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224" r:id="rId1"/>
  </p:sldMasterIdLst>
  <p:notesMasterIdLst>
    <p:notesMasterId r:id="rId22"/>
  </p:notesMasterIdLst>
  <p:sldIdLst>
    <p:sldId id="275" r:id="rId2"/>
    <p:sldId id="276" r:id="rId3"/>
    <p:sldId id="256" r:id="rId4"/>
    <p:sldId id="257" r:id="rId5"/>
    <p:sldId id="258" r:id="rId6"/>
    <p:sldId id="274" r:id="rId7"/>
    <p:sldId id="259" r:id="rId8"/>
    <p:sldId id="269" r:id="rId9"/>
    <p:sldId id="260" r:id="rId10"/>
    <p:sldId id="273" r:id="rId11"/>
    <p:sldId id="263" r:id="rId12"/>
    <p:sldId id="264" r:id="rId13"/>
    <p:sldId id="265" r:id="rId14"/>
    <p:sldId id="266" r:id="rId15"/>
    <p:sldId id="267" r:id="rId16"/>
    <p:sldId id="268" r:id="rId17"/>
    <p:sldId id="270" r:id="rId18"/>
    <p:sldId id="271" r:id="rId19"/>
    <p:sldId id="272" r:id="rId20"/>
    <p:sldId id="277" r:id="rId21"/>
  </p:sldIdLst>
  <p:sldSz cx="9144000" cy="6858000" type="screen4x3"/>
  <p:notesSz cx="7102475" cy="10233025"/>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754B"/>
    <a:srgbClr val="0044CC"/>
    <a:srgbClr val="FFCCFF"/>
    <a:srgbClr val="FF66FF"/>
    <a:srgbClr val="00FFFF"/>
    <a:srgbClr val="CCFF99"/>
    <a:srgbClr val="3366FF"/>
    <a:srgbClr val="FFFF99"/>
    <a:srgbClr val="FFFF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淺色樣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淺色樣式 1 - 輔色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3" autoAdjust="0"/>
    <p:restoredTop sz="64885" autoAdjust="0"/>
  </p:normalViewPr>
  <p:slideViewPr>
    <p:cSldViewPr>
      <p:cViewPr>
        <p:scale>
          <a:sx n="50" d="100"/>
          <a:sy n="50" d="100"/>
        </p:scale>
        <p:origin x="-1776"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37" d="100"/>
          <a:sy n="37" d="100"/>
        </p:scale>
        <p:origin x="-2395" y="-91"/>
      </p:cViewPr>
      <p:guideLst>
        <p:guide orient="horz" pos="3223"/>
        <p:guide pos="2237"/>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3" y="3"/>
            <a:ext cx="3077739" cy="511651"/>
          </a:xfrm>
          <a:prstGeom prst="rect">
            <a:avLst/>
          </a:prstGeom>
        </p:spPr>
        <p:txBody>
          <a:bodyPr vert="horz" lIns="94296" tIns="47148" rIns="94296" bIns="47148" rtlCol="0"/>
          <a:lstStyle>
            <a:lvl1pPr algn="l">
              <a:defRPr sz="1200"/>
            </a:lvl1pPr>
          </a:lstStyle>
          <a:p>
            <a:endParaRPr lang="zh-TW" altLang="en-US"/>
          </a:p>
        </p:txBody>
      </p:sp>
      <p:sp>
        <p:nvSpPr>
          <p:cNvPr id="3" name="日期版面配置區 2"/>
          <p:cNvSpPr>
            <a:spLocks noGrp="1"/>
          </p:cNvSpPr>
          <p:nvPr>
            <p:ph type="dt" idx="1"/>
          </p:nvPr>
        </p:nvSpPr>
        <p:spPr>
          <a:xfrm>
            <a:off x="4023095" y="3"/>
            <a:ext cx="3077739" cy="511651"/>
          </a:xfrm>
          <a:prstGeom prst="rect">
            <a:avLst/>
          </a:prstGeom>
        </p:spPr>
        <p:txBody>
          <a:bodyPr vert="horz" lIns="94296" tIns="47148" rIns="94296" bIns="47148" rtlCol="0"/>
          <a:lstStyle>
            <a:lvl1pPr algn="r">
              <a:defRPr sz="1200"/>
            </a:lvl1pPr>
          </a:lstStyle>
          <a:p>
            <a:fld id="{0122FAF6-8DF8-47CB-ACBB-8B6AA7537BD3}" type="datetimeFigureOut">
              <a:rPr lang="zh-TW" altLang="en-US" smtClean="0"/>
              <a:pPr/>
              <a:t>2015/8/26</a:t>
            </a:fld>
            <a:endParaRPr lang="zh-TW" altLang="en-US"/>
          </a:p>
        </p:txBody>
      </p:sp>
      <p:sp>
        <p:nvSpPr>
          <p:cNvPr id="4" name="投影片圖像版面配置區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4296" tIns="47148" rIns="94296" bIns="47148" rtlCol="0" anchor="ctr"/>
          <a:lstStyle/>
          <a:p>
            <a:endParaRPr lang="zh-TW" altLang="en-US"/>
          </a:p>
        </p:txBody>
      </p:sp>
      <p:sp>
        <p:nvSpPr>
          <p:cNvPr id="5" name="備忘稿版面配置區 4"/>
          <p:cNvSpPr>
            <a:spLocks noGrp="1"/>
          </p:cNvSpPr>
          <p:nvPr>
            <p:ph type="body" sz="quarter" idx="3"/>
          </p:nvPr>
        </p:nvSpPr>
        <p:spPr>
          <a:xfrm>
            <a:off x="710248" y="4860690"/>
            <a:ext cx="5681980" cy="4604861"/>
          </a:xfrm>
          <a:prstGeom prst="rect">
            <a:avLst/>
          </a:prstGeom>
        </p:spPr>
        <p:txBody>
          <a:bodyPr vert="horz" lIns="94296" tIns="47148" rIns="94296" bIns="47148" rtlCol="0"/>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3" y="9719599"/>
            <a:ext cx="3077739" cy="511651"/>
          </a:xfrm>
          <a:prstGeom prst="rect">
            <a:avLst/>
          </a:prstGeom>
        </p:spPr>
        <p:txBody>
          <a:bodyPr vert="horz" lIns="94296" tIns="47148" rIns="94296" bIns="47148"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4023095" y="9719599"/>
            <a:ext cx="3077739" cy="511651"/>
          </a:xfrm>
          <a:prstGeom prst="rect">
            <a:avLst/>
          </a:prstGeom>
        </p:spPr>
        <p:txBody>
          <a:bodyPr vert="horz" lIns="94296" tIns="47148" rIns="94296" bIns="47148" rtlCol="0" anchor="b"/>
          <a:lstStyle>
            <a:lvl1pPr algn="r">
              <a:defRPr sz="1200"/>
            </a:lvl1pPr>
          </a:lstStyle>
          <a:p>
            <a:fld id="{65185658-74C3-42A5-BC05-5B559813D3C1}" type="slidenum">
              <a:rPr lang="zh-TW" altLang="en-US" smtClean="0"/>
              <a:pPr/>
              <a:t>‹#›</a:t>
            </a:fld>
            <a:endParaRPr lang="zh-TW" altLang="en-US"/>
          </a:p>
        </p:txBody>
      </p:sp>
    </p:spTree>
    <p:extLst>
      <p:ext uri="{BB962C8B-B14F-4D97-AF65-F5344CB8AC3E}">
        <p14:creationId xmlns:p14="http://schemas.microsoft.com/office/powerpoint/2010/main" xmlns="" val="2714329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3</a:t>
            </a:fld>
            <a:endParaRPr lang="zh-TW" altLang="en-US"/>
          </a:p>
        </p:txBody>
      </p:sp>
    </p:spTree>
    <p:extLst>
      <p:ext uri="{BB962C8B-B14F-4D97-AF65-F5344CB8AC3E}">
        <p14:creationId xmlns:p14="http://schemas.microsoft.com/office/powerpoint/2010/main" xmlns="" val="13659718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In this</a:t>
            </a:r>
            <a:r>
              <a:rPr lang="en-US" altLang="zh-TW" baseline="0" dirty="0" smtClean="0"/>
              <a:t> figure, there is no initial burst release in first 5 days.</a:t>
            </a:r>
          </a:p>
          <a:p>
            <a:r>
              <a:rPr lang="zh-TW" altLang="en-US" dirty="0" smtClean="0"/>
              <a:t>●</a:t>
            </a:r>
            <a:r>
              <a:rPr lang="en-US" altLang="zh-TW" baseline="0" dirty="0" smtClean="0"/>
              <a:t>ETP release from PLGA NPs by the degradation of PLGA to lactic and glycolic acid and a stable ETP release was observed in the subsequent period of 9 days. </a:t>
            </a:r>
          </a:p>
          <a:p>
            <a:r>
              <a:rPr lang="zh-TW" altLang="en-US" dirty="0" smtClean="0"/>
              <a:t>●</a:t>
            </a:r>
            <a:r>
              <a:rPr lang="en-US" altLang="zh-TW" baseline="0" dirty="0" smtClean="0"/>
              <a:t>The ETP release rate was in the order of PLGA NPs &gt; PLGA NPs with FA grafting &gt; PLGA NPs with FA and Lf grafting.</a:t>
            </a:r>
          </a:p>
          <a:p>
            <a:r>
              <a:rPr lang="zh-TW" altLang="en-US" dirty="0" smtClean="0"/>
              <a:t>●</a:t>
            </a:r>
            <a:r>
              <a:rPr lang="en-US" altLang="zh-TW" dirty="0" smtClean="0"/>
              <a:t>Two</a:t>
            </a:r>
            <a:r>
              <a:rPr lang="en-US" altLang="zh-TW" baseline="0" dirty="0" smtClean="0"/>
              <a:t> reasons to explain this order dissolution: </a:t>
            </a:r>
          </a:p>
          <a:p>
            <a:r>
              <a:rPr lang="zh-TW" altLang="en-US" dirty="0" smtClean="0"/>
              <a:t>●</a:t>
            </a:r>
            <a:r>
              <a:rPr lang="en-US" altLang="zh-TW" dirty="0" smtClean="0"/>
              <a:t>F</a:t>
            </a:r>
            <a:r>
              <a:rPr lang="en-US" altLang="zh-TW" baseline="0" dirty="0" smtClean="0"/>
              <a:t>irst, surface modification of FA and Lf like the sponge that can inhibit the diffusion of ETP from PLGA.  </a:t>
            </a:r>
            <a:endParaRPr lang="en-US" altLang="zh-TW" dirty="0" smtClean="0"/>
          </a:p>
          <a:p>
            <a:r>
              <a:rPr lang="zh-TW" altLang="en-US" dirty="0" smtClean="0"/>
              <a:t>●</a:t>
            </a:r>
            <a:r>
              <a:rPr lang="en-US" altLang="zh-TW" baseline="0" dirty="0" smtClean="0"/>
              <a:t>Second, surface modification of FA and Lf can enlarge the particle size, prolong the diffusion distance of ETP from PLGA NPs.</a:t>
            </a:r>
          </a:p>
          <a:p>
            <a:r>
              <a:rPr lang="zh-TW" altLang="en-US" dirty="0" smtClean="0"/>
              <a:t>●</a:t>
            </a:r>
            <a:r>
              <a:rPr lang="en-US" altLang="zh-TW" baseline="0" dirty="0" smtClean="0"/>
              <a:t>In fact, the migration path for releasing ETP from PLGA NPs with Lf and FA grafting was longer than that from PLGA with FA grafting.</a:t>
            </a:r>
          </a:p>
          <a:p>
            <a:r>
              <a:rPr lang="en-US" altLang="zh-TW" dirty="0" smtClean="0"/>
              <a:t> </a:t>
            </a:r>
            <a:endParaRPr lang="zh-TW" altLang="en-US" dirty="0"/>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12</a:t>
            </a:fld>
            <a:endParaRPr lang="zh-TW" altLang="en-US"/>
          </a:p>
        </p:txBody>
      </p:sp>
    </p:spTree>
    <p:extLst>
      <p:ext uri="{BB962C8B-B14F-4D97-AF65-F5344CB8AC3E}">
        <p14:creationId xmlns:p14="http://schemas.microsoft.com/office/powerpoint/2010/main" xmlns="" val="38835931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These figures show the morphology of HBMECs, HAs and U87MG</a:t>
            </a:r>
            <a:r>
              <a:rPr lang="en-US" altLang="zh-TW" baseline="0" dirty="0" smtClean="0"/>
              <a:t> cells.</a:t>
            </a:r>
          </a:p>
          <a:p>
            <a:r>
              <a:rPr lang="zh-TW" altLang="en-US" dirty="0" smtClean="0"/>
              <a:t>●</a:t>
            </a:r>
            <a:r>
              <a:rPr lang="en-US" altLang="zh-TW" baseline="0" dirty="0" smtClean="0"/>
              <a:t>In figure A, the proliferation of HBMECs were close to each other and growth in </a:t>
            </a:r>
            <a:r>
              <a:rPr lang="en-US" altLang="zh-TW" dirty="0"/>
              <a:t>certain directions.</a:t>
            </a:r>
          </a:p>
          <a:p>
            <a:r>
              <a:rPr lang="zh-TW" altLang="en-US" dirty="0" smtClean="0"/>
              <a:t>●</a:t>
            </a:r>
            <a:r>
              <a:rPr lang="en-US" altLang="zh-TW" dirty="0" smtClean="0"/>
              <a:t>HAs </a:t>
            </a:r>
            <a:r>
              <a:rPr lang="en-US" altLang="zh-TW" dirty="0"/>
              <a:t>displayed slim exteriors with extended branches and minor overlap in figure b.</a:t>
            </a:r>
          </a:p>
          <a:p>
            <a:r>
              <a:rPr lang="zh-TW" altLang="en-US" dirty="0" smtClean="0"/>
              <a:t>●</a:t>
            </a:r>
            <a:r>
              <a:rPr lang="en-US" altLang="zh-TW" dirty="0" smtClean="0"/>
              <a:t>U87MG cells displayed dendrite-like</a:t>
            </a:r>
            <a:r>
              <a:rPr lang="en-US" altLang="zh-TW" baseline="0" dirty="0" smtClean="0"/>
              <a:t> appearance of typical malignant glioblastoma cells.</a:t>
            </a:r>
            <a:endParaRPr lang="zh-TW" altLang="en-US" dirty="0"/>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13</a:t>
            </a:fld>
            <a:endParaRPr lang="zh-TW" altLang="en-US"/>
          </a:p>
        </p:txBody>
      </p:sp>
    </p:spTree>
    <p:extLst>
      <p:ext uri="{BB962C8B-B14F-4D97-AF65-F5344CB8AC3E}">
        <p14:creationId xmlns:p14="http://schemas.microsoft.com/office/powerpoint/2010/main" xmlns="" val="234127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TEER is an index for </a:t>
            </a:r>
            <a:r>
              <a:rPr lang="en-US" altLang="zh-TW" baseline="0" dirty="0" smtClean="0"/>
              <a:t>satisfactory and reasonable </a:t>
            </a:r>
            <a:r>
              <a:rPr lang="en-US" altLang="zh-TW" dirty="0" smtClean="0"/>
              <a:t>BBB model, and high</a:t>
            </a:r>
            <a:r>
              <a:rPr lang="en-US" altLang="zh-TW" baseline="0" dirty="0" smtClean="0"/>
              <a:t> TEER can make sure drug permeate via endocytosis not intercellular tight junction.  </a:t>
            </a:r>
            <a:endParaRPr lang="en-US" altLang="zh-TW" dirty="0" smtClean="0"/>
          </a:p>
          <a:p>
            <a:r>
              <a:rPr lang="zh-TW" altLang="en-US" dirty="0" smtClean="0"/>
              <a:t>●</a:t>
            </a:r>
            <a:r>
              <a:rPr lang="en-US" altLang="zh-TW" dirty="0" smtClean="0"/>
              <a:t>In this</a:t>
            </a:r>
            <a:r>
              <a:rPr lang="en-US" altLang="zh-TW" baseline="0" dirty="0" smtClean="0"/>
              <a:t> figure, TEER of three PLGA formulation were over 120 </a:t>
            </a:r>
            <a:r>
              <a:rPr lang="en-US" altLang="zh-TW" baseline="0" dirty="0" err="1" smtClean="0"/>
              <a:t>omh</a:t>
            </a:r>
            <a:r>
              <a:rPr lang="en-US" altLang="zh-TW" baseline="0" dirty="0" smtClean="0"/>
              <a:t>*cm2, this result was satisfactory to assess the permeation of PLGA NPs across the BBB.   </a:t>
            </a:r>
          </a:p>
          <a:p>
            <a:r>
              <a:rPr lang="zh-TW" altLang="en-US" dirty="0" smtClean="0"/>
              <a:t>●</a:t>
            </a:r>
            <a:r>
              <a:rPr lang="en-US" altLang="zh-TW" dirty="0" smtClean="0"/>
              <a:t>The permeability</a:t>
            </a:r>
            <a:r>
              <a:rPr lang="en-US" altLang="zh-TW" baseline="0" dirty="0" smtClean="0"/>
              <a:t> of ETP was in the order of PLGA NPs with Lf and FA grafting &gt; PLGA NPs with FA grafting &gt; PLGA NPs coating with DMAB.</a:t>
            </a:r>
          </a:p>
          <a:p>
            <a:r>
              <a:rPr lang="zh-TW" altLang="en-US" dirty="0" smtClean="0"/>
              <a:t>●</a:t>
            </a:r>
            <a:r>
              <a:rPr lang="en-US" altLang="zh-TW" baseline="0" dirty="0" smtClean="0"/>
              <a:t>PLGA NPs incorporated DMAB with positive charge can slightly promote the permeability via adsorptive-mediated </a:t>
            </a:r>
            <a:r>
              <a:rPr lang="en-US" altLang="zh-TW" baseline="0" dirty="0" err="1" smtClean="0"/>
              <a:t>transcytosis</a:t>
            </a:r>
            <a:r>
              <a:rPr lang="en-US" altLang="zh-TW" baseline="0" dirty="0" smtClean="0"/>
              <a:t>. </a:t>
            </a:r>
          </a:p>
          <a:p>
            <a:r>
              <a:rPr lang="zh-TW" altLang="en-US" dirty="0" smtClean="0"/>
              <a:t>●</a:t>
            </a:r>
            <a:r>
              <a:rPr lang="en-US" altLang="zh-TW" baseline="0" dirty="0" smtClean="0"/>
              <a:t>The permeability of PLGA with Lf grafting was higher than PLGA with FA grafting, because the wide expressing of Lf receptor on HBMECs surface, and both two PLGA formulation across the BBB were via receptor-mediated </a:t>
            </a:r>
            <a:r>
              <a:rPr lang="en-US" altLang="zh-TW" baseline="0" dirty="0" err="1" smtClean="0"/>
              <a:t>transcytosis</a:t>
            </a:r>
            <a:r>
              <a:rPr lang="en-US" altLang="zh-TW" baseline="0" dirty="0" smtClean="0"/>
              <a:t>.</a:t>
            </a:r>
          </a:p>
          <a:p>
            <a:endParaRPr lang="en-US" altLang="zh-TW" baseline="0" dirty="0" smtClean="0"/>
          </a:p>
          <a:p>
            <a:r>
              <a:rPr lang="en-US" altLang="zh-TW" baseline="0" dirty="0" smtClean="0"/>
              <a:t> </a:t>
            </a:r>
            <a:endParaRPr lang="en-US" altLang="zh-TW" dirty="0"/>
          </a:p>
          <a:p>
            <a:endParaRPr lang="en-US" altLang="zh-TW" dirty="0"/>
          </a:p>
          <a:p>
            <a:endParaRPr lang="zh-TW" altLang="en-US" dirty="0"/>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14</a:t>
            </a:fld>
            <a:endParaRPr lang="zh-TW" altLang="en-US"/>
          </a:p>
        </p:txBody>
      </p:sp>
    </p:spTree>
    <p:extLst>
      <p:ext uri="{BB962C8B-B14F-4D97-AF65-F5344CB8AC3E}">
        <p14:creationId xmlns:p14="http://schemas.microsoft.com/office/powerpoint/2010/main" xmlns="" val="3766466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In figure</a:t>
            </a:r>
            <a:r>
              <a:rPr lang="en-US" altLang="zh-TW" baseline="0" dirty="0" smtClean="0"/>
              <a:t> A show the viability of BBB cells.</a:t>
            </a:r>
          </a:p>
          <a:p>
            <a:r>
              <a:rPr lang="zh-TW" altLang="en-US" dirty="0" smtClean="0"/>
              <a:t>●</a:t>
            </a:r>
            <a:r>
              <a:rPr lang="en-US" altLang="zh-TW" baseline="0" dirty="0" smtClean="0"/>
              <a:t>The three PLGA formulations could slightly decrease in the viability of BBB cells, and the viability of BBB cells was in the order of PLGA NPs &gt; PLGA NPs with FA grafting &gt; PLGA NPs with Lf and FA grafting, two reason can be explain.</a:t>
            </a:r>
          </a:p>
          <a:p>
            <a:r>
              <a:rPr lang="zh-TW" altLang="en-US" dirty="0" smtClean="0"/>
              <a:t>●</a:t>
            </a:r>
            <a:r>
              <a:rPr lang="en-US" altLang="zh-TW" baseline="0" dirty="0" smtClean="0"/>
              <a:t>First, because the ETP is damage to mammalian cells, and surface modification of Lf can increase the probability of PLGA NPs internalization.</a:t>
            </a:r>
          </a:p>
          <a:p>
            <a:r>
              <a:rPr lang="zh-TW" altLang="en-US" dirty="0" smtClean="0"/>
              <a:t>●</a:t>
            </a:r>
            <a:r>
              <a:rPr lang="en-US" altLang="zh-TW" baseline="0" dirty="0" smtClean="0"/>
              <a:t>Second, PLGA NPs with positive charged could trigger the electrical intervention in the negatively charged cells system.</a:t>
            </a:r>
          </a:p>
          <a:p>
            <a:r>
              <a:rPr lang="zh-TW" altLang="en-US" dirty="0" smtClean="0"/>
              <a:t>●</a:t>
            </a:r>
            <a:r>
              <a:rPr lang="en-US" altLang="zh-TW" baseline="0" dirty="0" smtClean="0"/>
              <a:t>However, PLGA formulations with low cytotoxicity was satisfactory for drug delivery system. </a:t>
            </a:r>
          </a:p>
          <a:p>
            <a:r>
              <a:rPr lang="zh-TW" altLang="en-US" dirty="0" smtClean="0"/>
              <a:t>●</a:t>
            </a:r>
            <a:r>
              <a:rPr lang="en-US" altLang="zh-TW" baseline="0" dirty="0" smtClean="0"/>
              <a:t>In figure B, after treating with three PLGA formulation, the viability of U87MG cell decrease with targeting time, and the viability of U87MG cells was in the order of free ETP solution &gt; PLGA NPs &gt; PLGA NPs with FA grafting &gt; PLGA NPs with Lf and FA grafting, two reasons can be explain.</a:t>
            </a:r>
          </a:p>
          <a:p>
            <a:r>
              <a:rPr lang="zh-TW" altLang="en-US" dirty="0" smtClean="0"/>
              <a:t>●</a:t>
            </a:r>
            <a:r>
              <a:rPr lang="en-US" altLang="zh-TW" baseline="0" dirty="0" smtClean="0"/>
              <a:t>First, FA can target FR expressed U87MG cells and favor specific delivery of ETP. Moreover, grafting with Lf could benefit the uptake of PLGA formulation by U87MG cells via binding to low-density lipoprotein receptor, and increase in the internalization of PLGA formulations by U87MG cells. </a:t>
            </a:r>
          </a:p>
          <a:p>
            <a:r>
              <a:rPr lang="zh-TW" altLang="en-US" dirty="0" smtClean="0"/>
              <a:t>●</a:t>
            </a:r>
            <a:r>
              <a:rPr lang="en-US" altLang="zh-TW" baseline="0" dirty="0" smtClean="0"/>
              <a:t>Second, </a:t>
            </a:r>
            <a:r>
              <a:rPr lang="en-US" altLang="zh-TW" dirty="0"/>
              <a:t>the etoposide release rate was </a:t>
            </a:r>
            <a:r>
              <a:rPr lang="en-US" altLang="zh-TW" dirty="0" smtClean="0"/>
              <a:t>PLGA NPs &gt; FA/PLGA </a:t>
            </a:r>
            <a:r>
              <a:rPr lang="en-US" altLang="zh-TW" dirty="0"/>
              <a:t>NPs </a:t>
            </a:r>
            <a:r>
              <a:rPr lang="en-US" altLang="zh-TW" dirty="0" smtClean="0"/>
              <a:t>&gt; Lf/FA/PLGA NPs . </a:t>
            </a:r>
            <a:r>
              <a:rPr lang="en-US" altLang="zh-TW" dirty="0"/>
              <a:t>Thus, Lf/FA/PLGA NPs demonstrated a stronger feature of sustained release during the treatment than PLGA NPs with FA grafting.</a:t>
            </a:r>
            <a:endParaRPr lang="en-US" altLang="zh-TW" baseline="0" dirty="0" smtClean="0"/>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15</a:t>
            </a:fld>
            <a:endParaRPr lang="zh-TW" altLang="en-US"/>
          </a:p>
        </p:txBody>
      </p:sp>
    </p:spTree>
    <p:extLst>
      <p:ext uri="{BB962C8B-B14F-4D97-AF65-F5344CB8AC3E}">
        <p14:creationId xmlns:p14="http://schemas.microsoft.com/office/powerpoint/2010/main" xmlns="" val="22126829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These</a:t>
            </a:r>
            <a:r>
              <a:rPr lang="en-US" altLang="zh-TW" baseline="0" dirty="0" smtClean="0"/>
              <a:t> figure show the uptake of PLGA formulation by HBMECs.</a:t>
            </a:r>
          </a:p>
          <a:p>
            <a:r>
              <a:rPr lang="zh-TW" altLang="en-US" dirty="0" smtClean="0"/>
              <a:t>●</a:t>
            </a:r>
            <a:r>
              <a:rPr lang="en-US" altLang="zh-TW" baseline="0" dirty="0" smtClean="0"/>
              <a:t>As figure displayed, an increase in Lf concentration can enhance the uptake</a:t>
            </a:r>
            <a:r>
              <a:rPr lang="en-US" altLang="zh-TW" dirty="0"/>
              <a:t> </a:t>
            </a:r>
            <a:r>
              <a:rPr lang="en-US" altLang="zh-TW" baseline="0" dirty="0" smtClean="0"/>
              <a:t>of PLGA NPs by HBMECs, and this result was consistent with TEER data.</a:t>
            </a:r>
          </a:p>
          <a:p>
            <a:r>
              <a:rPr lang="zh-TW" altLang="en-US" dirty="0" smtClean="0"/>
              <a:t>●</a:t>
            </a:r>
            <a:r>
              <a:rPr lang="en-US" altLang="zh-TW" baseline="0" dirty="0" smtClean="0"/>
              <a:t>Base on these images, we made the following two conclusions.</a:t>
            </a:r>
          </a:p>
          <a:p>
            <a:r>
              <a:rPr lang="zh-TW" altLang="en-US" dirty="0" smtClean="0"/>
              <a:t>●</a:t>
            </a:r>
            <a:r>
              <a:rPr lang="en-US" altLang="zh-TW" baseline="0" dirty="0" smtClean="0"/>
              <a:t>First, </a:t>
            </a:r>
            <a:r>
              <a:rPr lang="en-US" altLang="zh-TW" dirty="0"/>
              <a:t>Lf can be a potential protein to intensify the interaction between Lf/FA/PLGA NPs to HBMECs. Surface modification of Lf can recognize Lf receptor on HMBECs and trigger the RMT pathway to accelerate the transport of PLGA NPs with FA and Lf</a:t>
            </a:r>
            <a:r>
              <a:rPr lang="zh-TW" altLang="en-US" dirty="0"/>
              <a:t> </a:t>
            </a:r>
            <a:r>
              <a:rPr lang="en-US" altLang="zh-TW" dirty="0"/>
              <a:t>grafting to HBMECs.</a:t>
            </a:r>
          </a:p>
          <a:p>
            <a:r>
              <a:rPr lang="zh-TW" altLang="en-US" dirty="0" smtClean="0"/>
              <a:t>●</a:t>
            </a:r>
            <a:r>
              <a:rPr lang="en-US" altLang="zh-TW" dirty="0"/>
              <a:t>Second, PLGA NPs modified with cationic DMAB could be an efficient colloidal system for delivering etoposide across the BBB.</a:t>
            </a:r>
          </a:p>
          <a:p>
            <a:r>
              <a:rPr lang="zh-TW" altLang="en-US" dirty="0" smtClean="0"/>
              <a:t>●</a:t>
            </a:r>
            <a:r>
              <a:rPr lang="en-US" altLang="zh-TW" dirty="0"/>
              <a:t>Thus, the application of Lf ligand to anchor the BBB can play a crucial role in the brain-targeted delivery and can be an important strategy for </a:t>
            </a:r>
            <a:r>
              <a:rPr lang="en-US" altLang="zh-TW" dirty="0" err="1"/>
              <a:t>nanomedication</a:t>
            </a:r>
            <a:r>
              <a:rPr lang="en-US" altLang="zh-TW" dirty="0"/>
              <a:t> in clinical practice.</a:t>
            </a:r>
            <a:endParaRPr lang="en-US" altLang="zh-TW" baseline="0" dirty="0" smtClean="0"/>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16</a:t>
            </a:fld>
            <a:endParaRPr lang="zh-TW" altLang="en-US"/>
          </a:p>
        </p:txBody>
      </p:sp>
    </p:spTree>
    <p:extLst>
      <p:ext uri="{BB962C8B-B14F-4D97-AF65-F5344CB8AC3E}">
        <p14:creationId xmlns:p14="http://schemas.microsoft.com/office/powerpoint/2010/main" xmlns="" val="33024546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baseline="0" dirty="0" smtClean="0"/>
              <a:t>In these images, the uptake of PLGA NPs by U87MG cells enhanced when increased in FA concentration, and this result was consistent with viability data show before.</a:t>
            </a:r>
          </a:p>
          <a:p>
            <a:r>
              <a:rPr lang="zh-TW" altLang="en-US" dirty="0" smtClean="0"/>
              <a:t>●</a:t>
            </a:r>
            <a:r>
              <a:rPr lang="en-US" altLang="zh-TW" dirty="0"/>
              <a:t>This demonstrated that the uptake of Lf/FA/PLGA NPs by U87MG cells could be attributed to the regulatory mechanisms of FR-mediated pathways. Thus, the targeting efficiency in delivering antitumor etoposide to brain cancer cells was strongly related to the modified FA on PLGA formulation.</a:t>
            </a:r>
            <a:endParaRPr lang="zh-TW" altLang="en-US" dirty="0"/>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17</a:t>
            </a:fld>
            <a:endParaRPr lang="zh-TW" altLang="en-US"/>
          </a:p>
        </p:txBody>
      </p:sp>
    </p:spTree>
    <p:extLst>
      <p:ext uri="{BB962C8B-B14F-4D97-AF65-F5344CB8AC3E}">
        <p14:creationId xmlns:p14="http://schemas.microsoft.com/office/powerpoint/2010/main" xmlns="" val="15409431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The conclusions are:</a:t>
            </a:r>
          </a:p>
          <a:p>
            <a:r>
              <a:rPr lang="zh-TW" altLang="en-US" dirty="0" smtClean="0"/>
              <a:t>●</a:t>
            </a:r>
            <a:r>
              <a:rPr lang="en-US" altLang="zh-TW" dirty="0" smtClean="0"/>
              <a:t>First,</a:t>
            </a:r>
            <a:r>
              <a:rPr lang="en-US" altLang="zh-TW" baseline="0" dirty="0" smtClean="0"/>
              <a:t> </a:t>
            </a:r>
            <a:r>
              <a:rPr lang="en-US" altLang="zh-TW" dirty="0" smtClean="0">
                <a:latin typeface="Times New Roman" panose="02020603050405020304" pitchFamily="18" charset="0"/>
                <a:cs typeface="Times New Roman" panose="02020603050405020304" pitchFamily="18" charset="0"/>
              </a:rPr>
              <a:t>PLGA</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NPs incorporated with DMAB can increase the physical stability via enhancing zeta potential.</a:t>
            </a:r>
          </a:p>
          <a:p>
            <a:pPr defTabSz="947684"/>
            <a:r>
              <a:rPr lang="zh-TW" altLang="en-US" dirty="0" smtClean="0"/>
              <a:t>● </a:t>
            </a:r>
            <a:r>
              <a:rPr lang="en-US" altLang="zh-TW" dirty="0" smtClean="0"/>
              <a:t>Second,</a:t>
            </a:r>
            <a:r>
              <a:rPr lang="en-US" altLang="zh-TW" baseline="0" dirty="0" smtClean="0"/>
              <a:t> </a:t>
            </a:r>
            <a:r>
              <a:rPr lang="en-US" altLang="zh-TW" dirty="0" smtClean="0">
                <a:latin typeface="Times New Roman" panose="02020603050405020304" pitchFamily="18" charset="0"/>
                <a:cs typeface="Times New Roman" panose="02020603050405020304" pitchFamily="18" charset="0"/>
              </a:rPr>
              <a:t>the biocompatibility of PLGA formulation to the BBB</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cells was quite high and suitable for drug delivery system.</a:t>
            </a:r>
          </a:p>
          <a:p>
            <a:pPr defTabSz="947684"/>
            <a:r>
              <a:rPr lang="zh-TW" altLang="en-US" dirty="0" smtClean="0"/>
              <a:t>● </a:t>
            </a:r>
            <a:r>
              <a:rPr lang="en-US" altLang="zh-TW" dirty="0" smtClean="0"/>
              <a:t>Third, </a:t>
            </a:r>
            <a:r>
              <a:rPr lang="en-US" altLang="zh-TW" dirty="0" smtClean="0">
                <a:latin typeface="Times New Roman" panose="02020603050405020304" pitchFamily="18" charset="0"/>
                <a:cs typeface="Times New Roman" panose="02020603050405020304" pitchFamily="18" charset="0"/>
              </a:rPr>
              <a:t>PLGA NPs grafted with Lf and FA could enhance the permeability across the BBB and the internalization of PLGA NPs for inhibiting the proliferation of malignant glioblastoma cells.</a:t>
            </a:r>
          </a:p>
          <a:p>
            <a:r>
              <a:rPr lang="zh-TW" altLang="en-US" dirty="0" smtClean="0"/>
              <a:t>● </a:t>
            </a:r>
            <a:r>
              <a:rPr lang="en-US" altLang="zh-TW" dirty="0" smtClean="0"/>
              <a:t>Moreover, </a:t>
            </a:r>
            <a:r>
              <a:rPr lang="en-US" altLang="zh-TW" dirty="0"/>
              <a:t>Lf and FA on Lf/FA/PLGA NPs could appreciably reduce the administered dosage of cytotoxic etoposide.</a:t>
            </a:r>
            <a:endParaRPr lang="en-US" altLang="zh-TW" dirty="0" smtClean="0">
              <a:latin typeface="Times New Roman" panose="02020603050405020304" pitchFamily="18" charset="0"/>
              <a:cs typeface="Times New Roman" panose="02020603050405020304" pitchFamily="18" charset="0"/>
            </a:endParaRPr>
          </a:p>
          <a:p>
            <a:r>
              <a:rPr lang="zh-TW" altLang="en-US" dirty="0" smtClean="0"/>
              <a:t>● </a:t>
            </a:r>
            <a:r>
              <a:rPr lang="en-US" altLang="zh-TW" dirty="0" smtClean="0"/>
              <a:t>In </a:t>
            </a:r>
            <a:r>
              <a:rPr lang="en-US" altLang="zh-TW" dirty="0"/>
              <a:t>addition to the delivery of etoposide to glioblastomas cells, examples of medical therapy with Lf/FA/PLGA NPs can include the treatment for Alzheimer’s disease, Parkinson’s disease, Huntington’s disease, epilepsy, cerebral ischemia, intracerebral hemorrhage, stroke, and acquired immunodeficiency syndrome.</a:t>
            </a:r>
            <a:endParaRPr lang="en-US" altLang="zh-TW" dirty="0" smtClean="0">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18</a:t>
            </a:fld>
            <a:endParaRPr lang="zh-TW" altLang="en-US"/>
          </a:p>
        </p:txBody>
      </p:sp>
    </p:spTree>
    <p:extLst>
      <p:ext uri="{BB962C8B-B14F-4D97-AF65-F5344CB8AC3E}">
        <p14:creationId xmlns:p14="http://schemas.microsoft.com/office/powerpoint/2010/main" xmlns="" val="1556275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19</a:t>
            </a:fld>
            <a:endParaRPr lang="zh-TW" altLang="en-US"/>
          </a:p>
        </p:txBody>
      </p:sp>
    </p:spTree>
    <p:extLst>
      <p:ext uri="{BB962C8B-B14F-4D97-AF65-F5344CB8AC3E}">
        <p14:creationId xmlns:p14="http://schemas.microsoft.com/office/powerpoint/2010/main" xmlns="" val="14873432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Glioblastoma </a:t>
            </a:r>
            <a:r>
              <a:rPr lang="en-US" altLang="zh-TW" dirty="0" err="1"/>
              <a:t>multiforme</a:t>
            </a:r>
            <a:r>
              <a:rPr lang="en-US" altLang="zh-TW" dirty="0"/>
              <a:t> is a kind of gliomas in primary brain tumors. </a:t>
            </a:r>
          </a:p>
          <a:p>
            <a:r>
              <a:rPr lang="zh-TW" altLang="en-US" dirty="0" smtClean="0"/>
              <a:t>●</a:t>
            </a:r>
            <a:r>
              <a:rPr lang="en-US" altLang="zh-TW" dirty="0" smtClean="0"/>
              <a:t>The </a:t>
            </a:r>
            <a:r>
              <a:rPr lang="en-US" altLang="zh-TW" dirty="0"/>
              <a:t>mainly therapy is resection by surgery, </a:t>
            </a:r>
            <a:r>
              <a:rPr lang="en-US" altLang="zh-TW" dirty="0" smtClean="0"/>
              <a:t>and then treating </a:t>
            </a:r>
            <a:r>
              <a:rPr lang="en-US" altLang="zh-TW" dirty="0"/>
              <a:t>with </a:t>
            </a:r>
            <a:r>
              <a:rPr lang="en-US" altLang="zh-TW" dirty="0" err="1"/>
              <a:t>radioative</a:t>
            </a:r>
            <a:r>
              <a:rPr lang="en-US" altLang="zh-TW" dirty="0"/>
              <a:t> therapy, antiangiogenic therapy, chemotherapy, and supportive care, the recurrence of GBM in clinical practice is still high with average survival of 12-18 months.</a:t>
            </a:r>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4</a:t>
            </a:fld>
            <a:endParaRPr lang="zh-TW" altLang="en-US"/>
          </a:p>
        </p:txBody>
      </p:sp>
    </p:spTree>
    <p:extLst>
      <p:ext uri="{BB962C8B-B14F-4D97-AF65-F5344CB8AC3E}">
        <p14:creationId xmlns:p14="http://schemas.microsoft.com/office/powerpoint/2010/main" xmlns="" val="17416910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baseline="0" dirty="0" smtClean="0"/>
              <a:t>The hydrophobic ETP with low solubility in plasma and low permeability across BBB was entrapped in biodegradable PLGA that can enhance the </a:t>
            </a:r>
            <a:r>
              <a:rPr lang="en-US" altLang="zh-TW" baseline="0" dirty="0" err="1" smtClean="0"/>
              <a:t>bioavailibility</a:t>
            </a:r>
            <a:r>
              <a:rPr lang="en-US" altLang="zh-TW" baseline="0" dirty="0" smtClean="0"/>
              <a:t> of ETP and reduce the toxicity of ETP to normal cell. </a:t>
            </a:r>
          </a:p>
          <a:p>
            <a:r>
              <a:rPr lang="zh-TW" altLang="en-US" dirty="0" smtClean="0"/>
              <a:t>●</a:t>
            </a:r>
            <a:r>
              <a:rPr lang="en-US" altLang="zh-TW" baseline="0" dirty="0" smtClean="0"/>
              <a:t>The surfactant </a:t>
            </a:r>
            <a:r>
              <a:rPr lang="en-US" altLang="zh-TW" baseline="0" dirty="0" err="1" smtClean="0"/>
              <a:t>Didodeyldimethylammonium</a:t>
            </a:r>
            <a:r>
              <a:rPr lang="en-US" altLang="zh-TW" baseline="0" dirty="0" smtClean="0"/>
              <a:t> bromide (DMAB)  with positive charge can inhibit the aggregation of PLGA by increasing in the absolute zeta potential, and enhance the attachment of PLGA NP to BBB cell by electrostatic interaction. </a:t>
            </a:r>
          </a:p>
          <a:p>
            <a:r>
              <a:rPr lang="zh-TW" altLang="en-US" dirty="0" smtClean="0"/>
              <a:t>●</a:t>
            </a:r>
            <a:r>
              <a:rPr lang="en-US" altLang="zh-TW" baseline="0" dirty="0" smtClean="0"/>
              <a:t>In this study, PLGA with surface modification of FA can target </a:t>
            </a:r>
            <a:r>
              <a:rPr lang="en-US" altLang="zh-TW" dirty="0"/>
              <a:t>folate receptor which is generally overexpressed in human tumors, and grafting with Lf can enhance the permeability of ETP cross BBB for </a:t>
            </a:r>
            <a:r>
              <a:rPr lang="en-US" altLang="zh-TW" dirty="0" smtClean="0"/>
              <a:t>brain </a:t>
            </a:r>
            <a:r>
              <a:rPr lang="en-US" altLang="zh-TW" dirty="0"/>
              <a:t>cancer </a:t>
            </a:r>
            <a:r>
              <a:rPr lang="en-US" altLang="zh-TW" dirty="0" smtClean="0"/>
              <a:t>treatment, and demonstrate the ability of ETP</a:t>
            </a:r>
            <a:r>
              <a:rPr lang="en-US" altLang="zh-TW" baseline="0" dirty="0" smtClean="0"/>
              <a:t>-encapsulated PLGA NP to inhibit GBM proliferation. </a:t>
            </a:r>
            <a:r>
              <a:rPr lang="en-US" altLang="zh-TW" dirty="0" smtClean="0"/>
              <a:t> </a:t>
            </a:r>
            <a:r>
              <a:rPr lang="en-US" altLang="zh-TW" baseline="0" dirty="0" smtClean="0"/>
              <a:t> </a:t>
            </a:r>
            <a:endParaRPr lang="zh-TW" altLang="en-US" dirty="0"/>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5</a:t>
            </a:fld>
            <a:endParaRPr lang="zh-TW" altLang="en-US"/>
          </a:p>
        </p:txBody>
      </p:sp>
    </p:spTree>
    <p:extLst>
      <p:ext uri="{BB962C8B-B14F-4D97-AF65-F5344CB8AC3E}">
        <p14:creationId xmlns:p14="http://schemas.microsoft.com/office/powerpoint/2010/main" xmlns="" val="326497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In</a:t>
            </a:r>
            <a:r>
              <a:rPr lang="en-US" altLang="zh-TW" baseline="0" dirty="0" smtClean="0"/>
              <a:t> t</a:t>
            </a:r>
            <a:r>
              <a:rPr lang="en-US" altLang="zh-TW" dirty="0" smtClean="0"/>
              <a:t>he</a:t>
            </a:r>
            <a:r>
              <a:rPr lang="en-US" altLang="zh-TW" baseline="0" dirty="0" smtClean="0"/>
              <a:t> experiment section, we prepare PLGA NPs by emulsification-diffusion method, and then grafting with FA,</a:t>
            </a:r>
            <a:r>
              <a:rPr lang="zh-TW" altLang="en-US" baseline="0" dirty="0" smtClean="0"/>
              <a:t> </a:t>
            </a:r>
            <a:r>
              <a:rPr lang="en-US" altLang="zh-TW" baseline="0" dirty="0" smtClean="0"/>
              <a:t>and Lf subsequently. </a:t>
            </a:r>
          </a:p>
          <a:p>
            <a:r>
              <a:rPr lang="zh-TW" altLang="en-US" dirty="0" smtClean="0"/>
              <a:t>●</a:t>
            </a:r>
            <a:r>
              <a:rPr lang="en-US" altLang="zh-TW" baseline="0" dirty="0" smtClean="0"/>
              <a:t>After surface modification, the physicochemical property will be identified.</a:t>
            </a:r>
          </a:p>
          <a:p>
            <a:r>
              <a:rPr lang="zh-TW" altLang="en-US" dirty="0" smtClean="0"/>
              <a:t>●</a:t>
            </a:r>
            <a:r>
              <a:rPr lang="en-US" altLang="zh-TW" baseline="0" dirty="0" smtClean="0"/>
              <a:t>We employ TEM and SEM to observe morphology, average diameter measurement can make sure PLGA NPs were small enough for cell uptake.</a:t>
            </a:r>
          </a:p>
          <a:p>
            <a:r>
              <a:rPr lang="zh-TW" altLang="en-US" dirty="0" smtClean="0"/>
              <a:t>●</a:t>
            </a:r>
            <a:r>
              <a:rPr lang="en-US" altLang="zh-TW" baseline="0" dirty="0" smtClean="0"/>
              <a:t>Zeta potential is an stability index for the suspension system.</a:t>
            </a:r>
          </a:p>
          <a:p>
            <a:r>
              <a:rPr lang="zh-TW" altLang="en-US" dirty="0" smtClean="0"/>
              <a:t>●</a:t>
            </a:r>
            <a:r>
              <a:rPr lang="en-US" altLang="zh-TW" baseline="0" dirty="0" smtClean="0"/>
              <a:t>The quantity of FA and Lf after grafting will be measure by ELISA, and then determine the grafting efficacy of FA and Lf.</a:t>
            </a:r>
          </a:p>
          <a:p>
            <a:r>
              <a:rPr lang="zh-TW" altLang="en-US" dirty="0" smtClean="0"/>
              <a:t>●</a:t>
            </a:r>
            <a:r>
              <a:rPr lang="en-US" altLang="zh-TW" baseline="0" dirty="0" smtClean="0"/>
              <a:t>HPLC will determine the dissolution of ETP release from PLGA NPs.</a:t>
            </a:r>
          </a:p>
          <a:p>
            <a:r>
              <a:rPr lang="zh-TW" altLang="en-US" dirty="0" smtClean="0"/>
              <a:t>●</a:t>
            </a:r>
            <a:r>
              <a:rPr lang="en-US" altLang="zh-TW" baseline="0" dirty="0" smtClean="0"/>
              <a:t>In the section of in-vitro test, we set a BBB model by co-culture HBMECs and HAs and measure TEER to make sure BBB model is satisfactory and reasonable to use. </a:t>
            </a:r>
          </a:p>
          <a:p>
            <a:r>
              <a:rPr lang="zh-TW" altLang="en-US" dirty="0" smtClean="0"/>
              <a:t>●</a:t>
            </a:r>
            <a:r>
              <a:rPr lang="en-US" altLang="zh-TW" baseline="0" dirty="0" smtClean="0"/>
              <a:t>The viability test for BBB cells can make sure the biocompatibility of PLGA NPs is satisfactory for drug delivery system, and the viability of U87MG cells with PLGA formulation stimulation can demonstrate the potential of antitumor drugs.</a:t>
            </a:r>
          </a:p>
          <a:p>
            <a:r>
              <a:rPr lang="zh-TW" altLang="en-US" dirty="0" smtClean="0"/>
              <a:t>● </a:t>
            </a:r>
            <a:r>
              <a:rPr lang="en-US" altLang="zh-TW" dirty="0" smtClean="0"/>
              <a:t>The consistent</a:t>
            </a:r>
            <a:r>
              <a:rPr lang="en-US" altLang="zh-TW" baseline="0" dirty="0" smtClean="0"/>
              <a:t> Immunochemical staining images can proof the uptake of PLGA formulation by HBMECs and U87MGs.</a:t>
            </a:r>
          </a:p>
          <a:p>
            <a:endParaRPr lang="en-US" altLang="zh-TW" baseline="0" dirty="0" smtClean="0"/>
          </a:p>
          <a:p>
            <a:endParaRPr lang="en-US" altLang="zh-TW" baseline="0" dirty="0" smtClean="0"/>
          </a:p>
          <a:p>
            <a:endParaRPr lang="en-US" altLang="zh-TW" baseline="0" dirty="0" smtClean="0"/>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6</a:t>
            </a:fld>
            <a:endParaRPr lang="zh-TW" altLang="en-US"/>
          </a:p>
        </p:txBody>
      </p:sp>
    </p:spTree>
    <p:extLst>
      <p:ext uri="{BB962C8B-B14F-4D97-AF65-F5344CB8AC3E}">
        <p14:creationId xmlns:p14="http://schemas.microsoft.com/office/powerpoint/2010/main" xmlns="" val="4122600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In this</a:t>
            </a:r>
            <a:r>
              <a:rPr lang="en-US" altLang="zh-TW" baseline="0" dirty="0" smtClean="0"/>
              <a:t> figure, an increase in DMAB weight percentage can decrease the average diameter because DMAB can reduce the interfacial tension and decrease the curvature of PLGA NPs.</a:t>
            </a:r>
          </a:p>
          <a:p>
            <a:r>
              <a:rPr lang="zh-TW" altLang="en-US" dirty="0" smtClean="0"/>
              <a:t>●</a:t>
            </a:r>
            <a:r>
              <a:rPr lang="en-US" altLang="zh-TW" baseline="0" dirty="0" smtClean="0"/>
              <a:t>An increase in PLGA weight percentage can enlarge the particles at the same level of DMAB weight percentage, because the probability of polymer molecules collision increased during emulsification. </a:t>
            </a:r>
          </a:p>
          <a:p>
            <a:r>
              <a:rPr lang="zh-TW" altLang="en-US" dirty="0" smtClean="0"/>
              <a:t>●</a:t>
            </a:r>
            <a:r>
              <a:rPr lang="en-US" altLang="zh-TW" baseline="0" dirty="0" smtClean="0"/>
              <a:t>Otherwise, the enhanced viscosity of organic phase can reduce the fluidic mobility, hinder the diffusion of PLGA to aqueous phase and produce larger cluster. </a:t>
            </a:r>
          </a:p>
          <a:p>
            <a:r>
              <a:rPr lang="zh-TW" altLang="en-US" dirty="0" smtClean="0"/>
              <a:t>●</a:t>
            </a:r>
            <a:r>
              <a:rPr lang="en-US" altLang="zh-TW" baseline="0" dirty="0" smtClean="0"/>
              <a:t>The range of particle size is from 83.3 nm to 181.9 nm, this kind of size is suitable for cell uptake.</a:t>
            </a:r>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7</a:t>
            </a:fld>
            <a:endParaRPr lang="zh-TW" altLang="en-US"/>
          </a:p>
        </p:txBody>
      </p:sp>
    </p:spTree>
    <p:extLst>
      <p:ext uri="{BB962C8B-B14F-4D97-AF65-F5344CB8AC3E}">
        <p14:creationId xmlns:p14="http://schemas.microsoft.com/office/powerpoint/2010/main" xmlns="" val="780618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In</a:t>
            </a:r>
            <a:r>
              <a:rPr lang="en-US" altLang="zh-TW" baseline="0" dirty="0" smtClean="0"/>
              <a:t> figure</a:t>
            </a:r>
            <a:r>
              <a:rPr lang="zh-TW" altLang="en-US" baseline="0" dirty="0" smtClean="0"/>
              <a:t> </a:t>
            </a:r>
            <a:r>
              <a:rPr lang="en-US" altLang="zh-TW" baseline="0" dirty="0" smtClean="0"/>
              <a:t>A, an increase in DMAB can enhance the absolute zeta potential, because DMAB with positive charge incorporated on PLGA. 	</a:t>
            </a:r>
          </a:p>
          <a:p>
            <a:r>
              <a:rPr lang="zh-TW" altLang="en-US" dirty="0" smtClean="0"/>
              <a:t>●</a:t>
            </a:r>
            <a:r>
              <a:rPr lang="en-US" altLang="zh-TW" baseline="0" dirty="0" smtClean="0"/>
              <a:t>In figure B, an increase in FA concentration decrease the absolute zeta potential, because FA with negative charge neutralized the positive charge on NPs, and a higher positive charge on NP can attract more FA to surface.</a:t>
            </a:r>
          </a:p>
          <a:p>
            <a:r>
              <a:rPr lang="zh-TW" altLang="en-US" dirty="0" smtClean="0"/>
              <a:t>●</a:t>
            </a:r>
            <a:r>
              <a:rPr lang="en-US" altLang="zh-TW" baseline="0" dirty="0" smtClean="0"/>
              <a:t>Otherwise, an increase in PLGA weight percentage enhanced the particles size and decreased in specific surface area which lead to decrease in electrical density on the surface. </a:t>
            </a:r>
            <a:endParaRPr lang="zh-TW" altLang="en-US" dirty="0"/>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8</a:t>
            </a:fld>
            <a:endParaRPr lang="zh-TW" altLang="en-US"/>
          </a:p>
        </p:txBody>
      </p:sp>
    </p:spTree>
    <p:extLst>
      <p:ext uri="{BB962C8B-B14F-4D97-AF65-F5344CB8AC3E}">
        <p14:creationId xmlns:p14="http://schemas.microsoft.com/office/powerpoint/2010/main" xmlns="" val="3010546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In this</a:t>
            </a:r>
            <a:r>
              <a:rPr lang="en-US" altLang="zh-TW" baseline="0" dirty="0" smtClean="0"/>
              <a:t> figure, an increase in DMAB weight percentage enhanced the grafting efficiency of FA, because the electrostatic interaction between negatively charged FA and positively charged DMAB on PLGA NPs.   </a:t>
            </a:r>
          </a:p>
          <a:p>
            <a:r>
              <a:rPr lang="zh-TW" altLang="en-US" dirty="0" smtClean="0"/>
              <a:t>● </a:t>
            </a:r>
            <a:r>
              <a:rPr lang="en-US" altLang="zh-TW" dirty="0" smtClean="0"/>
              <a:t>An</a:t>
            </a:r>
            <a:r>
              <a:rPr lang="en-US" altLang="zh-TW" dirty="0"/>
              <a:t> increase in the FA weight percentage reduced the grafting efficiency, because more FA molecules in the grafting medium caused a stronger competition among FA for the crosslinking sites on PLGA NPs.</a:t>
            </a:r>
            <a:endParaRPr lang="en-US" altLang="zh-TW" baseline="0" dirty="0" smtClean="0"/>
          </a:p>
          <a:p>
            <a:r>
              <a:rPr lang="zh-TW" altLang="en-US" dirty="0" smtClean="0"/>
              <a:t>●</a:t>
            </a:r>
            <a:r>
              <a:rPr lang="en-US" altLang="zh-TW" baseline="0" dirty="0" smtClean="0"/>
              <a:t>But the enhancement of FA grafting efficiency was inhibited when the DMAB weight percentage increased from 0.06% to 0.08%, suggesting  the saturation of grafting site for free FA on NPs surface.</a:t>
            </a:r>
          </a:p>
          <a:p>
            <a:r>
              <a:rPr lang="zh-TW" altLang="en-US" dirty="0" smtClean="0"/>
              <a:t>●</a:t>
            </a:r>
            <a:r>
              <a:rPr lang="en-US" altLang="zh-TW" baseline="0" dirty="0" smtClean="0"/>
              <a:t>This table list an increase in Lf concentration can enhance zeta potential because Lf with positive charge in grafting medium.</a:t>
            </a:r>
          </a:p>
          <a:p>
            <a:r>
              <a:rPr lang="zh-TW" altLang="en-US" dirty="0" smtClean="0"/>
              <a:t>●</a:t>
            </a:r>
            <a:r>
              <a:rPr lang="en-US" altLang="zh-TW" baseline="0" dirty="0" smtClean="0"/>
              <a:t>Otherwise, an increase in Lf concentration reduced the grafting efficiency, because the strong competition among Lf molecules for grafting site on FA-modified PLGA NPs.</a:t>
            </a:r>
          </a:p>
          <a:p>
            <a:r>
              <a:rPr lang="zh-TW" altLang="en-US" dirty="0" smtClean="0"/>
              <a:t>●</a:t>
            </a:r>
            <a:r>
              <a:rPr lang="en-US" altLang="zh-TW" dirty="0" smtClean="0"/>
              <a:t>In</a:t>
            </a:r>
            <a:r>
              <a:rPr lang="en-US" altLang="zh-TW" baseline="0" dirty="0" smtClean="0"/>
              <a:t> general, when the zeta potential was over 30 mV, the suspension system would be quite stable, and this result indicate PLGA</a:t>
            </a:r>
            <a:r>
              <a:rPr lang="zh-TW" altLang="en-US" baseline="0" dirty="0" smtClean="0"/>
              <a:t> </a:t>
            </a:r>
            <a:r>
              <a:rPr lang="en-US" altLang="zh-TW" baseline="0" dirty="0" smtClean="0"/>
              <a:t>NPs with FA and Lf grafting would be stability for drug delivery system.     </a:t>
            </a:r>
          </a:p>
          <a:p>
            <a:r>
              <a:rPr lang="en-US" altLang="zh-TW" baseline="0" dirty="0" smtClean="0"/>
              <a:t> </a:t>
            </a:r>
            <a:endParaRPr lang="zh-TW" altLang="en-US" dirty="0"/>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9</a:t>
            </a:fld>
            <a:endParaRPr lang="zh-TW" altLang="en-US"/>
          </a:p>
        </p:txBody>
      </p:sp>
    </p:spTree>
    <p:extLst>
      <p:ext uri="{BB962C8B-B14F-4D97-AF65-F5344CB8AC3E}">
        <p14:creationId xmlns:p14="http://schemas.microsoft.com/office/powerpoint/2010/main" xmlns="" val="132304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Image a to d</a:t>
            </a:r>
            <a:r>
              <a:rPr lang="en-US" altLang="zh-TW" baseline="0" dirty="0" smtClean="0"/>
              <a:t> are SEM image, and image e to o are TEM images.</a:t>
            </a:r>
          </a:p>
          <a:p>
            <a:r>
              <a:rPr lang="zh-TW" altLang="en-US" dirty="0" smtClean="0"/>
              <a:t>●</a:t>
            </a:r>
            <a:r>
              <a:rPr lang="en-US" altLang="zh-TW" baseline="0" dirty="0" smtClean="0"/>
              <a:t>In image a to d, we can observe the reduced particle size when increases in DMAB weight percentage, and this results are consistent with the data show before.</a:t>
            </a:r>
          </a:p>
          <a:p>
            <a:r>
              <a:rPr lang="zh-TW" altLang="en-US" dirty="0" smtClean="0"/>
              <a:t>●</a:t>
            </a:r>
            <a:r>
              <a:rPr lang="en-US" altLang="zh-TW" baseline="0" dirty="0" smtClean="0"/>
              <a:t>In image e to h, dark PLGA NPs with smooth boundaries appeared, and a thin layer of DMAB covered on the particle surface. </a:t>
            </a:r>
          </a:p>
          <a:p>
            <a:r>
              <a:rPr lang="zh-TW" altLang="en-US" dirty="0" smtClean="0"/>
              <a:t>●</a:t>
            </a:r>
            <a:r>
              <a:rPr lang="en-US" altLang="zh-TW" baseline="0" dirty="0" smtClean="0"/>
              <a:t>Grafting with FA yielded bright exterior and slight deviations from spherical periphery, which were similar to distorted rhomb-shape with right angles, </a:t>
            </a:r>
            <a:r>
              <a:rPr lang="en-US" altLang="zh-TW" baseline="0" dirty="0" smtClean="0">
                <a:solidFill>
                  <a:srgbClr val="FF0000"/>
                </a:solidFill>
              </a:rPr>
              <a:t>moreover an increase in FA weight percentage enlarged the particle size.</a:t>
            </a:r>
          </a:p>
          <a:p>
            <a:r>
              <a:rPr lang="zh-TW" altLang="en-US" dirty="0" smtClean="0"/>
              <a:t>●</a:t>
            </a:r>
            <a:r>
              <a:rPr lang="en-US" altLang="zh-TW" baseline="0" dirty="0" smtClean="0"/>
              <a:t>In image l to o, PLGA with FA and Lf grafting show the irregular shape with few voids in the surface layer, because the distribution of modified Lf and FA on PLGA NPs was not completely uniform.</a:t>
            </a:r>
          </a:p>
          <a:p>
            <a:r>
              <a:rPr lang="zh-TW" altLang="en-US" dirty="0" smtClean="0"/>
              <a:t>●</a:t>
            </a:r>
            <a:r>
              <a:rPr lang="en-US" altLang="zh-TW" baseline="0" dirty="0" smtClean="0"/>
              <a:t>All of those image demonstrate PLGA formulation produced step by step coating with different ingredient of DMAB, FA and Lf.</a:t>
            </a:r>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10</a:t>
            </a:fld>
            <a:endParaRPr lang="zh-TW" altLang="en-US"/>
          </a:p>
        </p:txBody>
      </p:sp>
    </p:spTree>
    <p:extLst>
      <p:ext uri="{BB962C8B-B14F-4D97-AF65-F5344CB8AC3E}">
        <p14:creationId xmlns:p14="http://schemas.microsoft.com/office/powerpoint/2010/main" xmlns="" val="21774842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zh-TW" altLang="en-US" dirty="0" smtClean="0"/>
              <a:t>●</a:t>
            </a:r>
            <a:r>
              <a:rPr lang="en-US" altLang="zh-TW" dirty="0" smtClean="0"/>
              <a:t>In this</a:t>
            </a:r>
            <a:r>
              <a:rPr lang="en-US" altLang="zh-TW" baseline="0" dirty="0" smtClean="0"/>
              <a:t> figure, an increase in DMAB weight percentage enhance the entrapment efficiency of </a:t>
            </a:r>
            <a:r>
              <a:rPr lang="en-US" altLang="zh-TW" baseline="0" dirty="0" err="1" smtClean="0"/>
              <a:t>etoposide</a:t>
            </a:r>
            <a:r>
              <a:rPr lang="en-US" altLang="zh-TW" baseline="0" dirty="0" smtClean="0"/>
              <a:t>. </a:t>
            </a:r>
          </a:p>
          <a:p>
            <a:r>
              <a:rPr lang="zh-TW" altLang="en-US" dirty="0" smtClean="0"/>
              <a:t>●</a:t>
            </a:r>
            <a:r>
              <a:rPr lang="en-US" altLang="zh-TW" baseline="0" dirty="0" smtClean="0"/>
              <a:t>Because the hydrophobic interaction between DMAB two hydrocarbon tails and </a:t>
            </a:r>
            <a:r>
              <a:rPr lang="en-US" altLang="zh-TW" baseline="0" dirty="0" err="1" smtClean="0"/>
              <a:t>etoposide</a:t>
            </a:r>
            <a:r>
              <a:rPr lang="en-US" altLang="zh-TW" baseline="0" dirty="0" smtClean="0"/>
              <a:t>, inhibit the loss of </a:t>
            </a:r>
            <a:r>
              <a:rPr lang="en-US" altLang="zh-TW" baseline="0" dirty="0" err="1" smtClean="0"/>
              <a:t>etoposide</a:t>
            </a:r>
            <a:r>
              <a:rPr lang="en-US" altLang="zh-TW" baseline="0" dirty="0" smtClean="0"/>
              <a:t> during emulsification.</a:t>
            </a:r>
          </a:p>
          <a:p>
            <a:r>
              <a:rPr lang="zh-TW" altLang="en-US" dirty="0" smtClean="0"/>
              <a:t>●</a:t>
            </a:r>
            <a:r>
              <a:rPr lang="en-US" altLang="zh-TW" baseline="0" dirty="0" smtClean="0"/>
              <a:t>Otherwise, the competition of ETP leaded the decrease in entrapment efficiency, but when  concentration of ETP was less than 0.5 mg/mL, the entrapment efficiency was independent on competition interaction, instead of dependent on the </a:t>
            </a:r>
            <a:r>
              <a:rPr lang="en-US" altLang="zh-TW" dirty="0"/>
              <a:t>sufficient space for drug occupation. </a:t>
            </a:r>
            <a:endParaRPr lang="zh-TW" altLang="en-US" dirty="0"/>
          </a:p>
        </p:txBody>
      </p:sp>
      <p:sp>
        <p:nvSpPr>
          <p:cNvPr id="4" name="投影片編號版面配置區 3"/>
          <p:cNvSpPr>
            <a:spLocks noGrp="1"/>
          </p:cNvSpPr>
          <p:nvPr>
            <p:ph type="sldNum" sz="quarter" idx="10"/>
          </p:nvPr>
        </p:nvSpPr>
        <p:spPr/>
        <p:txBody>
          <a:bodyPr/>
          <a:lstStyle/>
          <a:p>
            <a:fld id="{65185658-74C3-42A5-BC05-5B559813D3C1}" type="slidenum">
              <a:rPr lang="zh-TW" altLang="en-US" smtClean="0"/>
              <a:pPr/>
              <a:t>11</a:t>
            </a:fld>
            <a:endParaRPr lang="zh-TW" altLang="en-US"/>
          </a:p>
        </p:txBody>
      </p:sp>
    </p:spTree>
    <p:extLst>
      <p:ext uri="{BB962C8B-B14F-4D97-AF65-F5344CB8AC3E}">
        <p14:creationId xmlns:p14="http://schemas.microsoft.com/office/powerpoint/2010/main" xmlns="" val="534841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bg>
      <p:bgRef idx="1003">
        <a:schemeClr val="bg1"/>
      </p:bgRef>
    </p:bg>
    <p:spTree>
      <p:nvGrpSpPr>
        <p:cNvPr id="1" name=""/>
        <p:cNvGrpSpPr/>
        <p:nvPr/>
      </p:nvGrpSpPr>
      <p:grpSpPr>
        <a:xfrm>
          <a:off x="0" y="0"/>
          <a:ext cx="0" cy="0"/>
          <a:chOff x="0" y="0"/>
          <a:chExt cx="0" cy="0"/>
        </a:xfrm>
      </p:grpSpPr>
      <p:sp>
        <p:nvSpPr>
          <p:cNvPr id="12" name="矩形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圓角矩形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副標題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zh-TW" altLang="en-US" smtClean="0"/>
              <a:t>按一下以編輯母片副標題樣式</a:t>
            </a:r>
            <a:endParaRPr kumimoji="0" lang="en-US"/>
          </a:p>
        </p:txBody>
      </p:sp>
      <p:sp>
        <p:nvSpPr>
          <p:cNvPr id="28" name="日期版面配置區 27"/>
          <p:cNvSpPr>
            <a:spLocks noGrp="1"/>
          </p:cNvSpPr>
          <p:nvPr>
            <p:ph type="dt" sz="half" idx="10"/>
          </p:nvPr>
        </p:nvSpPr>
        <p:spPr/>
        <p:txBody>
          <a:bodyPr/>
          <a:lstStyle/>
          <a:p>
            <a:fld id="{51B60910-5B66-4614-B83D-9C9536B5E781}" type="datetimeFigureOut">
              <a:rPr lang="zh-TW" altLang="en-US" smtClean="0"/>
              <a:pPr/>
              <a:t>2015/8/26</a:t>
            </a:fld>
            <a:endParaRPr lang="zh-TW" altLang="en-US"/>
          </a:p>
        </p:txBody>
      </p:sp>
      <p:sp>
        <p:nvSpPr>
          <p:cNvPr id="17" name="頁尾版面配置區 16"/>
          <p:cNvSpPr>
            <a:spLocks noGrp="1"/>
          </p:cNvSpPr>
          <p:nvPr>
            <p:ph type="ftr" sz="quarter" idx="11"/>
          </p:nvPr>
        </p:nvSpPr>
        <p:spPr/>
        <p:txBody>
          <a:bodyPr/>
          <a:lstStyle/>
          <a:p>
            <a:endParaRPr lang="zh-TW" altLang="en-US"/>
          </a:p>
        </p:txBody>
      </p:sp>
      <p:sp>
        <p:nvSpPr>
          <p:cNvPr id="29" name="投影片編號版面配置區 28"/>
          <p:cNvSpPr>
            <a:spLocks noGrp="1"/>
          </p:cNvSpPr>
          <p:nvPr>
            <p:ph type="sldNum" sz="quarter" idx="12"/>
          </p:nvPr>
        </p:nvSpPr>
        <p:spPr/>
        <p:txBody>
          <a:bodyPr lIns="0" tIns="0" rIns="0" bIns="0">
            <a:noAutofit/>
          </a:bodyPr>
          <a:lstStyle>
            <a:lvl1pPr>
              <a:defRPr sz="1400">
                <a:solidFill>
                  <a:srgbClr val="FFFFFF"/>
                </a:solidFill>
              </a:defRPr>
            </a:lvl1pPr>
          </a:lstStyle>
          <a:p>
            <a:fld id="{EB6DDC17-566C-4286-91FC-C1FC227A9C5F}" type="slidenum">
              <a:rPr lang="zh-TW" altLang="en-US" smtClean="0"/>
              <a:pPr/>
              <a:t>‹#›</a:t>
            </a:fld>
            <a:endParaRPr lang="zh-TW" altLang="en-US"/>
          </a:p>
        </p:txBody>
      </p:sp>
      <p:sp>
        <p:nvSpPr>
          <p:cNvPr id="7" name="矩形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矩形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矩形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標題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zh-TW" altLang="en-US" smtClean="0"/>
              <a:t>按一下以編輯母片標題樣式</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1B60910-5B66-4614-B83D-9C9536B5E781}" type="datetimeFigureOut">
              <a:rPr lang="zh-TW" altLang="en-US" smtClean="0"/>
              <a:pPr/>
              <a:t>2015/8/26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B6DDC17-566C-4286-91FC-C1FC227A9C5F}" type="slidenum">
              <a:rPr lang="zh-TW" altLang="en-US" smtClean="0"/>
              <a:pPr/>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41"/>
            <a:ext cx="2011680" cy="5851525"/>
          </a:xfrm>
        </p:spPr>
        <p:txBody>
          <a:bodyPr vert="eaVert"/>
          <a:lstStyle/>
          <a:p>
            <a:r>
              <a:rPr kumimoji="0" lang="zh-TW" altLang="en-US" smtClean="0"/>
              <a:t>按一下以編輯母片標題樣式</a:t>
            </a:r>
            <a:endParaRPr kumimoji="0" lang="en-US"/>
          </a:p>
        </p:txBody>
      </p:sp>
      <p:sp>
        <p:nvSpPr>
          <p:cNvPr id="3" name="直排文字版面配置區 2"/>
          <p:cNvSpPr>
            <a:spLocks noGrp="1"/>
          </p:cNvSpPr>
          <p:nvPr>
            <p:ph type="body" orient="vert" idx="1"/>
          </p:nvPr>
        </p:nvSpPr>
        <p:spPr>
          <a:xfrm>
            <a:off x="914400" y="274640"/>
            <a:ext cx="5562600" cy="5851525"/>
          </a:xfrm>
        </p:spPr>
        <p:txBody>
          <a:bodyPr vert="eaVert"/>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4" name="日期版面配置區 3"/>
          <p:cNvSpPr>
            <a:spLocks noGrp="1"/>
          </p:cNvSpPr>
          <p:nvPr>
            <p:ph type="dt" sz="half" idx="10"/>
          </p:nvPr>
        </p:nvSpPr>
        <p:spPr/>
        <p:txBody>
          <a:bodyPr/>
          <a:lstStyle/>
          <a:p>
            <a:fld id="{51B60910-5B66-4614-B83D-9C9536B5E781}" type="datetimeFigureOut">
              <a:rPr lang="zh-TW" altLang="en-US" smtClean="0"/>
              <a:pPr/>
              <a:t>2015/8/26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B6DDC17-566C-4286-91FC-C1FC227A9C5F}" type="slidenum">
              <a:rPr lang="zh-TW" altLang="en-US" smtClean="0"/>
              <a:pPr/>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4" name="日期版面配置區 3"/>
          <p:cNvSpPr>
            <a:spLocks noGrp="1"/>
          </p:cNvSpPr>
          <p:nvPr>
            <p:ph type="dt" sz="half" idx="10"/>
          </p:nvPr>
        </p:nvSpPr>
        <p:spPr/>
        <p:txBody>
          <a:bodyPr/>
          <a:lstStyle/>
          <a:p>
            <a:fld id="{51B60910-5B66-4614-B83D-9C9536B5E781}" type="datetimeFigureOut">
              <a:rPr lang="zh-TW" altLang="en-US" smtClean="0"/>
              <a:pPr/>
              <a:t>2015/8/26</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EB6DDC17-566C-4286-91FC-C1FC227A9C5F}" type="slidenum">
              <a:rPr lang="zh-TW" altLang="en-US" smtClean="0"/>
              <a:pPr/>
              <a:t>‹#›</a:t>
            </a:fld>
            <a:endParaRPr lang="zh-TW" altLang="en-US"/>
          </a:p>
        </p:txBody>
      </p:sp>
      <p:sp>
        <p:nvSpPr>
          <p:cNvPr id="8" name="內容版面配置區 7"/>
          <p:cNvSpPr>
            <a:spLocks noGrp="1"/>
          </p:cNvSpPr>
          <p:nvPr>
            <p:ph sz="quarter" idx="1"/>
          </p:nvPr>
        </p:nvSpPr>
        <p:spPr>
          <a:xfrm>
            <a:off x="914400" y="1447800"/>
            <a:ext cx="777240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章節標題">
    <p:bg>
      <p:bgRef idx="1003">
        <a:schemeClr val="bg1"/>
      </p:bgRef>
    </p:bg>
    <p:spTree>
      <p:nvGrpSpPr>
        <p:cNvPr id="1" name=""/>
        <p:cNvGrpSpPr/>
        <p:nvPr/>
      </p:nvGrpSpPr>
      <p:grpSpPr>
        <a:xfrm>
          <a:off x="0" y="0"/>
          <a:ext cx="0" cy="0"/>
          <a:chOff x="0" y="0"/>
          <a:chExt cx="0" cy="0"/>
        </a:xfrm>
      </p:grpSpPr>
      <p:sp>
        <p:nvSpPr>
          <p:cNvPr id="11" name="矩形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圓角矩形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722313" y="952500"/>
            <a:ext cx="7772400" cy="1362075"/>
          </a:xfrm>
        </p:spPr>
        <p:txBody>
          <a:bodyPr anchor="b" anchorCtr="0"/>
          <a:lstStyle>
            <a:lvl1pPr algn="l">
              <a:buNone/>
              <a:defRPr sz="4000" b="0" cap="none"/>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zh-TW" altLang="en-US" smtClean="0"/>
              <a:t>按一下以編輯母片文字樣式</a:t>
            </a:r>
          </a:p>
        </p:txBody>
      </p:sp>
      <p:sp>
        <p:nvSpPr>
          <p:cNvPr id="4" name="日期版面配置區 3"/>
          <p:cNvSpPr>
            <a:spLocks noGrp="1"/>
          </p:cNvSpPr>
          <p:nvPr>
            <p:ph type="dt" sz="half" idx="10"/>
          </p:nvPr>
        </p:nvSpPr>
        <p:spPr/>
        <p:txBody>
          <a:bodyPr/>
          <a:lstStyle/>
          <a:p>
            <a:fld id="{51B60910-5B66-4614-B83D-9C9536B5E781}" type="datetimeFigureOut">
              <a:rPr lang="zh-TW" altLang="en-US" smtClean="0"/>
              <a:pPr/>
              <a:t>2015/8/26</a:t>
            </a:fld>
            <a:endParaRPr lang="zh-TW" altLang="en-US"/>
          </a:p>
        </p:txBody>
      </p:sp>
      <p:sp>
        <p:nvSpPr>
          <p:cNvPr id="5" name="頁尾版面配置區 4"/>
          <p:cNvSpPr>
            <a:spLocks noGrp="1"/>
          </p:cNvSpPr>
          <p:nvPr>
            <p:ph type="ftr" sz="quarter" idx="11"/>
          </p:nvPr>
        </p:nvSpPr>
        <p:spPr>
          <a:xfrm>
            <a:off x="800100" y="6172200"/>
            <a:ext cx="4000500" cy="457200"/>
          </a:xfrm>
        </p:spPr>
        <p:txBody>
          <a:bodyPr/>
          <a:lstStyle/>
          <a:p>
            <a:endParaRPr lang="zh-TW" altLang="en-US"/>
          </a:p>
        </p:txBody>
      </p:sp>
      <p:sp>
        <p:nvSpPr>
          <p:cNvPr id="7" name="矩形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矩形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矩形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投影片編號版面配置區 5"/>
          <p:cNvSpPr>
            <a:spLocks noGrp="1"/>
          </p:cNvSpPr>
          <p:nvPr>
            <p:ph type="sldNum" sz="quarter" idx="12"/>
          </p:nvPr>
        </p:nvSpPr>
        <p:spPr>
          <a:xfrm>
            <a:off x="146304" y="6208776"/>
            <a:ext cx="457200" cy="457200"/>
          </a:xfrm>
        </p:spPr>
        <p:txBody>
          <a:bodyPr/>
          <a:lstStyle/>
          <a:p>
            <a:fld id="{EB6DDC17-566C-4286-91FC-C1FC227A9C5F}" type="slidenum">
              <a:rPr lang="zh-TW" altLang="en-US" smtClean="0"/>
              <a:pPr/>
              <a:t>‹#›</a:t>
            </a:fld>
            <a:endParaRPr lang="zh-TW"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5" name="日期版面配置區 4"/>
          <p:cNvSpPr>
            <a:spLocks noGrp="1"/>
          </p:cNvSpPr>
          <p:nvPr>
            <p:ph type="dt" sz="half" idx="10"/>
          </p:nvPr>
        </p:nvSpPr>
        <p:spPr/>
        <p:txBody>
          <a:bodyPr/>
          <a:lstStyle/>
          <a:p>
            <a:fld id="{51B60910-5B66-4614-B83D-9C9536B5E781}" type="datetimeFigureOut">
              <a:rPr lang="zh-TW" altLang="en-US" smtClean="0"/>
              <a:pPr/>
              <a:t>2015/8/26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B6DDC17-566C-4286-91FC-C1FC227A9C5F}" type="slidenum">
              <a:rPr lang="zh-TW" altLang="en-US" smtClean="0"/>
              <a:pPr/>
              <a:t>‹#›</a:t>
            </a:fld>
            <a:endParaRPr lang="zh-TW" altLang="en-US"/>
          </a:p>
        </p:txBody>
      </p:sp>
      <p:sp>
        <p:nvSpPr>
          <p:cNvPr id="9" name="內容版面配置區 8"/>
          <p:cNvSpPr>
            <a:spLocks noGrp="1"/>
          </p:cNvSpPr>
          <p:nvPr>
            <p:ph sz="quarter" idx="1"/>
          </p:nvPr>
        </p:nvSpPr>
        <p:spPr>
          <a:xfrm>
            <a:off x="91440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1" name="內容版面配置區 10"/>
          <p:cNvSpPr>
            <a:spLocks noGrp="1"/>
          </p:cNvSpPr>
          <p:nvPr>
            <p:ph sz="quarter" idx="2"/>
          </p:nvPr>
        </p:nvSpPr>
        <p:spPr>
          <a:xfrm>
            <a:off x="4933950" y="1447800"/>
            <a:ext cx="3749040" cy="45720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914400" y="273050"/>
            <a:ext cx="7772400" cy="1143000"/>
          </a:xfrm>
        </p:spPr>
        <p:txBody>
          <a:bodyPr anchor="b" anchorCtr="0"/>
          <a:lstStyle>
            <a:lvl1pPr>
              <a:defRPr/>
            </a:lvl1pPr>
          </a:lstStyle>
          <a:p>
            <a:r>
              <a:rPr kumimoji="0" lang="zh-TW" altLang="en-US" smtClean="0"/>
              <a:t>按一下以編輯母片標題樣式</a:t>
            </a:r>
            <a:endParaRPr kumimoji="0" lang="en-US"/>
          </a:p>
        </p:txBody>
      </p:sp>
      <p:sp>
        <p:nvSpPr>
          <p:cNvPr id="3" name="文字版面配置區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4" name="文字版面配置區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zh-TW" altLang="en-US" smtClean="0"/>
              <a:t>按一下以編輯母片文字樣式</a:t>
            </a:r>
          </a:p>
        </p:txBody>
      </p:sp>
      <p:sp>
        <p:nvSpPr>
          <p:cNvPr id="7" name="日期版面配置區 6"/>
          <p:cNvSpPr>
            <a:spLocks noGrp="1"/>
          </p:cNvSpPr>
          <p:nvPr>
            <p:ph type="dt" sz="half" idx="10"/>
          </p:nvPr>
        </p:nvSpPr>
        <p:spPr/>
        <p:txBody>
          <a:bodyPr/>
          <a:lstStyle/>
          <a:p>
            <a:fld id="{51B60910-5B66-4614-B83D-9C9536B5E781}" type="datetimeFigureOut">
              <a:rPr lang="zh-TW" altLang="en-US" smtClean="0"/>
              <a:pPr/>
              <a:t>2015/8/26</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EB6DDC17-566C-4286-91FC-C1FC227A9C5F}" type="slidenum">
              <a:rPr lang="zh-TW" altLang="en-US" smtClean="0"/>
              <a:pPr/>
              <a:t>‹#›</a:t>
            </a:fld>
            <a:endParaRPr lang="zh-TW" altLang="en-US"/>
          </a:p>
        </p:txBody>
      </p:sp>
      <p:sp>
        <p:nvSpPr>
          <p:cNvPr id="11" name="內容版面配置區 10"/>
          <p:cNvSpPr>
            <a:spLocks noGrp="1"/>
          </p:cNvSpPr>
          <p:nvPr>
            <p:ph sz="half" idx="2"/>
          </p:nvPr>
        </p:nvSpPr>
        <p:spPr>
          <a:xfrm>
            <a:off x="9144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
        <p:nvSpPr>
          <p:cNvPr id="13" name="內容版面配置區 12"/>
          <p:cNvSpPr>
            <a:spLocks noGrp="1"/>
          </p:cNvSpPr>
          <p:nvPr>
            <p:ph sz="half" idx="4"/>
          </p:nvPr>
        </p:nvSpPr>
        <p:spPr>
          <a:xfrm>
            <a:off x="4953000" y="2247900"/>
            <a:ext cx="3733800" cy="38862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kumimoji="0" lang="zh-TW" altLang="en-US" smtClean="0"/>
              <a:t>按一下以編輯母片標題樣式</a:t>
            </a:r>
            <a:endParaRPr kumimoji="0" lang="en-US"/>
          </a:p>
        </p:txBody>
      </p:sp>
      <p:sp>
        <p:nvSpPr>
          <p:cNvPr id="3" name="日期版面配置區 2"/>
          <p:cNvSpPr>
            <a:spLocks noGrp="1"/>
          </p:cNvSpPr>
          <p:nvPr>
            <p:ph type="dt" sz="half" idx="10"/>
          </p:nvPr>
        </p:nvSpPr>
        <p:spPr/>
        <p:txBody>
          <a:bodyPr/>
          <a:lstStyle/>
          <a:p>
            <a:fld id="{51B60910-5B66-4614-B83D-9C9536B5E781}" type="datetimeFigureOut">
              <a:rPr lang="zh-TW" altLang="en-US" smtClean="0"/>
              <a:pPr/>
              <a:t>2015/8/26</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EB6DDC17-566C-4286-91FC-C1FC227A9C5F}" type="slidenum">
              <a:rPr lang="zh-TW" altLang="en-US" smtClean="0"/>
              <a:pPr/>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1B60910-5B66-4614-B83D-9C9536B5E781}" type="datetimeFigureOut">
              <a:rPr lang="zh-TW" altLang="en-US" smtClean="0"/>
              <a:pPr/>
              <a:t>2015/8/26</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EB6DDC17-566C-4286-91FC-C1FC227A9C5F}" type="slidenum">
              <a:rPr lang="zh-TW" altLang="en-US" smtClean="0"/>
              <a:pPr/>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8" name="矩形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圓角矩形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標題 1"/>
          <p:cNvSpPr>
            <a:spLocks noGrp="1"/>
          </p:cNvSpPr>
          <p:nvPr>
            <p:ph type="title"/>
          </p:nvPr>
        </p:nvSpPr>
        <p:spPr>
          <a:xfrm>
            <a:off x="914400" y="273050"/>
            <a:ext cx="7772400" cy="1143000"/>
          </a:xfrm>
        </p:spPr>
        <p:txBody>
          <a:bodyPr anchor="b" anchorCtr="0"/>
          <a:lstStyle>
            <a:lvl1pPr algn="l">
              <a:buNone/>
              <a:defRPr sz="4000" b="0"/>
            </a:lvl1pPr>
          </a:lstStyle>
          <a:p>
            <a:r>
              <a:rPr kumimoji="0" lang="zh-TW" altLang="en-US" smtClean="0"/>
              <a:t>按一下以編輯母片標題樣式</a:t>
            </a:r>
            <a:endParaRPr kumimoji="0" lang="en-US"/>
          </a:p>
        </p:txBody>
      </p:sp>
      <p:sp>
        <p:nvSpPr>
          <p:cNvPr id="3" name="文字版面配置區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1B60910-5B66-4614-B83D-9C9536B5E781}" type="datetimeFigureOut">
              <a:rPr lang="zh-TW" altLang="en-US" smtClean="0"/>
              <a:pPr/>
              <a:t>2015/8/26</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EB6DDC17-566C-4286-91FC-C1FC227A9C5F}" type="slidenum">
              <a:rPr lang="zh-TW" altLang="en-US" smtClean="0"/>
              <a:pPr/>
              <a:t>‹#›</a:t>
            </a:fld>
            <a:endParaRPr lang="zh-TW" altLang="en-US"/>
          </a:p>
        </p:txBody>
      </p:sp>
      <p:sp>
        <p:nvSpPr>
          <p:cNvPr id="11" name="內容版面配置區 10"/>
          <p:cNvSpPr>
            <a:spLocks noGrp="1"/>
          </p:cNvSpPr>
          <p:nvPr>
            <p:ph sz="quarter" idx="1"/>
          </p:nvPr>
        </p:nvSpPr>
        <p:spPr>
          <a:xfrm>
            <a:off x="2971800" y="1600200"/>
            <a:ext cx="5715000" cy="4495800"/>
          </a:xfrm>
        </p:spPr>
        <p:txBody>
          <a:bodyPr vert="horz"/>
          <a:lstStyle/>
          <a:p>
            <a:pPr lvl="0" eaLnBrk="1" latinLnBrk="0" hangingPunct="1"/>
            <a:r>
              <a:rPr lang="zh-TW" altLang="en-US" smtClean="0"/>
              <a:t>按一下以編輯母片文字樣式</a:t>
            </a:r>
          </a:p>
          <a:p>
            <a:pPr lvl="1" eaLnBrk="1" latinLnBrk="0" hangingPunct="1"/>
            <a:r>
              <a:rPr lang="zh-TW" altLang="en-US" smtClean="0"/>
              <a:t>第二層</a:t>
            </a:r>
          </a:p>
          <a:p>
            <a:pPr lvl="2" eaLnBrk="1" latinLnBrk="0" hangingPunct="1"/>
            <a:r>
              <a:rPr lang="zh-TW" altLang="en-US" smtClean="0"/>
              <a:t>第三層</a:t>
            </a:r>
          </a:p>
          <a:p>
            <a:pPr lvl="3" eaLnBrk="1" latinLnBrk="0" hangingPunct="1"/>
            <a:r>
              <a:rPr lang="zh-TW" altLang="en-US" smtClean="0"/>
              <a:t>第四層</a:t>
            </a:r>
          </a:p>
          <a:p>
            <a:pPr lvl="4" eaLnBrk="1" latinLnBrk="0" hangingPunct="1"/>
            <a:r>
              <a:rPr lang="zh-TW" altLang="en-US" smtClean="0"/>
              <a:t>第五層</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zh-TW" altLang="en-US" smtClean="0"/>
              <a:t>按一下以編輯母片標題樣式</a:t>
            </a:r>
            <a:endParaRPr kumimoji="0" lang="en-US"/>
          </a:p>
        </p:txBody>
      </p:sp>
      <p:sp>
        <p:nvSpPr>
          <p:cNvPr id="4" name="文字版面配置區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zh-TW" altLang="en-US" smtClean="0"/>
              <a:t>按一下以編輯母片文字樣式</a:t>
            </a:r>
          </a:p>
        </p:txBody>
      </p:sp>
      <p:sp>
        <p:nvSpPr>
          <p:cNvPr id="5" name="日期版面配置區 4"/>
          <p:cNvSpPr>
            <a:spLocks noGrp="1"/>
          </p:cNvSpPr>
          <p:nvPr>
            <p:ph type="dt" sz="half" idx="10"/>
          </p:nvPr>
        </p:nvSpPr>
        <p:spPr/>
        <p:txBody>
          <a:bodyPr/>
          <a:lstStyle/>
          <a:p>
            <a:fld id="{51B60910-5B66-4614-B83D-9C9536B5E781}" type="datetimeFigureOut">
              <a:rPr lang="zh-TW" altLang="en-US" smtClean="0"/>
              <a:pPr/>
              <a:t>2015/8/26</a:t>
            </a:fld>
            <a:endParaRPr lang="zh-TW" altLang="en-US"/>
          </a:p>
        </p:txBody>
      </p:sp>
      <p:sp>
        <p:nvSpPr>
          <p:cNvPr id="6" name="頁尾版面配置區 5"/>
          <p:cNvSpPr>
            <a:spLocks noGrp="1"/>
          </p:cNvSpPr>
          <p:nvPr>
            <p:ph type="ftr" sz="quarter" idx="11"/>
          </p:nvPr>
        </p:nvSpPr>
        <p:spPr>
          <a:xfrm>
            <a:off x="914400" y="6172200"/>
            <a:ext cx="3886200" cy="457200"/>
          </a:xfrm>
        </p:spPr>
        <p:txBody>
          <a:bodyPr/>
          <a:lstStyle/>
          <a:p>
            <a:endParaRPr lang="zh-TW" altLang="en-US"/>
          </a:p>
        </p:txBody>
      </p:sp>
      <p:sp>
        <p:nvSpPr>
          <p:cNvPr id="7" name="投影片編號版面配置區 6"/>
          <p:cNvSpPr>
            <a:spLocks noGrp="1"/>
          </p:cNvSpPr>
          <p:nvPr>
            <p:ph type="sldNum" sz="quarter" idx="12"/>
          </p:nvPr>
        </p:nvSpPr>
        <p:spPr>
          <a:xfrm>
            <a:off x="146304" y="6208776"/>
            <a:ext cx="457200" cy="457200"/>
          </a:xfrm>
        </p:spPr>
        <p:txBody>
          <a:bodyPr/>
          <a:lstStyle/>
          <a:p>
            <a:fld id="{EB6DDC17-566C-4286-91FC-C1FC227A9C5F}" type="slidenum">
              <a:rPr lang="zh-TW" altLang="en-US" smtClean="0"/>
              <a:pPr/>
              <a:t>‹#›</a:t>
            </a:fld>
            <a:endParaRPr lang="zh-TW" altLang="en-US"/>
          </a:p>
        </p:txBody>
      </p:sp>
      <p:sp>
        <p:nvSpPr>
          <p:cNvPr id="11" name="矩形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矩形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矩形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圖片版面配置區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zh-TW" altLang="en-US" smtClean="0"/>
              <a:t>按一下圖示以新增圖片</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圓角矩形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標題版面配置區 21"/>
          <p:cNvSpPr>
            <a:spLocks noGrp="1"/>
          </p:cNvSpPr>
          <p:nvPr>
            <p:ph type="title"/>
          </p:nvPr>
        </p:nvSpPr>
        <p:spPr>
          <a:xfrm>
            <a:off x="914400" y="274638"/>
            <a:ext cx="7772400" cy="1143000"/>
          </a:xfrm>
          <a:prstGeom prst="rect">
            <a:avLst/>
          </a:prstGeom>
        </p:spPr>
        <p:txBody>
          <a:bodyPr bIns="91440" anchor="b" anchorCtr="0">
            <a:normAutofit/>
          </a:bodyPr>
          <a:lstStyle/>
          <a:p>
            <a:r>
              <a:rPr kumimoji="0" lang="zh-TW" altLang="en-US" smtClean="0"/>
              <a:t>按一下以編輯母片標題樣式</a:t>
            </a:r>
            <a:endParaRPr kumimoji="0" lang="en-US"/>
          </a:p>
        </p:txBody>
      </p:sp>
      <p:sp>
        <p:nvSpPr>
          <p:cNvPr id="13" name="文字版面配置區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zh-TW" altLang="en-US" smtClean="0"/>
              <a:t>按一下以編輯母片文字樣式</a:t>
            </a:r>
          </a:p>
          <a:p>
            <a:pPr lvl="1" eaLnBrk="1" latinLnBrk="0" hangingPunct="1"/>
            <a:r>
              <a:rPr kumimoji="0" lang="zh-TW" altLang="en-US" smtClean="0"/>
              <a:t>第二層</a:t>
            </a:r>
          </a:p>
          <a:p>
            <a:pPr lvl="2" eaLnBrk="1" latinLnBrk="0" hangingPunct="1"/>
            <a:r>
              <a:rPr kumimoji="0" lang="zh-TW" altLang="en-US" smtClean="0"/>
              <a:t>第三層</a:t>
            </a:r>
          </a:p>
          <a:p>
            <a:pPr lvl="3" eaLnBrk="1" latinLnBrk="0" hangingPunct="1"/>
            <a:r>
              <a:rPr kumimoji="0" lang="zh-TW" altLang="en-US" smtClean="0"/>
              <a:t>第四層</a:t>
            </a:r>
          </a:p>
          <a:p>
            <a:pPr lvl="4" eaLnBrk="1" latinLnBrk="0" hangingPunct="1"/>
            <a:r>
              <a:rPr kumimoji="0" lang="zh-TW" altLang="en-US" smtClean="0"/>
              <a:t>第五層</a:t>
            </a:r>
            <a:endParaRPr kumimoji="0" lang="en-US"/>
          </a:p>
        </p:txBody>
      </p:sp>
      <p:sp>
        <p:nvSpPr>
          <p:cNvPr id="14" name="日期版面配置區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1B60910-5B66-4614-B83D-9C9536B5E781}" type="datetimeFigureOut">
              <a:rPr lang="zh-TW" altLang="en-US" smtClean="0"/>
              <a:pPr/>
              <a:t>2015/8/26</a:t>
            </a:fld>
            <a:endParaRPr lang="zh-TW" altLang="en-US"/>
          </a:p>
        </p:txBody>
      </p:sp>
      <p:sp>
        <p:nvSpPr>
          <p:cNvPr id="3" name="頁尾版面配置區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zh-TW" altLang="en-US"/>
          </a:p>
        </p:txBody>
      </p:sp>
      <p:sp>
        <p:nvSpPr>
          <p:cNvPr id="23" name="投影片編號版面配置區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EB6DDC17-566C-4286-91FC-C1FC227A9C5F}" type="slidenum">
              <a:rPr lang="zh-TW" altLang="en-US" smtClean="0"/>
              <a:pPr/>
              <a:t>‹#›</a:t>
            </a:fld>
            <a:endParaRPr lang="zh-TW" altLang="en-US"/>
          </a:p>
        </p:txBody>
      </p:sp>
    </p:spTree>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2.xml"/><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6.bin"/></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9.bin"/><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18" Type="http://schemas.openxmlformats.org/officeDocument/2006/relationships/image" Target="../media/image30.jpe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17" Type="http://schemas.openxmlformats.org/officeDocument/2006/relationships/image" Target="../media/image29.jpeg"/><Relationship Id="rId2" Type="http://schemas.openxmlformats.org/officeDocument/2006/relationships/notesSlide" Target="../notesSlides/notesSlide14.xml"/><Relationship Id="rId16"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image" Target="../media/image16.jpeg"/><Relationship Id="rId9" Type="http://schemas.openxmlformats.org/officeDocument/2006/relationships/image" Target="../media/image21.jpeg"/><Relationship Id="rId14" Type="http://schemas.openxmlformats.org/officeDocument/2006/relationships/image" Target="../media/image26.jpeg"/></Relationships>
</file>

<file path=ppt/slides/_rels/slide17.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18" Type="http://schemas.openxmlformats.org/officeDocument/2006/relationships/image" Target="../media/image46.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17" Type="http://schemas.openxmlformats.org/officeDocument/2006/relationships/image" Target="../media/image45.png"/><Relationship Id="rId2" Type="http://schemas.openxmlformats.org/officeDocument/2006/relationships/notesSlide" Target="../notesSlides/notesSlide15.xml"/><Relationship Id="rId16" Type="http://schemas.openxmlformats.org/officeDocument/2006/relationships/image" Target="../media/image44.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5" Type="http://schemas.openxmlformats.org/officeDocument/2006/relationships/image" Target="../media/image4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 Id="rId14" Type="http://schemas.openxmlformats.org/officeDocument/2006/relationships/image" Target="../media/image4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drug-discovery.pharmaceuticalconferences.com/" TargetMode="Externa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About OMICS Group</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OMICS Group is an amalgamation of </a:t>
            </a:r>
            <a:r>
              <a:rPr lang="en-US" dirty="0" smtClean="0">
                <a:hlinkClick r:id="rId2"/>
              </a:rPr>
              <a:t>Open Access Publications</a:t>
            </a:r>
            <a:r>
              <a:rPr lang="en-US" dirty="0" smtClean="0"/>
              <a:t> and worldwide international science conferences and events. Established in the year 2007 with the sole aim of making the information on Sciences and technology ‘Open Access’, OMICS Group publishes 500 online open access </a:t>
            </a:r>
            <a:r>
              <a:rPr lang="en-US" dirty="0" smtClean="0">
                <a:hlinkClick r:id="rId3"/>
              </a:rPr>
              <a:t>scholarly journals </a:t>
            </a:r>
            <a:r>
              <a:rPr lang="en-US" dirty="0" smtClean="0"/>
              <a:t>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500 </a:t>
            </a:r>
            <a:r>
              <a:rPr lang="en-US" dirty="0" smtClean="0">
                <a:hlinkClick r:id="rId4"/>
              </a:rPr>
              <a:t>International conferences</a:t>
            </a:r>
            <a:r>
              <a:rPr lang="en-US" dirty="0" smtClean="0"/>
              <a:t> annually across the globe, where knowledge transfer takes place through debates, round table discussions, poster presentations, workshops, symposia and exhibitions.</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2571" r="12407"/>
          <a:stretch/>
        </p:blipFill>
        <p:spPr bwMode="auto">
          <a:xfrm>
            <a:off x="0" y="0"/>
            <a:ext cx="9144000" cy="685264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9449791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3" name="物件 2"/>
          <p:cNvGraphicFramePr>
            <a:graphicFrameLocks noChangeAspect="1"/>
          </p:cNvGraphicFramePr>
          <p:nvPr>
            <p:extLst>
              <p:ext uri="{D42A27DB-BD31-4B8C-83A1-F6EECF244321}">
                <p14:modId xmlns:p14="http://schemas.microsoft.com/office/powerpoint/2010/main" xmlns="" val="365211262"/>
              </p:ext>
            </p:extLst>
          </p:nvPr>
        </p:nvGraphicFramePr>
        <p:xfrm>
          <a:off x="323528" y="116632"/>
          <a:ext cx="5734050" cy="5629275"/>
        </p:xfrm>
        <a:graphic>
          <a:graphicData uri="http://schemas.openxmlformats.org/presentationml/2006/ole">
            <p:oleObj spid="_x0000_s6287" r:id="rId4" imgW="6534302" imgH="6415430" progId="">
              <p:embed/>
            </p:oleObj>
          </a:graphicData>
        </a:graphic>
      </p:graphicFrame>
      <p:sp>
        <p:nvSpPr>
          <p:cNvPr id="4" name="矩形 3"/>
          <p:cNvSpPr/>
          <p:nvPr/>
        </p:nvSpPr>
        <p:spPr>
          <a:xfrm>
            <a:off x="251520" y="5807005"/>
            <a:ext cx="8568952" cy="646331"/>
          </a:xfrm>
          <a:prstGeom prst="rect">
            <a:avLst/>
          </a:prstGeom>
        </p:spPr>
        <p:txBody>
          <a:bodyPr wrap="square">
            <a:spAutoFit/>
          </a:bodyPr>
          <a:lstStyle/>
          <a:p>
            <a:pPr fontAlgn="b"/>
            <a:r>
              <a:rPr lang="en-US" altLang="zh-TW" b="1" dirty="0" smtClean="0">
                <a:latin typeface="Times New Roman" panose="02020603050405020304" pitchFamily="18" charset="0"/>
                <a:cs typeface="Times New Roman" panose="02020603050405020304" pitchFamily="18" charset="0"/>
              </a:rPr>
              <a:t>Figure 5</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Effect of DMAB weight percentage </a:t>
            </a:r>
            <a:r>
              <a:rPr lang="en-US" altLang="zh-TW" dirty="0" smtClean="0">
                <a:latin typeface="Times New Roman" panose="02020603050405020304" pitchFamily="18" charset="0"/>
                <a:cs typeface="Times New Roman" panose="02020603050405020304" pitchFamily="18" charset="0"/>
              </a:rPr>
              <a:t>on ETP entrapment efficiency. </a:t>
            </a:r>
            <a:r>
              <a:rPr lang="en-US" altLang="zh-TW" i="1" dirty="0">
                <a:latin typeface="Times New Roman" panose="02020603050405020304" pitchFamily="18" charset="0"/>
                <a:cs typeface="Times New Roman" panose="02020603050405020304" pitchFamily="18" charset="0"/>
              </a:rPr>
              <a:t>P</a:t>
            </a:r>
            <a:r>
              <a:rPr lang="en-US" altLang="zh-TW" baseline="-25000" dirty="0">
                <a:latin typeface="Times New Roman" panose="02020603050405020304" pitchFamily="18" charset="0"/>
                <a:cs typeface="Times New Roman" panose="02020603050405020304" pitchFamily="18" charset="0"/>
              </a:rPr>
              <a:t>PLGA</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0.02%</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(w/v). (</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i="1" dirty="0" smtClean="0">
                <a:latin typeface="Times New Roman" panose="02020603050405020304" pitchFamily="18" charset="0"/>
                <a:cs typeface="Times New Roman" panose="02020603050405020304" pitchFamily="18" charset="0"/>
              </a:rPr>
              <a:t>C</a:t>
            </a:r>
            <a:r>
              <a:rPr lang="en-US" altLang="zh-TW" baseline="-25000" dirty="0" smtClean="0">
                <a:latin typeface="Times New Roman" panose="02020603050405020304" pitchFamily="18" charset="0"/>
                <a:cs typeface="Times New Roman" panose="02020603050405020304" pitchFamily="18" charset="0"/>
              </a:rPr>
              <a:t>ETP</a:t>
            </a:r>
            <a:r>
              <a:rPr lang="en-US" altLang="zh-TW" dirty="0" smtClean="0">
                <a:latin typeface="Times New Roman" panose="02020603050405020304" pitchFamily="18" charset="0"/>
                <a:cs typeface="Times New Roman" panose="02020603050405020304" pitchFamily="18" charset="0"/>
              </a:rPr>
              <a:t> = 0.5 mg/mL;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 </a:t>
            </a:r>
            <a:r>
              <a:rPr lang="en-US" altLang="zh-TW" i="1" dirty="0" smtClean="0">
                <a:latin typeface="Times New Roman" panose="02020603050405020304" pitchFamily="18" charset="0"/>
                <a:cs typeface="Times New Roman" panose="02020603050405020304" pitchFamily="18" charset="0"/>
              </a:rPr>
              <a:t>C</a:t>
            </a:r>
            <a:r>
              <a:rPr lang="en-US" altLang="zh-TW" baseline="-25000" dirty="0" smtClean="0">
                <a:latin typeface="Times New Roman" panose="02020603050405020304" pitchFamily="18" charset="0"/>
                <a:cs typeface="Times New Roman" panose="02020603050405020304" pitchFamily="18" charset="0"/>
              </a:rPr>
              <a:t>ETP</a:t>
            </a:r>
            <a:r>
              <a:rPr lang="en-US" altLang="zh-TW" dirty="0" smtClean="0">
                <a:latin typeface="Times New Roman" panose="02020603050405020304" pitchFamily="18" charset="0"/>
                <a:cs typeface="Times New Roman" panose="02020603050405020304" pitchFamily="18" charset="0"/>
              </a:rPr>
              <a:t> = 1</a:t>
            </a:r>
            <a:r>
              <a:rPr lang="en-US" altLang="zh-TW" dirty="0">
                <a:latin typeface="Times New Roman" panose="02020603050405020304" pitchFamily="18" charset="0"/>
                <a:cs typeface="Times New Roman" panose="02020603050405020304" pitchFamily="18" charset="0"/>
              </a:rPr>
              <a:t> mg/mL</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a:t>
            </a:r>
            <a:r>
              <a:rPr lang="en-US" altLang="zh-TW" baseline="-25000" dirty="0">
                <a:latin typeface="Times New Roman" panose="02020603050405020304" pitchFamily="18" charset="0"/>
                <a:cs typeface="Times New Roman" panose="02020603050405020304" pitchFamily="18" charset="0"/>
              </a:rPr>
              <a:t> </a:t>
            </a:r>
            <a:r>
              <a:rPr lang="en-US" altLang="zh-TW" i="1" dirty="0" smtClean="0">
                <a:latin typeface="Times New Roman" panose="02020603050405020304" pitchFamily="18" charset="0"/>
                <a:cs typeface="Times New Roman" panose="02020603050405020304" pitchFamily="18" charset="0"/>
              </a:rPr>
              <a:t>C</a:t>
            </a:r>
            <a:r>
              <a:rPr lang="en-US" altLang="zh-TW" baseline="-25000" dirty="0" smtClean="0">
                <a:latin typeface="Times New Roman" panose="02020603050405020304" pitchFamily="18" charset="0"/>
                <a:cs typeface="Times New Roman" panose="02020603050405020304" pitchFamily="18" charset="0"/>
              </a:rPr>
              <a:t>ETP</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2 mg/</a:t>
            </a:r>
            <a:r>
              <a:rPr lang="en-US" altLang="zh-TW" dirty="0" err="1" smtClean="0">
                <a:latin typeface="Times New Roman" panose="02020603050405020304" pitchFamily="18" charset="0"/>
                <a:cs typeface="Times New Roman" panose="02020603050405020304" pitchFamily="18" charset="0"/>
              </a:rPr>
              <a:t>mL.</a:t>
            </a:r>
            <a:r>
              <a:rPr lang="en-US" altLang="zh-TW" dirty="0">
                <a:latin typeface="Times New Roman" panose="02020603050405020304" pitchFamily="18" charset="0"/>
                <a:cs typeface="Times New Roman" panose="02020603050405020304" pitchFamily="18" charset="0"/>
              </a:rPr>
              <a:t> </a:t>
            </a:r>
            <a:r>
              <a:rPr lang="en-US" altLang="zh-TW" i="1" dirty="0" smtClean="0">
                <a:latin typeface="Times New Roman" panose="02020603050405020304" pitchFamily="18" charset="0"/>
                <a:cs typeface="Times New Roman" panose="02020603050405020304" pitchFamily="18" charset="0"/>
              </a:rPr>
              <a:t>n</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3.</a:t>
            </a:r>
            <a:r>
              <a:rPr lang="zh-TW" altLang="en-US" dirty="0" smtClean="0">
                <a:latin typeface="Times New Roman" panose="02020603050405020304" pitchFamily="18" charset="0"/>
                <a:cs typeface="Times New Roman" panose="02020603050405020304" pitchFamily="18" charset="0"/>
              </a:rPr>
              <a:t> </a:t>
            </a:r>
            <a:endParaRPr lang="zh-TW" altLang="zh-TW" dirty="0">
              <a:latin typeface="Times New Roman" panose="02020603050405020304" pitchFamily="18" charset="0"/>
              <a:cs typeface="Times New Roman" panose="02020603050405020304" pitchFamily="18" charset="0"/>
            </a:endParaRPr>
          </a:p>
        </p:txBody>
      </p:sp>
      <p:cxnSp>
        <p:nvCxnSpPr>
          <p:cNvPr id="9" name="直線單箭頭接點 8"/>
          <p:cNvCxnSpPr/>
          <p:nvPr/>
        </p:nvCxnSpPr>
        <p:spPr>
          <a:xfrm>
            <a:off x="5796136" y="836712"/>
            <a:ext cx="1008112" cy="0"/>
          </a:xfrm>
          <a:prstGeom prst="straightConnector1">
            <a:avLst/>
          </a:prstGeom>
          <a:ln w="31750">
            <a:tailEnd type="arrow"/>
          </a:ln>
        </p:spPr>
        <p:style>
          <a:lnRef idx="2">
            <a:schemeClr val="accent2"/>
          </a:lnRef>
          <a:fillRef idx="0">
            <a:schemeClr val="accent2"/>
          </a:fillRef>
          <a:effectRef idx="1">
            <a:schemeClr val="accent2"/>
          </a:effectRef>
          <a:fontRef idx="minor">
            <a:schemeClr val="tx1"/>
          </a:fontRef>
        </p:style>
      </p:cxnSp>
      <p:sp>
        <p:nvSpPr>
          <p:cNvPr id="10" name="文字方塊 9"/>
          <p:cNvSpPr txBox="1"/>
          <p:nvPr/>
        </p:nvSpPr>
        <p:spPr>
          <a:xfrm>
            <a:off x="6804248" y="375047"/>
            <a:ext cx="2232248" cy="646331"/>
          </a:xfrm>
          <a:prstGeom prst="rect">
            <a:avLst/>
          </a:prstGeom>
          <a:noFill/>
        </p:spPr>
        <p:txBody>
          <a:bodyPr wrap="square" rtlCol="0">
            <a:spAutoFit/>
          </a:bodyPr>
          <a:lstStyle/>
          <a:p>
            <a:r>
              <a:rPr lang="en-US" altLang="zh-TW" b="1" dirty="0" smtClean="0">
                <a:latin typeface="Times New Roman" panose="02020603050405020304" pitchFamily="18" charset="0"/>
                <a:cs typeface="Times New Roman" panose="02020603050405020304" pitchFamily="18" charset="0"/>
              </a:rPr>
              <a:t>Sufficient space for drug occupation.</a:t>
            </a:r>
            <a:endParaRPr lang="zh-TW" altLang="en-US" b="1" dirty="0">
              <a:latin typeface="Times New Roman" panose="02020603050405020304" pitchFamily="18" charset="0"/>
              <a:cs typeface="Times New Roman" panose="02020603050405020304" pitchFamily="18" charset="0"/>
            </a:endParaRPr>
          </a:p>
        </p:txBody>
      </p:sp>
      <p:sp>
        <p:nvSpPr>
          <p:cNvPr id="11" name="文字方塊 10"/>
          <p:cNvSpPr txBox="1"/>
          <p:nvPr/>
        </p:nvSpPr>
        <p:spPr>
          <a:xfrm>
            <a:off x="6896080" y="1890989"/>
            <a:ext cx="2232248" cy="369332"/>
          </a:xfrm>
          <a:prstGeom prst="rect">
            <a:avLst/>
          </a:prstGeom>
          <a:noFill/>
        </p:spPr>
        <p:txBody>
          <a:bodyPr wrap="square" rtlCol="0">
            <a:spAutoFit/>
          </a:bodyPr>
          <a:lstStyle/>
          <a:p>
            <a:r>
              <a:rPr lang="en-US" altLang="zh-TW" b="1" dirty="0" smtClean="0">
                <a:latin typeface="Times New Roman" panose="02020603050405020304" pitchFamily="18" charset="0"/>
                <a:cs typeface="Times New Roman" panose="02020603050405020304" pitchFamily="18" charset="0"/>
              </a:rPr>
              <a:t>Drug competition.</a:t>
            </a:r>
            <a:endParaRPr lang="zh-TW" altLang="en-US" b="1" dirty="0">
              <a:latin typeface="Times New Roman" panose="02020603050405020304" pitchFamily="18" charset="0"/>
              <a:cs typeface="Times New Roman" panose="02020603050405020304" pitchFamily="18" charset="0"/>
            </a:endParaRPr>
          </a:p>
        </p:txBody>
      </p:sp>
      <p:sp>
        <p:nvSpPr>
          <p:cNvPr id="12" name="右大括弧 11"/>
          <p:cNvSpPr/>
          <p:nvPr/>
        </p:nvSpPr>
        <p:spPr>
          <a:xfrm>
            <a:off x="6067237" y="1298376"/>
            <a:ext cx="360040" cy="1554559"/>
          </a:xfrm>
          <a:prstGeom prst="rightBrace">
            <a:avLst/>
          </a:prstGeom>
          <a:ln w="31750">
            <a:tailEnd type="none"/>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zh-TW" altLang="en-US"/>
          </a:p>
        </p:txBody>
      </p:sp>
      <p:cxnSp>
        <p:nvCxnSpPr>
          <p:cNvPr id="14" name="直線單箭頭接點 13"/>
          <p:cNvCxnSpPr>
            <a:stCxn id="12" idx="1"/>
            <a:endCxn id="11" idx="1"/>
          </p:cNvCxnSpPr>
          <p:nvPr/>
        </p:nvCxnSpPr>
        <p:spPr>
          <a:xfrm flipV="1">
            <a:off x="6427277" y="2075655"/>
            <a:ext cx="468803" cy="1"/>
          </a:xfrm>
          <a:prstGeom prst="straightConnector1">
            <a:avLst/>
          </a:prstGeom>
          <a:ln w="31750">
            <a:tailEnd type="arrow"/>
          </a:ln>
        </p:spPr>
        <p:style>
          <a:lnRef idx="2">
            <a:schemeClr val="accent2"/>
          </a:lnRef>
          <a:fillRef idx="0">
            <a:schemeClr val="accent2"/>
          </a:fillRef>
          <a:effectRef idx="1">
            <a:schemeClr val="accent2"/>
          </a:effectRef>
          <a:fontRef idx="minor">
            <a:schemeClr val="tx1"/>
          </a:fontRef>
        </p:style>
      </p:cxnSp>
      <p:sp>
        <p:nvSpPr>
          <p:cNvPr id="16" name="矩形 15"/>
          <p:cNvSpPr/>
          <p:nvPr/>
        </p:nvSpPr>
        <p:spPr>
          <a:xfrm>
            <a:off x="1475655" y="505816"/>
            <a:ext cx="1878143" cy="369332"/>
          </a:xfrm>
          <a:prstGeom prst="rect">
            <a:avLst/>
          </a:prstGeom>
        </p:spPr>
        <p:txBody>
          <a:bodyPr wrap="none">
            <a:spAutoFit/>
          </a:bodyPr>
          <a:lstStyle/>
          <a:p>
            <a:r>
              <a:rPr lang="en-US" altLang="zh-TW" i="1" dirty="0">
                <a:solidFill>
                  <a:srgbClr val="FF0000"/>
                </a:solidFill>
                <a:latin typeface="Times New Roman" panose="02020603050405020304" pitchFamily="18" charset="0"/>
                <a:cs typeface="Times New Roman" panose="02020603050405020304" pitchFamily="18" charset="0"/>
              </a:rPr>
              <a:t>C</a:t>
            </a:r>
            <a:r>
              <a:rPr lang="en-US" altLang="zh-TW" baseline="-25000" dirty="0">
                <a:solidFill>
                  <a:srgbClr val="FF0000"/>
                </a:solidFill>
                <a:latin typeface="Times New Roman" panose="02020603050405020304" pitchFamily="18" charset="0"/>
                <a:cs typeface="Times New Roman" panose="02020603050405020304" pitchFamily="18" charset="0"/>
              </a:rPr>
              <a:t>ETP</a:t>
            </a:r>
            <a:r>
              <a:rPr lang="en-US" altLang="zh-TW" dirty="0">
                <a:solidFill>
                  <a:srgbClr val="FF0000"/>
                </a:solidFill>
                <a:latin typeface="Times New Roman" panose="02020603050405020304" pitchFamily="18" charset="0"/>
                <a:cs typeface="Times New Roman" panose="02020603050405020304" pitchFamily="18" charset="0"/>
              </a:rPr>
              <a:t> = 0.5 mg/mL</a:t>
            </a:r>
            <a:endParaRPr lang="zh-TW" altLang="en-US" dirty="0">
              <a:solidFill>
                <a:srgbClr val="FF0000"/>
              </a:solidFill>
            </a:endParaRPr>
          </a:p>
        </p:txBody>
      </p:sp>
      <p:sp>
        <p:nvSpPr>
          <p:cNvPr id="17" name="矩形 16"/>
          <p:cNvSpPr/>
          <p:nvPr/>
        </p:nvSpPr>
        <p:spPr>
          <a:xfrm>
            <a:off x="3203848" y="2025951"/>
            <a:ext cx="1705019" cy="369332"/>
          </a:xfrm>
          <a:prstGeom prst="rect">
            <a:avLst/>
          </a:prstGeom>
        </p:spPr>
        <p:txBody>
          <a:bodyPr wrap="none">
            <a:spAutoFit/>
          </a:bodyPr>
          <a:lstStyle/>
          <a:p>
            <a:r>
              <a:rPr lang="en-US" altLang="zh-TW" i="1" dirty="0">
                <a:latin typeface="Times New Roman" panose="02020603050405020304" pitchFamily="18" charset="0"/>
                <a:cs typeface="Times New Roman" panose="02020603050405020304" pitchFamily="18" charset="0"/>
              </a:rPr>
              <a:t>C</a:t>
            </a:r>
            <a:r>
              <a:rPr lang="en-US" altLang="zh-TW" baseline="-25000" dirty="0">
                <a:latin typeface="Times New Roman" panose="02020603050405020304" pitchFamily="18" charset="0"/>
                <a:cs typeface="Times New Roman" panose="02020603050405020304" pitchFamily="18" charset="0"/>
              </a:rPr>
              <a:t>ETP</a:t>
            </a:r>
            <a:r>
              <a:rPr lang="en-US" altLang="zh-TW" dirty="0">
                <a:latin typeface="Times New Roman" panose="02020603050405020304" pitchFamily="18" charset="0"/>
                <a:cs typeface="Times New Roman" panose="02020603050405020304" pitchFamily="18" charset="0"/>
              </a:rPr>
              <a:t> = </a:t>
            </a:r>
            <a:r>
              <a:rPr lang="en-US" altLang="zh-TW" dirty="0" smtClean="0">
                <a:latin typeface="Times New Roman" panose="02020603050405020304" pitchFamily="18" charset="0"/>
                <a:cs typeface="Times New Roman" panose="02020603050405020304" pitchFamily="18" charset="0"/>
              </a:rPr>
              <a:t>1 </a:t>
            </a:r>
            <a:r>
              <a:rPr lang="en-US" altLang="zh-TW" dirty="0">
                <a:latin typeface="Times New Roman" panose="02020603050405020304" pitchFamily="18" charset="0"/>
                <a:cs typeface="Times New Roman" panose="02020603050405020304" pitchFamily="18" charset="0"/>
              </a:rPr>
              <a:t>mg/mL</a:t>
            </a:r>
            <a:endParaRPr lang="zh-TW" altLang="en-US" dirty="0"/>
          </a:p>
        </p:txBody>
      </p:sp>
      <p:sp>
        <p:nvSpPr>
          <p:cNvPr id="18" name="矩形 17"/>
          <p:cNvSpPr/>
          <p:nvPr/>
        </p:nvSpPr>
        <p:spPr>
          <a:xfrm>
            <a:off x="3203847" y="3284984"/>
            <a:ext cx="1705019" cy="369332"/>
          </a:xfrm>
          <a:prstGeom prst="rect">
            <a:avLst/>
          </a:prstGeom>
        </p:spPr>
        <p:txBody>
          <a:bodyPr wrap="none">
            <a:spAutoFit/>
          </a:bodyPr>
          <a:lstStyle/>
          <a:p>
            <a:r>
              <a:rPr lang="en-US" altLang="zh-TW" i="1" dirty="0">
                <a:latin typeface="Times New Roman" panose="02020603050405020304" pitchFamily="18" charset="0"/>
                <a:cs typeface="Times New Roman" panose="02020603050405020304" pitchFamily="18" charset="0"/>
              </a:rPr>
              <a:t>C</a:t>
            </a:r>
            <a:r>
              <a:rPr lang="en-US" altLang="zh-TW" baseline="-25000" dirty="0">
                <a:latin typeface="Times New Roman" panose="02020603050405020304" pitchFamily="18" charset="0"/>
                <a:cs typeface="Times New Roman" panose="02020603050405020304" pitchFamily="18" charset="0"/>
              </a:rPr>
              <a:t>ETP</a:t>
            </a:r>
            <a:r>
              <a:rPr lang="en-US" altLang="zh-TW" dirty="0">
                <a:latin typeface="Times New Roman" panose="02020603050405020304" pitchFamily="18" charset="0"/>
                <a:cs typeface="Times New Roman" panose="02020603050405020304" pitchFamily="18" charset="0"/>
              </a:rPr>
              <a:t> = </a:t>
            </a:r>
            <a:r>
              <a:rPr lang="en-US" altLang="zh-TW" dirty="0" smtClean="0">
                <a:latin typeface="Times New Roman" panose="02020603050405020304" pitchFamily="18" charset="0"/>
                <a:cs typeface="Times New Roman" panose="02020603050405020304" pitchFamily="18" charset="0"/>
              </a:rPr>
              <a:t>2 </a:t>
            </a:r>
            <a:r>
              <a:rPr lang="en-US" altLang="zh-TW" dirty="0">
                <a:latin typeface="Times New Roman" panose="02020603050405020304" pitchFamily="18" charset="0"/>
                <a:cs typeface="Times New Roman" panose="02020603050405020304" pitchFamily="18" charset="0"/>
              </a:rPr>
              <a:t>mg/mL</a:t>
            </a:r>
            <a:endParaRPr lang="zh-TW" altLang="en-US" dirty="0"/>
          </a:p>
        </p:txBody>
      </p:sp>
    </p:spTree>
    <p:extLst>
      <p:ext uri="{BB962C8B-B14F-4D97-AF65-F5344CB8AC3E}">
        <p14:creationId xmlns:p14="http://schemas.microsoft.com/office/powerpoint/2010/main" xmlns="" val="40630146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xmlns="" val="3138557764"/>
              </p:ext>
            </p:extLst>
          </p:nvPr>
        </p:nvGraphicFramePr>
        <p:xfrm>
          <a:off x="1547664" y="116632"/>
          <a:ext cx="5724525" cy="5543550"/>
        </p:xfrm>
        <a:graphic>
          <a:graphicData uri="http://schemas.openxmlformats.org/presentationml/2006/ole">
            <p:oleObj spid="_x0000_s7309" r:id="rId4" imgW="6585509" imgH="6375197" progId="">
              <p:embed/>
            </p:oleObj>
          </a:graphicData>
        </a:graphic>
      </p:graphicFrame>
      <p:sp>
        <p:nvSpPr>
          <p:cNvPr id="7" name="Rectangle 13"/>
          <p:cNvSpPr>
            <a:spLocks noChangeArrowheads="1"/>
          </p:cNvSpPr>
          <p:nvPr/>
        </p:nvSpPr>
        <p:spPr bwMode="auto">
          <a:xfrm>
            <a:off x="323528" y="5733256"/>
            <a:ext cx="8820472"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65000"/>
              <a:buFont typeface="Wingdings" pitchFamily="2" charset="2"/>
              <a:buChar char="n"/>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60000"/>
              <a:buFont typeface="Wingdings" pitchFamily="2" charset="2"/>
              <a:buChar char="q"/>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65000"/>
              <a:buFont typeface="Wingdings" pitchFamily="2" charset="2"/>
              <a:buChar char="n"/>
              <a:defRPr kumimoji="1" sz="2200">
                <a:solidFill>
                  <a:schemeClr val="tx1"/>
                </a:solidFill>
                <a:latin typeface="Arial" charset="0"/>
                <a:ea typeface="新細明體" charset="-120"/>
              </a:defRPr>
            </a:lvl3pPr>
            <a:lvl4pPr marL="1600200" indent="-228600" eaLnBrk="0" hangingPunct="0">
              <a:spcBef>
                <a:spcPct val="20000"/>
              </a:spcBef>
              <a:buClr>
                <a:schemeClr val="accent2"/>
              </a:buClr>
              <a:buSzPct val="70000"/>
              <a:buFont typeface="Wingdings" pitchFamily="2" charset="2"/>
              <a:buChar char="q"/>
              <a:defRPr kumimoji="1" sz="2000">
                <a:solidFill>
                  <a:schemeClr val="tx1"/>
                </a:solidFill>
                <a:latin typeface="Arial" charset="0"/>
                <a:ea typeface="新細明體" charset="-120"/>
              </a:defRPr>
            </a:lvl4pPr>
            <a:lvl5pPr marL="2057400" indent="-228600" eaLnBrk="0" hangingPunct="0">
              <a:spcBef>
                <a:spcPct val="20000"/>
              </a:spcBef>
              <a:buClr>
                <a:schemeClr val="accent1"/>
              </a:buClr>
              <a:buSzPct val="75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r>
              <a:rPr lang="en-US" altLang="zh-TW" sz="2000" b="1" dirty="0">
                <a:latin typeface="Times New Roman" pitchFamily="18" charset="0"/>
              </a:rPr>
              <a:t>Figure </a:t>
            </a:r>
            <a:r>
              <a:rPr lang="en-US" altLang="zh-TW" sz="2000" b="1" dirty="0" smtClean="0">
                <a:latin typeface="Times New Roman" pitchFamily="18" charset="0"/>
              </a:rPr>
              <a:t>6. </a:t>
            </a:r>
            <a:r>
              <a:rPr lang="en-US" altLang="zh-TW" sz="2000" b="0" dirty="0">
                <a:latin typeface="Times New Roman" pitchFamily="18" charset="0"/>
              </a:rPr>
              <a:t>Dissolution profile for </a:t>
            </a:r>
            <a:r>
              <a:rPr lang="en-US" altLang="zh-TW" sz="2000" b="0" dirty="0" smtClean="0">
                <a:latin typeface="Times New Roman" pitchFamily="18" charset="0"/>
              </a:rPr>
              <a:t>ETP </a:t>
            </a:r>
            <a:r>
              <a:rPr lang="en-US" altLang="zh-TW" sz="2000" b="0" dirty="0">
                <a:latin typeface="Times New Roman" pitchFamily="18" charset="0"/>
              </a:rPr>
              <a:t>from </a:t>
            </a:r>
            <a:r>
              <a:rPr lang="en-US" altLang="zh-TW" sz="2000" b="0" dirty="0" smtClean="0">
                <a:latin typeface="Times New Roman" pitchFamily="18" charset="0"/>
              </a:rPr>
              <a:t>PLGA NP formulation. </a:t>
            </a:r>
            <a:r>
              <a:rPr lang="en-US" altLang="zh-TW" sz="2000" b="0" i="1" dirty="0" smtClean="0">
                <a:latin typeface="Times New Roman" pitchFamily="18" charset="0"/>
              </a:rPr>
              <a:t>P</a:t>
            </a:r>
            <a:r>
              <a:rPr lang="en-US" altLang="zh-TW" sz="2000" b="0" baseline="-25000" dirty="0" smtClean="0">
                <a:latin typeface="Times New Roman" pitchFamily="18" charset="0"/>
              </a:rPr>
              <a:t>PLGA</a:t>
            </a:r>
            <a:r>
              <a:rPr lang="en-US" altLang="zh-TW" sz="2000" b="0" dirty="0" smtClean="0">
                <a:latin typeface="Times New Roman" pitchFamily="18" charset="0"/>
              </a:rPr>
              <a:t> = 0.02%, </a:t>
            </a:r>
            <a:r>
              <a:rPr lang="en-US" altLang="zh-TW" sz="2000" b="0" i="1" dirty="0" smtClean="0">
                <a:latin typeface="Times New Roman" pitchFamily="18" charset="0"/>
              </a:rPr>
              <a:t>P</a:t>
            </a:r>
            <a:r>
              <a:rPr lang="en-US" altLang="zh-TW" sz="2000" b="0" baseline="-25000" dirty="0" smtClean="0">
                <a:latin typeface="Times New Roman" pitchFamily="18" charset="0"/>
              </a:rPr>
              <a:t>DMAB</a:t>
            </a:r>
            <a:r>
              <a:rPr lang="en-US" altLang="zh-TW" sz="2000" b="0" dirty="0" smtClean="0">
                <a:latin typeface="Times New Roman" pitchFamily="18" charset="0"/>
              </a:rPr>
              <a:t> = 0.08%, </a:t>
            </a:r>
            <a:r>
              <a:rPr lang="en-US" altLang="zh-TW" sz="2000" b="0" i="1" dirty="0" smtClean="0">
                <a:latin typeface="Times New Roman" pitchFamily="18" charset="0"/>
              </a:rPr>
              <a:t>C</a:t>
            </a:r>
            <a:r>
              <a:rPr lang="en-US" altLang="zh-TW" sz="2000" b="0" baseline="-25000" dirty="0" smtClean="0">
                <a:latin typeface="Times New Roman" pitchFamily="18" charset="0"/>
              </a:rPr>
              <a:t>ETP</a:t>
            </a:r>
            <a:r>
              <a:rPr lang="en-US" altLang="zh-TW" sz="2000" b="0" dirty="0" smtClean="0">
                <a:latin typeface="Times New Roman" pitchFamily="18" charset="0"/>
              </a:rPr>
              <a:t> = 2 mg/</a:t>
            </a:r>
            <a:r>
              <a:rPr lang="en-US" altLang="zh-TW" sz="2000" b="0" dirty="0" err="1" smtClean="0">
                <a:latin typeface="Times New Roman" pitchFamily="18" charset="0"/>
              </a:rPr>
              <a:t>mL.</a:t>
            </a:r>
            <a:r>
              <a:rPr lang="en-US" altLang="zh-TW" sz="2000" b="0" dirty="0" smtClean="0">
                <a:latin typeface="Times New Roman" pitchFamily="18" charset="0"/>
              </a:rPr>
              <a:t> </a:t>
            </a:r>
            <a:r>
              <a:rPr lang="en-US" altLang="zh-TW" sz="2000" dirty="0" smtClean="0">
                <a:latin typeface="Times New Roman" pitchFamily="18" charset="0"/>
              </a:rPr>
              <a:t>(</a:t>
            </a:r>
            <a:r>
              <a:rPr lang="en-US" altLang="en-US" sz="2000" dirty="0"/>
              <a:t>○</a:t>
            </a:r>
            <a:r>
              <a:rPr lang="en-US" altLang="zh-TW" sz="2000" dirty="0">
                <a:latin typeface="Times New Roman" pitchFamily="18" charset="0"/>
              </a:rPr>
              <a:t>) PLGA </a:t>
            </a:r>
            <a:r>
              <a:rPr lang="en-US" altLang="zh-TW" sz="2000" dirty="0" smtClean="0">
                <a:latin typeface="Times New Roman" pitchFamily="18" charset="0"/>
              </a:rPr>
              <a:t>NPs; </a:t>
            </a:r>
            <a:r>
              <a:rPr lang="en-US" altLang="zh-TW" sz="2000" dirty="0">
                <a:latin typeface="Times New Roman" pitchFamily="18" charset="0"/>
              </a:rPr>
              <a:t>(</a:t>
            </a:r>
            <a:r>
              <a:rPr lang="en-US" altLang="en-US" sz="2000" dirty="0"/>
              <a:t>□</a:t>
            </a:r>
            <a:r>
              <a:rPr lang="en-US" altLang="zh-TW" sz="2000" dirty="0">
                <a:latin typeface="Times New Roman" pitchFamily="18" charset="0"/>
              </a:rPr>
              <a:t>) FA-ETP-PLGA </a:t>
            </a:r>
            <a:r>
              <a:rPr lang="en-US" altLang="zh-TW" sz="2000" dirty="0" smtClean="0">
                <a:latin typeface="Times New Roman" pitchFamily="18" charset="0"/>
              </a:rPr>
              <a:t>NPs, </a:t>
            </a:r>
            <a:r>
              <a:rPr lang="en-US" altLang="zh-TW" sz="2000" i="1" dirty="0" smtClean="0">
                <a:latin typeface="Times New Roman" pitchFamily="18" charset="0"/>
              </a:rPr>
              <a:t>P</a:t>
            </a:r>
            <a:r>
              <a:rPr lang="en-US" altLang="zh-TW" sz="2000" baseline="-25000" dirty="0" smtClean="0">
                <a:latin typeface="Times New Roman" pitchFamily="18" charset="0"/>
              </a:rPr>
              <a:t>FA</a:t>
            </a:r>
            <a:r>
              <a:rPr lang="en-US" altLang="zh-TW" sz="2000" dirty="0" smtClean="0">
                <a:latin typeface="Times New Roman" pitchFamily="18" charset="0"/>
              </a:rPr>
              <a:t> =</a:t>
            </a:r>
            <a:r>
              <a:rPr lang="zh-TW" altLang="en-US" sz="2000" dirty="0" smtClean="0">
                <a:latin typeface="Times New Roman" pitchFamily="18" charset="0"/>
              </a:rPr>
              <a:t> </a:t>
            </a:r>
            <a:r>
              <a:rPr lang="en-US" altLang="zh-TW" sz="2000" dirty="0" smtClean="0">
                <a:latin typeface="Times New Roman" pitchFamily="18" charset="0"/>
              </a:rPr>
              <a:t>0.1%; (</a:t>
            </a:r>
            <a:r>
              <a:rPr lang="en-US" altLang="en-US" sz="2000" dirty="0" smtClean="0"/>
              <a:t>△</a:t>
            </a:r>
            <a:r>
              <a:rPr lang="en-US" altLang="zh-TW" sz="2000" b="0" dirty="0" smtClean="0">
                <a:latin typeface="Times New Roman" pitchFamily="18" charset="0"/>
              </a:rPr>
              <a:t>) Lf-FA-ETP-PLGA NPs, </a:t>
            </a:r>
            <a:r>
              <a:rPr lang="en-US" altLang="zh-TW" sz="2000" b="0" i="1" dirty="0" err="1" smtClean="0">
                <a:latin typeface="Times New Roman" pitchFamily="18" charset="0"/>
              </a:rPr>
              <a:t>P</a:t>
            </a:r>
            <a:r>
              <a:rPr lang="en-US" altLang="zh-TW" sz="2000" b="0" baseline="-25000" dirty="0" err="1" smtClean="0">
                <a:latin typeface="Times New Roman" pitchFamily="18" charset="0"/>
              </a:rPr>
              <a:t>Lf</a:t>
            </a:r>
            <a:r>
              <a:rPr lang="en-US" altLang="zh-TW" sz="2000" b="0" dirty="0" smtClean="0">
                <a:latin typeface="Times New Roman" pitchFamily="18" charset="0"/>
              </a:rPr>
              <a:t> = 0.08%, </a:t>
            </a:r>
            <a:r>
              <a:rPr lang="en-US" altLang="zh-TW" sz="2000" b="0" i="1" dirty="0" smtClean="0">
                <a:latin typeface="Times New Roman" pitchFamily="18" charset="0"/>
              </a:rPr>
              <a:t>P</a:t>
            </a:r>
            <a:r>
              <a:rPr lang="en-US" altLang="zh-TW" sz="2000" b="0" baseline="-25000" dirty="0" smtClean="0">
                <a:latin typeface="Times New Roman" pitchFamily="18" charset="0"/>
              </a:rPr>
              <a:t>FA</a:t>
            </a:r>
            <a:r>
              <a:rPr lang="en-US" altLang="zh-TW" sz="2000" b="0" dirty="0" smtClean="0">
                <a:latin typeface="Times New Roman" pitchFamily="18" charset="0"/>
              </a:rPr>
              <a:t> = 0.1%. </a:t>
            </a:r>
            <a:r>
              <a:rPr lang="en-US" altLang="zh-TW" sz="2000" b="0" i="1" dirty="0" smtClean="0">
                <a:latin typeface="Times New Roman" pitchFamily="18" charset="0"/>
              </a:rPr>
              <a:t>n</a:t>
            </a:r>
            <a:r>
              <a:rPr lang="en-US" altLang="zh-TW" sz="2000" b="0" dirty="0" smtClean="0">
                <a:latin typeface="Times New Roman" pitchFamily="18" charset="0"/>
              </a:rPr>
              <a:t>=3</a:t>
            </a:r>
            <a:r>
              <a:rPr lang="en-US" altLang="zh-TW" sz="2000" dirty="0">
                <a:latin typeface="Times New Roman" pitchFamily="18" charset="0"/>
              </a:rPr>
              <a:t>.</a:t>
            </a:r>
            <a:r>
              <a:rPr lang="en-US" altLang="en-US" sz="2000" dirty="0" smtClean="0"/>
              <a:t> </a:t>
            </a:r>
            <a:endParaRPr lang="en-US" altLang="zh-TW" sz="2000" b="0" dirty="0">
              <a:latin typeface="Times New Roman" pitchFamily="18" charset="0"/>
            </a:endParaRPr>
          </a:p>
        </p:txBody>
      </p:sp>
    </p:spTree>
    <p:extLst>
      <p:ext uri="{BB962C8B-B14F-4D97-AF65-F5344CB8AC3E}">
        <p14:creationId xmlns:p14="http://schemas.microsoft.com/office/powerpoint/2010/main" xmlns="" val="411562366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5359" t="2110" r="14461" b="11633"/>
          <a:stretch/>
        </p:blipFill>
        <p:spPr bwMode="auto">
          <a:xfrm>
            <a:off x="192169" y="203200"/>
            <a:ext cx="8509541" cy="592143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ectangle 13"/>
          <p:cNvSpPr>
            <a:spLocks noChangeArrowheads="1"/>
          </p:cNvSpPr>
          <p:nvPr/>
        </p:nvSpPr>
        <p:spPr bwMode="auto">
          <a:xfrm>
            <a:off x="383848" y="6081392"/>
            <a:ext cx="8464877" cy="7078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65000"/>
              <a:buFont typeface="Wingdings" pitchFamily="2" charset="2"/>
              <a:buChar char="n"/>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60000"/>
              <a:buFont typeface="Wingdings" pitchFamily="2" charset="2"/>
              <a:buChar char="q"/>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65000"/>
              <a:buFont typeface="Wingdings" pitchFamily="2" charset="2"/>
              <a:buChar char="n"/>
              <a:defRPr kumimoji="1" sz="2200">
                <a:solidFill>
                  <a:schemeClr val="tx1"/>
                </a:solidFill>
                <a:latin typeface="Arial" charset="0"/>
                <a:ea typeface="新細明體" charset="-120"/>
              </a:defRPr>
            </a:lvl3pPr>
            <a:lvl4pPr marL="1600200" indent="-228600" eaLnBrk="0" hangingPunct="0">
              <a:spcBef>
                <a:spcPct val="20000"/>
              </a:spcBef>
              <a:buClr>
                <a:schemeClr val="accent2"/>
              </a:buClr>
              <a:buSzPct val="70000"/>
              <a:buFont typeface="Wingdings" pitchFamily="2" charset="2"/>
              <a:buChar char="q"/>
              <a:defRPr kumimoji="1" sz="2000">
                <a:solidFill>
                  <a:schemeClr val="tx1"/>
                </a:solidFill>
                <a:latin typeface="Arial" charset="0"/>
                <a:ea typeface="新細明體" charset="-120"/>
              </a:defRPr>
            </a:lvl4pPr>
            <a:lvl5pPr marL="2057400" indent="-228600" eaLnBrk="0" hangingPunct="0">
              <a:spcBef>
                <a:spcPct val="20000"/>
              </a:spcBef>
              <a:buClr>
                <a:schemeClr val="accent1"/>
              </a:buClr>
              <a:buSzPct val="75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r>
              <a:rPr lang="en-US" altLang="zh-TW" sz="2000" b="1" dirty="0">
                <a:latin typeface="Times New Roman" pitchFamily="18" charset="0"/>
              </a:rPr>
              <a:t>Figure </a:t>
            </a:r>
            <a:r>
              <a:rPr lang="en-US" altLang="zh-TW" sz="2000" b="1" dirty="0" smtClean="0">
                <a:latin typeface="Times New Roman" pitchFamily="18" charset="0"/>
              </a:rPr>
              <a:t>7. </a:t>
            </a:r>
            <a:r>
              <a:rPr lang="en-US" altLang="zh-TW" sz="2000" b="0" dirty="0" smtClean="0">
                <a:latin typeface="Times New Roman" pitchFamily="18" charset="0"/>
              </a:rPr>
              <a:t>Morphology of HBMECs, HAs and U87MG cells. </a:t>
            </a:r>
            <a:r>
              <a:rPr lang="en-US" altLang="zh-TW" sz="2000" dirty="0" smtClean="0">
                <a:latin typeface="Times New Roman" pitchFamily="18" charset="0"/>
              </a:rPr>
              <a:t>(</a:t>
            </a:r>
            <a:r>
              <a:rPr lang="en-US" altLang="zh-TW" sz="2000" b="0" dirty="0" smtClean="0">
                <a:latin typeface="Times New Roman" pitchFamily="18" charset="0"/>
              </a:rPr>
              <a:t>a) HBMECs cultured at day 6; (b) HAs cultured at day 6; (c) U87MG cells cultured at day 4.</a:t>
            </a:r>
            <a:endParaRPr lang="en-US" altLang="zh-TW" sz="2000" b="0" dirty="0">
              <a:latin typeface="Times New Roman" pitchFamily="18" charset="0"/>
            </a:endParaRPr>
          </a:p>
        </p:txBody>
      </p:sp>
    </p:spTree>
    <p:extLst>
      <p:ext uri="{BB962C8B-B14F-4D97-AF65-F5344CB8AC3E}">
        <p14:creationId xmlns:p14="http://schemas.microsoft.com/office/powerpoint/2010/main" xmlns="" val="121574866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xmlns="" val="1889415801"/>
              </p:ext>
            </p:extLst>
          </p:nvPr>
        </p:nvGraphicFramePr>
        <p:xfrm>
          <a:off x="3203848" y="332656"/>
          <a:ext cx="5472608" cy="4716824"/>
        </p:xfrm>
        <a:graphic>
          <a:graphicData uri="http://schemas.openxmlformats.org/presentationml/2006/ole">
            <p:oleObj spid="_x0000_s9391" r:id="rId4" imgW="7221017" imgH="6227064" progId="">
              <p:embed/>
            </p:oleObj>
          </a:graphicData>
        </a:graphic>
      </p:graphicFrame>
      <p:sp>
        <p:nvSpPr>
          <p:cNvPr id="6" name="Rectangle 13"/>
          <p:cNvSpPr>
            <a:spLocks noChangeArrowheads="1"/>
          </p:cNvSpPr>
          <p:nvPr/>
        </p:nvSpPr>
        <p:spPr bwMode="auto">
          <a:xfrm>
            <a:off x="251520" y="5373216"/>
            <a:ext cx="8712968"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65000"/>
              <a:buFont typeface="Wingdings" pitchFamily="2" charset="2"/>
              <a:buChar char="n"/>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60000"/>
              <a:buFont typeface="Wingdings" pitchFamily="2" charset="2"/>
              <a:buChar char="q"/>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65000"/>
              <a:buFont typeface="Wingdings" pitchFamily="2" charset="2"/>
              <a:buChar char="n"/>
              <a:defRPr kumimoji="1" sz="2200">
                <a:solidFill>
                  <a:schemeClr val="tx1"/>
                </a:solidFill>
                <a:latin typeface="Arial" charset="0"/>
                <a:ea typeface="新細明體" charset="-120"/>
              </a:defRPr>
            </a:lvl3pPr>
            <a:lvl4pPr marL="1600200" indent="-228600" eaLnBrk="0" hangingPunct="0">
              <a:spcBef>
                <a:spcPct val="20000"/>
              </a:spcBef>
              <a:buClr>
                <a:schemeClr val="accent2"/>
              </a:buClr>
              <a:buSzPct val="70000"/>
              <a:buFont typeface="Wingdings" pitchFamily="2" charset="2"/>
              <a:buChar char="q"/>
              <a:defRPr kumimoji="1" sz="2000">
                <a:solidFill>
                  <a:schemeClr val="tx1"/>
                </a:solidFill>
                <a:latin typeface="Arial" charset="0"/>
                <a:ea typeface="新細明體" charset="-120"/>
              </a:defRPr>
            </a:lvl4pPr>
            <a:lvl5pPr marL="2057400" indent="-228600" eaLnBrk="0" hangingPunct="0">
              <a:spcBef>
                <a:spcPct val="20000"/>
              </a:spcBef>
              <a:buClr>
                <a:schemeClr val="accent1"/>
              </a:buClr>
              <a:buSzPct val="75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r>
              <a:rPr lang="en-US" altLang="zh-TW" sz="2000" b="1" dirty="0">
                <a:latin typeface="Times New Roman" pitchFamily="18" charset="0"/>
              </a:rPr>
              <a:t>Figure </a:t>
            </a:r>
            <a:r>
              <a:rPr lang="en-US" altLang="zh-TW" sz="2000" b="1" dirty="0" smtClean="0">
                <a:latin typeface="Times New Roman" pitchFamily="18" charset="0"/>
              </a:rPr>
              <a:t>8. </a:t>
            </a:r>
            <a:r>
              <a:rPr lang="en-US" altLang="zh-TW" sz="2000" b="0" dirty="0" smtClean="0">
                <a:latin typeface="Times New Roman" pitchFamily="18" charset="0"/>
              </a:rPr>
              <a:t>TEER and permeability of ETP across the monolayer of</a:t>
            </a:r>
            <a:r>
              <a:rPr lang="zh-TW" altLang="en-US" sz="2000" b="0" dirty="0" smtClean="0">
                <a:latin typeface="Times New Roman" pitchFamily="18" charset="0"/>
              </a:rPr>
              <a:t> </a:t>
            </a:r>
            <a:r>
              <a:rPr lang="en-US" altLang="zh-TW" sz="2000" b="0" dirty="0" smtClean="0">
                <a:latin typeface="Times New Roman" pitchFamily="18" charset="0"/>
              </a:rPr>
              <a:t>HBMECs/HAs using PLGA formulation. </a:t>
            </a:r>
            <a:r>
              <a:rPr lang="en-US" altLang="zh-TW" sz="2000" b="0" i="1" dirty="0" smtClean="0">
                <a:latin typeface="Times New Roman" pitchFamily="18" charset="0"/>
              </a:rPr>
              <a:t>P</a:t>
            </a:r>
            <a:r>
              <a:rPr lang="en-US" altLang="zh-TW" sz="2000" b="0" baseline="-25000" dirty="0" smtClean="0">
                <a:latin typeface="Times New Roman" pitchFamily="18" charset="0"/>
              </a:rPr>
              <a:t>PLGA</a:t>
            </a:r>
            <a:r>
              <a:rPr lang="en-US" altLang="zh-TW" sz="2000" b="0" dirty="0" smtClean="0">
                <a:latin typeface="Times New Roman" pitchFamily="18" charset="0"/>
              </a:rPr>
              <a:t> = 0.02%; </a:t>
            </a:r>
            <a:r>
              <a:rPr lang="en-US" altLang="zh-TW" sz="2000" b="0" i="1" dirty="0" smtClean="0">
                <a:latin typeface="Times New Roman" pitchFamily="18" charset="0"/>
              </a:rPr>
              <a:t>P</a:t>
            </a:r>
            <a:r>
              <a:rPr lang="en-US" altLang="zh-TW" sz="2000" b="0" baseline="-25000" dirty="0" smtClean="0">
                <a:latin typeface="Times New Roman" pitchFamily="18" charset="0"/>
              </a:rPr>
              <a:t>DMAB</a:t>
            </a:r>
            <a:r>
              <a:rPr lang="en-US" altLang="zh-TW" sz="2000" b="0" dirty="0" smtClean="0">
                <a:latin typeface="Times New Roman" pitchFamily="18" charset="0"/>
              </a:rPr>
              <a:t> = 0.08%; </a:t>
            </a:r>
            <a:r>
              <a:rPr lang="en-US" altLang="zh-TW" sz="2000" b="0" i="1" dirty="0" smtClean="0">
                <a:latin typeface="Times New Roman" pitchFamily="18" charset="0"/>
              </a:rPr>
              <a:t>P</a:t>
            </a:r>
            <a:r>
              <a:rPr lang="en-US" altLang="zh-TW" sz="2000" b="0" baseline="-25000" dirty="0" smtClean="0">
                <a:latin typeface="Times New Roman" pitchFamily="18" charset="0"/>
              </a:rPr>
              <a:t>FA</a:t>
            </a:r>
            <a:r>
              <a:rPr lang="en-US" altLang="zh-TW" sz="2000" b="0" dirty="0" smtClean="0">
                <a:latin typeface="Times New Roman" pitchFamily="18" charset="0"/>
              </a:rPr>
              <a:t> = 0.1%; </a:t>
            </a:r>
            <a:r>
              <a:rPr lang="en-US" altLang="zh-TW" sz="2000" b="0" i="1" dirty="0" err="1" smtClean="0">
                <a:latin typeface="Times New Roman" pitchFamily="18" charset="0"/>
              </a:rPr>
              <a:t>P</a:t>
            </a:r>
            <a:r>
              <a:rPr lang="en-US" altLang="zh-TW" sz="2000" b="0" baseline="-25000" dirty="0" err="1" smtClean="0">
                <a:latin typeface="Times New Roman" pitchFamily="18" charset="0"/>
              </a:rPr>
              <a:t>Lf</a:t>
            </a:r>
            <a:r>
              <a:rPr lang="en-US" altLang="zh-TW" sz="2000" b="0" dirty="0" smtClean="0">
                <a:latin typeface="Times New Roman" pitchFamily="18" charset="0"/>
              </a:rPr>
              <a:t> = 0.08%, </a:t>
            </a:r>
            <a:r>
              <a:rPr lang="en-US" altLang="zh-TW" sz="2000" b="0" i="1" dirty="0" smtClean="0">
                <a:latin typeface="Times New Roman" pitchFamily="18" charset="0"/>
              </a:rPr>
              <a:t>C</a:t>
            </a:r>
            <a:r>
              <a:rPr lang="en-US" altLang="zh-TW" sz="2000" b="0" baseline="-25000" dirty="0" smtClean="0">
                <a:latin typeface="Times New Roman" pitchFamily="18" charset="0"/>
              </a:rPr>
              <a:t>ETP</a:t>
            </a:r>
            <a:r>
              <a:rPr lang="en-US" altLang="zh-TW" sz="2000" b="0" dirty="0" smtClean="0">
                <a:latin typeface="Times New Roman" pitchFamily="18" charset="0"/>
              </a:rPr>
              <a:t> = 2 mg/</a:t>
            </a:r>
            <a:r>
              <a:rPr lang="en-US" altLang="zh-TW" sz="2000" b="0" dirty="0" err="1" smtClean="0">
                <a:latin typeface="Times New Roman" pitchFamily="18" charset="0"/>
              </a:rPr>
              <a:t>mL.</a:t>
            </a:r>
            <a:r>
              <a:rPr lang="en-US" altLang="zh-TW" sz="2000" dirty="0">
                <a:latin typeface="Times New Roman" pitchFamily="18" charset="0"/>
              </a:rPr>
              <a:t> </a:t>
            </a:r>
            <a:r>
              <a:rPr lang="en-US" altLang="zh-TW" sz="2000" dirty="0" smtClean="0">
                <a:latin typeface="Times New Roman" pitchFamily="18" charset="0"/>
              </a:rPr>
              <a:t>White bar: </a:t>
            </a:r>
            <a:r>
              <a:rPr lang="en-US" altLang="zh-TW" sz="2000" dirty="0">
                <a:latin typeface="Times New Roman" pitchFamily="18" charset="0"/>
              </a:rPr>
              <a:t>TEER, </a:t>
            </a:r>
            <a:r>
              <a:rPr lang="en-US" altLang="zh-TW" sz="2000" dirty="0" smtClean="0">
                <a:latin typeface="Times New Roman" pitchFamily="18" charset="0"/>
              </a:rPr>
              <a:t>Y</a:t>
            </a:r>
            <a:r>
              <a:rPr lang="en-US" altLang="zh-TW" sz="2000" baseline="-25000" dirty="0" smtClean="0">
                <a:latin typeface="Times New Roman" pitchFamily="18" charset="0"/>
              </a:rPr>
              <a:t>1</a:t>
            </a:r>
            <a:r>
              <a:rPr lang="en-US" altLang="zh-TW" sz="2000" dirty="0" smtClean="0">
                <a:latin typeface="Times New Roman" pitchFamily="18" charset="0"/>
              </a:rPr>
              <a:t>;</a:t>
            </a:r>
            <a:r>
              <a:rPr lang="en-US" altLang="zh-TW" sz="2000" baseline="-25000" dirty="0" smtClean="0">
                <a:latin typeface="Times New Roman" pitchFamily="18" charset="0"/>
              </a:rPr>
              <a:t> </a:t>
            </a:r>
            <a:r>
              <a:rPr lang="en-US" altLang="zh-TW" sz="2000" dirty="0" smtClean="0">
                <a:latin typeface="Times New Roman" pitchFamily="18" charset="0"/>
              </a:rPr>
              <a:t>b</a:t>
            </a:r>
            <a:r>
              <a:rPr lang="en-US" altLang="zh-TW" sz="2000" b="0" dirty="0" smtClean="0">
                <a:latin typeface="Times New Roman" pitchFamily="18" charset="0"/>
              </a:rPr>
              <a:t>lack bar: permeability, Y</a:t>
            </a:r>
            <a:r>
              <a:rPr lang="en-US" altLang="zh-TW" sz="2000" b="0" baseline="-25000" dirty="0" smtClean="0">
                <a:latin typeface="Times New Roman" pitchFamily="18" charset="0"/>
              </a:rPr>
              <a:t>2</a:t>
            </a:r>
            <a:r>
              <a:rPr lang="en-US" altLang="zh-TW" sz="2000" b="0" dirty="0" smtClean="0">
                <a:latin typeface="Times New Roman" pitchFamily="18" charset="0"/>
              </a:rPr>
              <a:t>. </a:t>
            </a:r>
            <a:r>
              <a:rPr lang="en-US" altLang="zh-TW" sz="2000" i="1" dirty="0" smtClean="0">
                <a:latin typeface="Times New Roman" panose="02020603050405020304" pitchFamily="18" charset="0"/>
                <a:cs typeface="Times New Roman" panose="02020603050405020304" pitchFamily="18" charset="0"/>
              </a:rPr>
              <a:t>n</a:t>
            </a:r>
            <a:r>
              <a:rPr lang="en-US" altLang="zh-TW" sz="2000" dirty="0" smtClean="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 </a:t>
            </a:r>
            <a:r>
              <a:rPr lang="en-US" altLang="zh-TW" sz="2000" dirty="0" smtClean="0">
                <a:latin typeface="Times New Roman" panose="02020603050405020304" pitchFamily="18" charset="0"/>
                <a:cs typeface="Times New Roman" panose="02020603050405020304" pitchFamily="18" charset="0"/>
              </a:rPr>
              <a:t>3</a:t>
            </a:r>
            <a:r>
              <a:rPr lang="en-US" altLang="zh-TW" sz="2000" dirty="0">
                <a:latin typeface="Times New Roman" panose="02020603050405020304" pitchFamily="18" charset="0"/>
                <a:cs typeface="Times New Roman" panose="02020603050405020304" pitchFamily="18" charset="0"/>
              </a:rPr>
              <a:t>.</a:t>
            </a:r>
            <a:endParaRPr lang="en-US" altLang="zh-TW" sz="2000" b="0" dirty="0">
              <a:latin typeface="Times New Roman" pitchFamily="18" charset="0"/>
            </a:endParaRPr>
          </a:p>
        </p:txBody>
      </p:sp>
      <p:cxnSp>
        <p:nvCxnSpPr>
          <p:cNvPr id="3" name="直線單箭頭接點 2"/>
          <p:cNvCxnSpPr>
            <a:stCxn id="2" idx="3"/>
          </p:cNvCxnSpPr>
          <p:nvPr/>
        </p:nvCxnSpPr>
        <p:spPr>
          <a:xfrm>
            <a:off x="3200615" y="2833886"/>
            <a:ext cx="723313"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
        <p:nvSpPr>
          <p:cNvPr id="8" name="矩形 7"/>
          <p:cNvSpPr/>
          <p:nvPr/>
        </p:nvSpPr>
        <p:spPr>
          <a:xfrm>
            <a:off x="3643325" y="290524"/>
            <a:ext cx="280603" cy="2581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7835602" y="317537"/>
            <a:ext cx="280603" cy="25815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文字方塊 9"/>
          <p:cNvSpPr txBox="1"/>
          <p:nvPr/>
        </p:nvSpPr>
        <p:spPr>
          <a:xfrm>
            <a:off x="3783638" y="223365"/>
            <a:ext cx="428322" cy="369332"/>
          </a:xfrm>
          <a:prstGeom prst="rect">
            <a:avLst/>
          </a:prstGeom>
          <a:solidFill>
            <a:schemeClr val="bg1"/>
          </a:solid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Y</a:t>
            </a:r>
            <a:r>
              <a:rPr lang="en-US" altLang="zh-TW" baseline="-25000" dirty="0" smtClean="0">
                <a:latin typeface="Times New Roman" panose="02020603050405020304" pitchFamily="18" charset="0"/>
                <a:cs typeface="Times New Roman" panose="02020603050405020304" pitchFamily="18" charset="0"/>
              </a:rPr>
              <a:t>1</a:t>
            </a:r>
            <a:endParaRPr lang="zh-TW" altLang="en-US" baseline="-25000" dirty="0">
              <a:latin typeface="Times New Roman" panose="02020603050405020304" pitchFamily="18" charset="0"/>
              <a:cs typeface="Times New Roman" panose="02020603050405020304" pitchFamily="18" charset="0"/>
            </a:endParaRPr>
          </a:p>
        </p:txBody>
      </p:sp>
      <p:sp>
        <p:nvSpPr>
          <p:cNvPr id="7" name="文字方塊 6"/>
          <p:cNvSpPr txBox="1"/>
          <p:nvPr/>
        </p:nvSpPr>
        <p:spPr>
          <a:xfrm>
            <a:off x="7963870" y="223365"/>
            <a:ext cx="428322" cy="369332"/>
          </a:xfrm>
          <a:prstGeom prst="rect">
            <a:avLst/>
          </a:prstGeom>
          <a:solidFill>
            <a:schemeClr val="bg1"/>
          </a:solid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Y</a:t>
            </a:r>
            <a:r>
              <a:rPr lang="en-US" altLang="zh-TW" baseline="-25000" dirty="0" smtClean="0">
                <a:latin typeface="Times New Roman" panose="02020603050405020304" pitchFamily="18" charset="0"/>
                <a:cs typeface="Times New Roman" panose="02020603050405020304" pitchFamily="18" charset="0"/>
              </a:rPr>
              <a:t>2</a:t>
            </a:r>
            <a:endParaRPr lang="zh-TW" altLang="en-US" baseline="-25000" dirty="0">
              <a:latin typeface="Times New Roman" panose="02020603050405020304" pitchFamily="18" charset="0"/>
              <a:cs typeface="Times New Roman" panose="02020603050405020304" pitchFamily="18" charset="0"/>
            </a:endParaRPr>
          </a:p>
        </p:txBody>
      </p:sp>
      <p:sp>
        <p:nvSpPr>
          <p:cNvPr id="2" name="文字方塊 1"/>
          <p:cNvSpPr txBox="1"/>
          <p:nvPr/>
        </p:nvSpPr>
        <p:spPr>
          <a:xfrm>
            <a:off x="176279" y="2233721"/>
            <a:ext cx="3024336" cy="1200329"/>
          </a:xfrm>
          <a:prstGeom prst="rect">
            <a:avLst/>
          </a:prstGeom>
          <a:noFill/>
          <a:ln w="19050">
            <a:solidFill>
              <a:srgbClr val="FF0000"/>
            </a:solidFill>
          </a:ln>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The blood-brain barrier (BBB) model was satisfactory and reasonable when TEER was over 120 </a:t>
            </a:r>
            <a:r>
              <a:rPr lang="el-GR" altLang="zh-TW" dirty="0" smtClean="0">
                <a:latin typeface="Times New Roman" panose="02020603050405020304" pitchFamily="18" charset="0"/>
                <a:ea typeface="Cambria Math"/>
                <a:cs typeface="Times New Roman" panose="02020603050405020304" pitchFamily="18" charset="0"/>
              </a:rPr>
              <a:t>Ω×</a:t>
            </a:r>
            <a:r>
              <a:rPr lang="en-US" altLang="zh-TW" dirty="0" smtClean="0">
                <a:latin typeface="Times New Roman" panose="02020603050405020304" pitchFamily="18" charset="0"/>
                <a:ea typeface="Cambria Math"/>
                <a:cs typeface="Times New Roman" panose="02020603050405020304" pitchFamily="18" charset="0"/>
              </a:rPr>
              <a:t>cm</a:t>
            </a:r>
            <a:r>
              <a:rPr lang="en-US" altLang="zh-TW" baseline="30000" dirty="0" smtClean="0">
                <a:latin typeface="Times New Roman" panose="02020603050405020304" pitchFamily="18" charset="0"/>
                <a:ea typeface="Cambria Math"/>
                <a:cs typeface="Times New Roman" panose="02020603050405020304" pitchFamily="18" charset="0"/>
              </a:rPr>
              <a:t>2</a:t>
            </a:r>
            <a:r>
              <a:rPr lang="en-US" altLang="zh-TW" dirty="0" smtClean="0">
                <a:latin typeface="Times New Roman" panose="02020603050405020304" pitchFamily="18" charset="0"/>
                <a:ea typeface="Cambria Math"/>
                <a:cs typeface="Times New Roman" panose="02020603050405020304" pitchFamily="18" charset="0"/>
              </a:rPr>
              <a:t>. </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40433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7" name="物件 6"/>
          <p:cNvGraphicFramePr>
            <a:graphicFrameLocks noChangeAspect="1"/>
          </p:cNvGraphicFramePr>
          <p:nvPr>
            <p:extLst>
              <p:ext uri="{D42A27DB-BD31-4B8C-83A1-F6EECF244321}">
                <p14:modId xmlns:p14="http://schemas.microsoft.com/office/powerpoint/2010/main" xmlns="" val="1942377069"/>
              </p:ext>
            </p:extLst>
          </p:nvPr>
        </p:nvGraphicFramePr>
        <p:xfrm>
          <a:off x="4571999" y="497446"/>
          <a:ext cx="4363269" cy="4515730"/>
        </p:xfrm>
        <a:graphic>
          <a:graphicData uri="http://schemas.openxmlformats.org/presentationml/2006/ole">
            <p:oleObj spid="_x0000_s10523" r:id="rId4" imgW="6538874" imgH="6769303" progId="">
              <p:embed/>
            </p:oleObj>
          </a:graphicData>
        </a:graphic>
      </p:graphicFrame>
      <p:graphicFrame>
        <p:nvGraphicFramePr>
          <p:cNvPr id="2" name="物件 1"/>
          <p:cNvGraphicFramePr>
            <a:graphicFrameLocks noChangeAspect="1"/>
          </p:cNvGraphicFramePr>
          <p:nvPr>
            <p:extLst>
              <p:ext uri="{D42A27DB-BD31-4B8C-83A1-F6EECF244321}">
                <p14:modId xmlns:p14="http://schemas.microsoft.com/office/powerpoint/2010/main" xmlns="" val="2917993143"/>
              </p:ext>
            </p:extLst>
          </p:nvPr>
        </p:nvGraphicFramePr>
        <p:xfrm>
          <a:off x="107504" y="908720"/>
          <a:ext cx="4200525" cy="3816350"/>
        </p:xfrm>
        <a:graphic>
          <a:graphicData uri="http://schemas.openxmlformats.org/presentationml/2006/ole">
            <p:oleObj spid="_x0000_s10524" r:id="rId5" imgW="6571793" imgH="5972861" progId="">
              <p:embed/>
            </p:oleObj>
          </a:graphicData>
        </a:graphic>
      </p:graphicFrame>
      <p:sp>
        <p:nvSpPr>
          <p:cNvPr id="8" name="Rectangle 9"/>
          <p:cNvSpPr>
            <a:spLocks noChangeArrowheads="1"/>
          </p:cNvSpPr>
          <p:nvPr/>
        </p:nvSpPr>
        <p:spPr bwMode="auto">
          <a:xfrm>
            <a:off x="76200" y="5085184"/>
            <a:ext cx="8816280" cy="10156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accent1"/>
              </a:buClr>
              <a:buSzPct val="65000"/>
              <a:buFont typeface="Wingdings" pitchFamily="2" charset="2"/>
              <a:buChar char="n"/>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60000"/>
              <a:buFont typeface="Wingdings" pitchFamily="2" charset="2"/>
              <a:buChar char="q"/>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65000"/>
              <a:buFont typeface="Wingdings" pitchFamily="2" charset="2"/>
              <a:buChar char="n"/>
              <a:defRPr kumimoji="1" sz="2200">
                <a:solidFill>
                  <a:schemeClr val="tx1"/>
                </a:solidFill>
                <a:latin typeface="Arial" charset="0"/>
                <a:ea typeface="新細明體" charset="-120"/>
              </a:defRPr>
            </a:lvl3pPr>
            <a:lvl4pPr marL="1600200" indent="-228600" eaLnBrk="0" hangingPunct="0">
              <a:spcBef>
                <a:spcPct val="20000"/>
              </a:spcBef>
              <a:buClr>
                <a:schemeClr val="accent2"/>
              </a:buClr>
              <a:buSzPct val="70000"/>
              <a:buFont typeface="Wingdings" pitchFamily="2" charset="2"/>
              <a:buChar char="q"/>
              <a:defRPr kumimoji="1" sz="2000">
                <a:solidFill>
                  <a:schemeClr val="tx1"/>
                </a:solidFill>
                <a:latin typeface="Arial" charset="0"/>
                <a:ea typeface="新細明體" charset="-120"/>
              </a:defRPr>
            </a:lvl4pPr>
            <a:lvl5pPr marL="2057400" indent="-228600" eaLnBrk="0" hangingPunct="0">
              <a:spcBef>
                <a:spcPct val="20000"/>
              </a:spcBef>
              <a:buClr>
                <a:schemeClr val="accent1"/>
              </a:buClr>
              <a:buSzPct val="75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r>
              <a:rPr lang="en-US" altLang="zh-TW" sz="2000" b="1" dirty="0">
                <a:latin typeface="Times New Roman" pitchFamily="18" charset="0"/>
              </a:rPr>
              <a:t>Figure </a:t>
            </a:r>
            <a:r>
              <a:rPr lang="en-US" altLang="zh-TW" sz="2000" b="1" dirty="0" smtClean="0">
                <a:latin typeface="Times New Roman" pitchFamily="18" charset="0"/>
              </a:rPr>
              <a:t>9. </a:t>
            </a:r>
            <a:r>
              <a:rPr lang="en-US" altLang="zh-TW" sz="2000" b="0" dirty="0" smtClean="0">
                <a:latin typeface="Times New Roman" pitchFamily="18" charset="0"/>
              </a:rPr>
              <a:t>(a) Viability </a:t>
            </a:r>
            <a:r>
              <a:rPr lang="en-US" altLang="zh-TW" sz="2000" b="0" dirty="0">
                <a:latin typeface="Times New Roman" pitchFamily="18" charset="0"/>
              </a:rPr>
              <a:t>of HBMECs, </a:t>
            </a:r>
            <a:r>
              <a:rPr lang="en-US" altLang="zh-TW" sz="2000" b="0" dirty="0" smtClean="0">
                <a:latin typeface="Times New Roman" pitchFamily="18" charset="0"/>
              </a:rPr>
              <a:t>HAs after </a:t>
            </a:r>
            <a:r>
              <a:rPr lang="en-US" altLang="zh-TW" sz="2000" b="0" dirty="0">
                <a:latin typeface="Times New Roman" pitchFamily="18" charset="0"/>
              </a:rPr>
              <a:t>treatment with </a:t>
            </a:r>
            <a:r>
              <a:rPr lang="en-US" altLang="zh-TW" sz="2000" b="0" dirty="0" smtClean="0">
                <a:latin typeface="Times New Roman" pitchFamily="18" charset="0"/>
              </a:rPr>
              <a:t>PLGA NP formulation; (b) viability of U87MG cells by treatment with PLGA NP formulation over 48 hours. </a:t>
            </a:r>
            <a:r>
              <a:rPr lang="en-US" altLang="zh-TW" sz="2000" i="1" dirty="0" smtClean="0">
                <a:latin typeface="Times New Roman" panose="02020603050405020304" pitchFamily="18" charset="0"/>
                <a:cs typeface="Times New Roman" panose="02020603050405020304" pitchFamily="18" charset="0"/>
              </a:rPr>
              <a:t>n</a:t>
            </a:r>
            <a:r>
              <a:rPr lang="en-US" altLang="zh-TW" sz="2000" dirty="0" smtClean="0">
                <a:latin typeface="Times New Roman" panose="02020603050405020304" pitchFamily="18" charset="0"/>
                <a:cs typeface="Times New Roman" panose="02020603050405020304" pitchFamily="18" charset="0"/>
              </a:rPr>
              <a:t> </a:t>
            </a:r>
            <a:r>
              <a:rPr lang="en-US" altLang="zh-TW" sz="2000" dirty="0">
                <a:latin typeface="Times New Roman" panose="02020603050405020304" pitchFamily="18" charset="0"/>
                <a:cs typeface="Times New Roman" panose="02020603050405020304" pitchFamily="18" charset="0"/>
              </a:rPr>
              <a:t>= </a:t>
            </a:r>
            <a:r>
              <a:rPr lang="en-US" altLang="zh-TW" sz="2000" dirty="0" smtClean="0">
                <a:latin typeface="Times New Roman" panose="02020603050405020304" pitchFamily="18" charset="0"/>
                <a:cs typeface="Times New Roman" panose="02020603050405020304" pitchFamily="18" charset="0"/>
              </a:rPr>
              <a:t>3.</a:t>
            </a:r>
            <a:r>
              <a:rPr lang="zh-TW" altLang="en-US" sz="2000" dirty="0" smtClean="0">
                <a:latin typeface="Times New Roman" panose="02020603050405020304" pitchFamily="18" charset="0"/>
                <a:cs typeface="Times New Roman" panose="02020603050405020304" pitchFamily="18" charset="0"/>
              </a:rPr>
              <a:t> </a:t>
            </a:r>
            <a:endParaRPr lang="en-US" altLang="zh-TW" sz="2000" b="0" dirty="0">
              <a:latin typeface="Times New Roman" pitchFamily="18" charset="0"/>
            </a:endParaRPr>
          </a:p>
        </p:txBody>
      </p:sp>
      <p:sp>
        <p:nvSpPr>
          <p:cNvPr id="3" name="文字方塊 2"/>
          <p:cNvSpPr txBox="1"/>
          <p:nvPr/>
        </p:nvSpPr>
        <p:spPr>
          <a:xfrm>
            <a:off x="827584" y="940078"/>
            <a:ext cx="441146" cy="369332"/>
          </a:xfrm>
          <a:prstGeom prst="rect">
            <a:avLst/>
          </a:prstGeom>
          <a:no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(a)</a:t>
            </a:r>
            <a:endParaRPr lang="zh-TW" altLang="en-US" dirty="0">
              <a:latin typeface="Times New Roman" panose="02020603050405020304" pitchFamily="18" charset="0"/>
              <a:cs typeface="Times New Roman" panose="02020603050405020304" pitchFamily="18" charset="0"/>
            </a:endParaRPr>
          </a:p>
        </p:txBody>
      </p:sp>
      <p:sp>
        <p:nvSpPr>
          <p:cNvPr id="9" name="文字方塊 8"/>
          <p:cNvSpPr txBox="1"/>
          <p:nvPr/>
        </p:nvSpPr>
        <p:spPr>
          <a:xfrm>
            <a:off x="5508104" y="940634"/>
            <a:ext cx="453970" cy="369332"/>
          </a:xfrm>
          <a:prstGeom prst="rect">
            <a:avLst/>
          </a:prstGeom>
          <a:no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(b)</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46617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字方塊 1"/>
          <p:cNvSpPr txBox="1"/>
          <p:nvPr/>
        </p:nvSpPr>
        <p:spPr>
          <a:xfrm>
            <a:off x="-68467" y="42588"/>
            <a:ext cx="646331"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(a-1)</a:t>
            </a:r>
            <a:endParaRPr lang="zh-TW" altLang="en-US" b="1" dirty="0">
              <a:latin typeface="Times New Roman" panose="02020603050405020304" pitchFamily="18" charset="0"/>
              <a:cs typeface="Times New Roman" panose="02020603050405020304" pitchFamily="18" charset="0"/>
            </a:endParaRPr>
          </a:p>
        </p:txBody>
      </p:sp>
      <p:sp>
        <p:nvSpPr>
          <p:cNvPr id="23" name="文字方塊 22"/>
          <p:cNvSpPr txBox="1"/>
          <p:nvPr/>
        </p:nvSpPr>
        <p:spPr>
          <a:xfrm>
            <a:off x="2197637" y="30883"/>
            <a:ext cx="646331"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(a-2)</a:t>
            </a:r>
            <a:endParaRPr lang="zh-TW" altLang="en-US" b="1" dirty="0">
              <a:latin typeface="Times New Roman" panose="02020603050405020304" pitchFamily="18" charset="0"/>
              <a:cs typeface="Times New Roman" panose="02020603050405020304" pitchFamily="18" charset="0"/>
            </a:endParaRPr>
          </a:p>
        </p:txBody>
      </p:sp>
      <p:sp>
        <p:nvSpPr>
          <p:cNvPr id="24" name="文字方塊 23"/>
          <p:cNvSpPr txBox="1"/>
          <p:nvPr/>
        </p:nvSpPr>
        <p:spPr>
          <a:xfrm>
            <a:off x="4492393" y="30883"/>
            <a:ext cx="646331"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(a-3)</a:t>
            </a:r>
            <a:endParaRPr lang="zh-TW" altLang="en-US" b="1" dirty="0">
              <a:latin typeface="Times New Roman" panose="02020603050405020304" pitchFamily="18" charset="0"/>
              <a:cs typeface="Times New Roman" panose="02020603050405020304" pitchFamily="18" charset="0"/>
            </a:endParaRPr>
          </a:p>
        </p:txBody>
      </p:sp>
      <p:sp>
        <p:nvSpPr>
          <p:cNvPr id="25" name="文字方塊 24"/>
          <p:cNvSpPr txBox="1"/>
          <p:nvPr/>
        </p:nvSpPr>
        <p:spPr>
          <a:xfrm>
            <a:off x="6876256" y="-4530"/>
            <a:ext cx="646331"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(a-4)</a:t>
            </a:r>
            <a:endParaRPr lang="zh-TW" altLang="en-US" b="1" dirty="0">
              <a:latin typeface="Times New Roman" panose="02020603050405020304" pitchFamily="18" charset="0"/>
              <a:cs typeface="Times New Roman" panose="02020603050405020304" pitchFamily="18" charset="0"/>
            </a:endParaRPr>
          </a:p>
        </p:txBody>
      </p:sp>
      <p:sp>
        <p:nvSpPr>
          <p:cNvPr id="26" name="文字方塊 25"/>
          <p:cNvSpPr txBox="1"/>
          <p:nvPr/>
        </p:nvSpPr>
        <p:spPr>
          <a:xfrm>
            <a:off x="-81291" y="1498780"/>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(b-1)</a:t>
            </a:r>
            <a:endParaRPr lang="zh-TW" altLang="en-US" b="1" dirty="0">
              <a:latin typeface="Times New Roman" panose="02020603050405020304" pitchFamily="18" charset="0"/>
              <a:cs typeface="Times New Roman" panose="02020603050405020304" pitchFamily="18" charset="0"/>
            </a:endParaRPr>
          </a:p>
        </p:txBody>
      </p:sp>
      <p:sp>
        <p:nvSpPr>
          <p:cNvPr id="27" name="文字方塊 26"/>
          <p:cNvSpPr txBox="1"/>
          <p:nvPr/>
        </p:nvSpPr>
        <p:spPr>
          <a:xfrm>
            <a:off x="2175763" y="1498780"/>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(b-2)</a:t>
            </a:r>
            <a:endParaRPr lang="zh-TW" altLang="en-US" b="1" dirty="0">
              <a:latin typeface="Times New Roman" panose="02020603050405020304" pitchFamily="18" charset="0"/>
              <a:cs typeface="Times New Roman" panose="02020603050405020304" pitchFamily="18" charset="0"/>
            </a:endParaRPr>
          </a:p>
        </p:txBody>
      </p:sp>
      <p:sp>
        <p:nvSpPr>
          <p:cNvPr id="28" name="文字方塊 27"/>
          <p:cNvSpPr txBox="1"/>
          <p:nvPr/>
        </p:nvSpPr>
        <p:spPr>
          <a:xfrm>
            <a:off x="4492393" y="1482823"/>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(b-3)</a:t>
            </a:r>
            <a:endParaRPr lang="zh-TW" altLang="en-US" b="1" dirty="0">
              <a:latin typeface="Times New Roman" panose="02020603050405020304" pitchFamily="18" charset="0"/>
              <a:cs typeface="Times New Roman" panose="02020603050405020304" pitchFamily="18" charset="0"/>
            </a:endParaRPr>
          </a:p>
        </p:txBody>
      </p:sp>
      <p:sp>
        <p:nvSpPr>
          <p:cNvPr id="29" name="文字方塊 28"/>
          <p:cNvSpPr txBox="1"/>
          <p:nvPr/>
        </p:nvSpPr>
        <p:spPr>
          <a:xfrm>
            <a:off x="6793325" y="1470938"/>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(b-4)</a:t>
            </a:r>
            <a:endParaRPr lang="zh-TW" altLang="en-US" b="1" dirty="0">
              <a:latin typeface="Times New Roman" panose="02020603050405020304" pitchFamily="18" charset="0"/>
              <a:cs typeface="Times New Roman" panose="02020603050405020304" pitchFamily="18" charset="0"/>
            </a:endParaRPr>
          </a:p>
        </p:txBody>
      </p:sp>
      <p:sp>
        <p:nvSpPr>
          <p:cNvPr id="30" name="文字方塊 29"/>
          <p:cNvSpPr txBox="1"/>
          <p:nvPr/>
        </p:nvSpPr>
        <p:spPr>
          <a:xfrm>
            <a:off x="-81291" y="2994916"/>
            <a:ext cx="633507"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(c-1)</a:t>
            </a:r>
            <a:endParaRPr lang="zh-TW" altLang="en-US" b="1" dirty="0">
              <a:latin typeface="Times New Roman" panose="02020603050405020304" pitchFamily="18" charset="0"/>
              <a:cs typeface="Times New Roman" panose="02020603050405020304" pitchFamily="18" charset="0"/>
            </a:endParaRPr>
          </a:p>
        </p:txBody>
      </p:sp>
      <p:sp>
        <p:nvSpPr>
          <p:cNvPr id="31" name="文字方塊 30"/>
          <p:cNvSpPr txBox="1"/>
          <p:nvPr/>
        </p:nvSpPr>
        <p:spPr>
          <a:xfrm>
            <a:off x="2210461" y="2994916"/>
            <a:ext cx="633507"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(c-2)</a:t>
            </a:r>
            <a:endParaRPr lang="zh-TW" altLang="en-US" b="1" dirty="0">
              <a:latin typeface="Times New Roman" panose="02020603050405020304" pitchFamily="18" charset="0"/>
              <a:cs typeface="Times New Roman" panose="02020603050405020304" pitchFamily="18" charset="0"/>
            </a:endParaRPr>
          </a:p>
        </p:txBody>
      </p:sp>
      <p:sp>
        <p:nvSpPr>
          <p:cNvPr id="32" name="文字方塊 31"/>
          <p:cNvSpPr txBox="1"/>
          <p:nvPr/>
        </p:nvSpPr>
        <p:spPr>
          <a:xfrm>
            <a:off x="4512733" y="2978979"/>
            <a:ext cx="633507"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(c-3)</a:t>
            </a:r>
            <a:endParaRPr lang="zh-TW" altLang="en-US" b="1" dirty="0">
              <a:latin typeface="Times New Roman" panose="02020603050405020304" pitchFamily="18" charset="0"/>
              <a:cs typeface="Times New Roman" panose="02020603050405020304" pitchFamily="18" charset="0"/>
            </a:endParaRPr>
          </a:p>
        </p:txBody>
      </p:sp>
      <p:sp>
        <p:nvSpPr>
          <p:cNvPr id="33" name="文字方塊 32"/>
          <p:cNvSpPr txBox="1"/>
          <p:nvPr/>
        </p:nvSpPr>
        <p:spPr>
          <a:xfrm>
            <a:off x="6818973" y="2953068"/>
            <a:ext cx="633507"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(c-4)</a:t>
            </a:r>
            <a:endParaRPr lang="zh-TW" altLang="en-US" b="1" dirty="0">
              <a:latin typeface="Times New Roman" panose="02020603050405020304" pitchFamily="18" charset="0"/>
              <a:cs typeface="Times New Roman" panose="02020603050405020304" pitchFamily="18" charset="0"/>
            </a:endParaRPr>
          </a:p>
        </p:txBody>
      </p:sp>
      <p:sp>
        <p:nvSpPr>
          <p:cNvPr id="34" name="文字方塊 33"/>
          <p:cNvSpPr txBox="1"/>
          <p:nvPr/>
        </p:nvSpPr>
        <p:spPr>
          <a:xfrm>
            <a:off x="-68467" y="4487330"/>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(d-1)</a:t>
            </a:r>
            <a:endParaRPr lang="zh-TW" altLang="en-US" b="1" dirty="0">
              <a:latin typeface="Times New Roman" panose="02020603050405020304" pitchFamily="18" charset="0"/>
              <a:cs typeface="Times New Roman" panose="02020603050405020304" pitchFamily="18" charset="0"/>
            </a:endParaRPr>
          </a:p>
        </p:txBody>
      </p:sp>
      <p:sp>
        <p:nvSpPr>
          <p:cNvPr id="35" name="文字方塊 34"/>
          <p:cNvSpPr txBox="1"/>
          <p:nvPr/>
        </p:nvSpPr>
        <p:spPr>
          <a:xfrm>
            <a:off x="2217377" y="4476539"/>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(d-2)</a:t>
            </a:r>
            <a:endParaRPr lang="zh-TW" altLang="en-US" b="1" dirty="0">
              <a:latin typeface="Times New Roman" panose="02020603050405020304" pitchFamily="18" charset="0"/>
              <a:cs typeface="Times New Roman" panose="02020603050405020304" pitchFamily="18" charset="0"/>
            </a:endParaRPr>
          </a:p>
        </p:txBody>
      </p:sp>
      <p:sp>
        <p:nvSpPr>
          <p:cNvPr id="36" name="文字方塊 35"/>
          <p:cNvSpPr txBox="1"/>
          <p:nvPr/>
        </p:nvSpPr>
        <p:spPr>
          <a:xfrm>
            <a:off x="4512733" y="4476539"/>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(d-3)</a:t>
            </a:r>
            <a:endParaRPr lang="zh-TW" altLang="en-US" b="1" dirty="0">
              <a:latin typeface="Times New Roman" panose="02020603050405020304" pitchFamily="18" charset="0"/>
              <a:cs typeface="Times New Roman" panose="02020603050405020304" pitchFamily="18" charset="0"/>
            </a:endParaRPr>
          </a:p>
        </p:txBody>
      </p:sp>
      <p:sp>
        <p:nvSpPr>
          <p:cNvPr id="37" name="文字方塊 36"/>
          <p:cNvSpPr txBox="1"/>
          <p:nvPr/>
        </p:nvSpPr>
        <p:spPr>
          <a:xfrm>
            <a:off x="6809061" y="4449204"/>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(d-4)</a:t>
            </a:r>
            <a:endParaRPr lang="zh-TW" altLang="en-US" b="1" dirty="0">
              <a:latin typeface="Times New Roman" panose="02020603050405020304" pitchFamily="18" charset="0"/>
              <a:cs typeface="Times New Roman" panose="02020603050405020304" pitchFamily="18" charset="0"/>
            </a:endParaRPr>
          </a:p>
        </p:txBody>
      </p:sp>
      <p:pic>
        <p:nvPicPr>
          <p:cNvPr id="3" name="Picture 2" descr="LRP1 0-2_C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66752" y="30883"/>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descr="LRP1 0-2_C0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34918" y="30883"/>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4" descr="LRP1 0-2_C00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38724" y="30883"/>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3" name="Picture 5" descr="LRP1 0-2_"/>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468216" y="30883"/>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294" name="Picture 6" descr="LRP1 20-2_C00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66752" y="1501658"/>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0" descr="LRP1 20-2_C00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834918" y="1501658"/>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descr="LRP1 20-2_C00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138724" y="1501658"/>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12" descr="LRP1 20-2_"/>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468216" y="1501658"/>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3" descr="LPR1 10-2_C001"/>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65040" y="2993205"/>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2" name="Picture 14" descr="LPR1 10-2_C002"/>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834918" y="2993205"/>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3" name="Picture 15" descr="LPR1 10-2_C003"/>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138724" y="2993205"/>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4" name="Picture 16" descr="LPR1 10-2_"/>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7468216" y="2993267"/>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5" name="Picture 17" descr="LRP1 30-2_C001"/>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565040" y="4469694"/>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306" name="Picture 18" descr="LRP1 30-2_C00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2834918" y="4469694"/>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9" descr="LRP1 30-2_C003"/>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5138724" y="4469694"/>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20" descr="LRP1 30-2_"/>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7468216" y="4469694"/>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直線單箭頭接點 12"/>
          <p:cNvCxnSpPr/>
          <p:nvPr/>
        </p:nvCxnSpPr>
        <p:spPr>
          <a:xfrm>
            <a:off x="2175763" y="45171"/>
            <a:ext cx="0" cy="58645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4" name="矩形 13"/>
          <p:cNvSpPr/>
          <p:nvPr/>
        </p:nvSpPr>
        <p:spPr>
          <a:xfrm>
            <a:off x="2178401" y="5189694"/>
            <a:ext cx="665567" cy="369332"/>
          </a:xfrm>
          <a:prstGeom prst="rect">
            <a:avLst/>
          </a:prstGeom>
        </p:spPr>
        <p:txBody>
          <a:bodyPr wrap="none">
            <a:spAutoFit/>
          </a:bodyPr>
          <a:lstStyle/>
          <a:p>
            <a:r>
              <a:rPr lang="en-US" altLang="zh-TW" b="1" i="1" dirty="0" err="1">
                <a:solidFill>
                  <a:srgbClr val="FF0066"/>
                </a:solidFill>
                <a:latin typeface="Times New Roman" pitchFamily="18" charset="0"/>
              </a:rPr>
              <a:t>C</a:t>
            </a:r>
            <a:r>
              <a:rPr lang="en-US" altLang="zh-TW" b="1" baseline="-25000" dirty="0" err="1">
                <a:solidFill>
                  <a:srgbClr val="FF0066"/>
                </a:solidFill>
                <a:latin typeface="Times New Roman" pitchFamily="18" charset="0"/>
              </a:rPr>
              <a:t>Lf</a:t>
            </a:r>
            <a:r>
              <a:rPr lang="en-US" altLang="zh-TW" b="1" dirty="0">
                <a:solidFill>
                  <a:srgbClr val="FF0066"/>
                </a:solidFill>
                <a:latin typeface="Times New Roman" pitchFamily="18" charset="0"/>
              </a:rPr>
              <a:t> </a:t>
            </a:r>
            <a:r>
              <a:rPr lang="zh-TW" altLang="en-US" b="1" dirty="0">
                <a:solidFill>
                  <a:srgbClr val="FF0066"/>
                </a:solidFill>
                <a:latin typeface="Times New Roman" pitchFamily="18" charset="0"/>
              </a:rPr>
              <a:t>↑</a:t>
            </a:r>
            <a:endParaRPr lang="zh-TW" altLang="en-US" dirty="0"/>
          </a:p>
        </p:txBody>
      </p:sp>
      <p:sp>
        <p:nvSpPr>
          <p:cNvPr id="38" name="Rectangle 12"/>
          <p:cNvSpPr>
            <a:spLocks noChangeArrowheads="1"/>
          </p:cNvSpPr>
          <p:nvPr/>
        </p:nvSpPr>
        <p:spPr bwMode="auto">
          <a:xfrm>
            <a:off x="9525" y="5853107"/>
            <a:ext cx="913447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65000"/>
              <a:buFont typeface="Wingdings" pitchFamily="2" charset="2"/>
              <a:buChar char="n"/>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60000"/>
              <a:buFont typeface="Wingdings" pitchFamily="2" charset="2"/>
              <a:buChar char="q"/>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65000"/>
              <a:buFont typeface="Wingdings" pitchFamily="2" charset="2"/>
              <a:buChar char="n"/>
              <a:defRPr kumimoji="1" sz="2200">
                <a:solidFill>
                  <a:schemeClr val="tx1"/>
                </a:solidFill>
                <a:latin typeface="Arial" charset="0"/>
                <a:ea typeface="新細明體" charset="-120"/>
              </a:defRPr>
            </a:lvl3pPr>
            <a:lvl4pPr marL="1600200" indent="-228600" eaLnBrk="0" hangingPunct="0">
              <a:spcBef>
                <a:spcPct val="20000"/>
              </a:spcBef>
              <a:buClr>
                <a:schemeClr val="accent2"/>
              </a:buClr>
              <a:buSzPct val="70000"/>
              <a:buFont typeface="Wingdings" pitchFamily="2" charset="2"/>
              <a:buChar char="q"/>
              <a:defRPr kumimoji="1" sz="2000">
                <a:solidFill>
                  <a:schemeClr val="tx1"/>
                </a:solidFill>
                <a:latin typeface="Arial" charset="0"/>
                <a:ea typeface="新細明體" charset="-120"/>
              </a:defRPr>
            </a:lvl4pPr>
            <a:lvl5pPr marL="2057400" indent="-228600" eaLnBrk="0" hangingPunct="0">
              <a:spcBef>
                <a:spcPct val="20000"/>
              </a:spcBef>
              <a:buClr>
                <a:schemeClr val="accent1"/>
              </a:buClr>
              <a:buSzPct val="75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r>
              <a:rPr lang="en-US" altLang="zh-TW" sz="1600" b="1" dirty="0">
                <a:latin typeface="Times New Roman" pitchFamily="18" charset="0"/>
              </a:rPr>
              <a:t>Figure </a:t>
            </a:r>
            <a:r>
              <a:rPr lang="en-US" altLang="zh-TW" sz="1600" b="1" dirty="0" smtClean="0">
                <a:latin typeface="Times New Roman" pitchFamily="18" charset="0"/>
              </a:rPr>
              <a:t>10.</a:t>
            </a:r>
            <a:r>
              <a:rPr lang="en-US" altLang="zh-TW" sz="1600" b="0" dirty="0" smtClean="0">
                <a:latin typeface="Times New Roman" pitchFamily="18" charset="0"/>
              </a:rPr>
              <a:t> </a:t>
            </a:r>
            <a:r>
              <a:rPr lang="en-US" altLang="zh-TW" sz="1600" b="0" dirty="0">
                <a:latin typeface="Times New Roman" pitchFamily="18" charset="0"/>
              </a:rPr>
              <a:t>Immunochemical staining images of </a:t>
            </a:r>
            <a:r>
              <a:rPr lang="en-US" altLang="zh-TW" sz="1600" b="0" dirty="0" smtClean="0">
                <a:latin typeface="Times New Roman" pitchFamily="18" charset="0"/>
              </a:rPr>
              <a:t>Lf-FA-ETP-PLGA NPs interacting </a:t>
            </a:r>
            <a:r>
              <a:rPr lang="en-US" altLang="zh-TW" sz="1600" b="0" dirty="0">
                <a:latin typeface="Times New Roman" pitchFamily="18" charset="0"/>
              </a:rPr>
              <a:t>with </a:t>
            </a:r>
            <a:r>
              <a:rPr lang="en-US" altLang="zh-TW" sz="1600" b="0" dirty="0" smtClean="0">
                <a:latin typeface="Times New Roman" pitchFamily="18" charset="0"/>
              </a:rPr>
              <a:t>HBMECs. </a:t>
            </a:r>
            <a:r>
              <a:rPr lang="en-US" altLang="zh-TW" sz="1600" b="0" i="1" dirty="0" smtClean="0">
                <a:latin typeface="Times New Roman" pitchFamily="18" charset="0"/>
              </a:rPr>
              <a:t>P</a:t>
            </a:r>
            <a:r>
              <a:rPr lang="en-US" altLang="zh-TW" sz="1600" b="0" baseline="-25000" dirty="0" smtClean="0">
                <a:latin typeface="Times New Roman" pitchFamily="18" charset="0"/>
              </a:rPr>
              <a:t>PLGA</a:t>
            </a:r>
            <a:r>
              <a:rPr lang="en-US" altLang="zh-TW" sz="1600" b="0" dirty="0" smtClean="0">
                <a:latin typeface="Times New Roman" pitchFamily="18" charset="0"/>
              </a:rPr>
              <a:t> = 0.02%, </a:t>
            </a:r>
            <a:r>
              <a:rPr lang="en-US" altLang="zh-TW" sz="1600" b="0" i="1" dirty="0" smtClean="0">
                <a:latin typeface="Times New Roman" pitchFamily="18" charset="0"/>
              </a:rPr>
              <a:t>P</a:t>
            </a:r>
            <a:r>
              <a:rPr lang="en-US" altLang="zh-TW" sz="1600" b="0" baseline="-25000" dirty="0" smtClean="0">
                <a:latin typeface="Times New Roman" pitchFamily="18" charset="0"/>
              </a:rPr>
              <a:t>DMAB </a:t>
            </a:r>
            <a:r>
              <a:rPr lang="en-US" altLang="zh-TW" sz="1600" b="0" dirty="0" smtClean="0">
                <a:latin typeface="Times New Roman" pitchFamily="18" charset="0"/>
              </a:rPr>
              <a:t>= 0.08%, </a:t>
            </a:r>
            <a:r>
              <a:rPr lang="en-US" altLang="zh-TW" sz="1600" b="0" i="1" dirty="0" smtClean="0">
                <a:latin typeface="Times New Roman" pitchFamily="18" charset="0"/>
              </a:rPr>
              <a:t>C</a:t>
            </a:r>
            <a:r>
              <a:rPr lang="en-US" altLang="zh-TW" sz="1600" b="0" baseline="-25000" dirty="0" smtClean="0">
                <a:latin typeface="Times New Roman" pitchFamily="18" charset="0"/>
              </a:rPr>
              <a:t>ETP</a:t>
            </a:r>
            <a:r>
              <a:rPr lang="en-US" altLang="zh-TW" sz="1600" b="0" dirty="0" smtClean="0">
                <a:latin typeface="Times New Roman" pitchFamily="18" charset="0"/>
              </a:rPr>
              <a:t> = 2 mg/</a:t>
            </a:r>
            <a:r>
              <a:rPr lang="en-US" altLang="zh-TW" sz="1600" b="0" dirty="0" err="1" smtClean="0">
                <a:latin typeface="Times New Roman" pitchFamily="18" charset="0"/>
              </a:rPr>
              <a:t>mL.</a:t>
            </a:r>
            <a:r>
              <a:rPr lang="en-US" altLang="zh-TW" sz="1600" b="0" dirty="0" smtClean="0">
                <a:latin typeface="Times New Roman" pitchFamily="18" charset="0"/>
              </a:rPr>
              <a:t> (a-#) </a:t>
            </a:r>
            <a:r>
              <a:rPr lang="en-US" altLang="zh-TW" sz="1600" b="0" i="1" dirty="0" err="1" smtClean="0">
                <a:latin typeface="Times New Roman" pitchFamily="18" charset="0"/>
              </a:rPr>
              <a:t>C</a:t>
            </a:r>
            <a:r>
              <a:rPr lang="en-US" altLang="zh-TW" sz="1600" baseline="-25000" dirty="0" err="1" smtClean="0">
                <a:latin typeface="Times New Roman" pitchFamily="18" charset="0"/>
              </a:rPr>
              <a:t>Lf</a:t>
            </a:r>
            <a:r>
              <a:rPr lang="en-US" altLang="zh-TW" sz="1600" b="0" dirty="0" smtClean="0">
                <a:latin typeface="Times New Roman" pitchFamily="18" charset="0"/>
              </a:rPr>
              <a:t> </a:t>
            </a:r>
            <a:r>
              <a:rPr lang="en-US" altLang="zh-TW" sz="1600" b="0" dirty="0">
                <a:latin typeface="Times New Roman" pitchFamily="18" charset="0"/>
              </a:rPr>
              <a:t>= </a:t>
            </a:r>
            <a:r>
              <a:rPr lang="en-US" altLang="zh-TW" sz="1600" b="0" dirty="0" smtClean="0">
                <a:latin typeface="Times New Roman" pitchFamily="18" charset="0"/>
              </a:rPr>
              <a:t>0.02%; </a:t>
            </a:r>
            <a:r>
              <a:rPr lang="en-US" altLang="zh-TW" sz="1600" b="0" dirty="0">
                <a:latin typeface="Times New Roman" pitchFamily="18" charset="0"/>
              </a:rPr>
              <a:t>(</a:t>
            </a:r>
            <a:r>
              <a:rPr lang="en-US" altLang="zh-TW" sz="1600" b="0" dirty="0" smtClean="0">
                <a:latin typeface="Times New Roman" pitchFamily="18" charset="0"/>
              </a:rPr>
              <a:t>b-#) </a:t>
            </a:r>
            <a:r>
              <a:rPr lang="en-US" altLang="zh-TW" sz="1600" i="1" dirty="0" err="1" smtClean="0">
                <a:latin typeface="Times New Roman" pitchFamily="18" charset="0"/>
              </a:rPr>
              <a:t>C</a:t>
            </a:r>
            <a:r>
              <a:rPr lang="en-US" altLang="zh-TW" sz="1600" baseline="-25000" dirty="0" err="1" smtClean="0">
                <a:latin typeface="Times New Roman" pitchFamily="18" charset="0"/>
              </a:rPr>
              <a:t>Lf</a:t>
            </a:r>
            <a:r>
              <a:rPr lang="en-US" altLang="zh-TW" sz="1600" dirty="0" smtClean="0">
                <a:latin typeface="Times New Roman" pitchFamily="18" charset="0"/>
              </a:rPr>
              <a:t> </a:t>
            </a:r>
            <a:r>
              <a:rPr lang="en-US" altLang="zh-TW" sz="1600" dirty="0">
                <a:latin typeface="Times New Roman" pitchFamily="18" charset="0"/>
              </a:rPr>
              <a:t>= </a:t>
            </a:r>
            <a:r>
              <a:rPr lang="en-US" altLang="zh-TW" sz="1600" dirty="0" smtClean="0">
                <a:latin typeface="Times New Roman" pitchFamily="18" charset="0"/>
              </a:rPr>
              <a:t>0.04%; </a:t>
            </a:r>
            <a:r>
              <a:rPr lang="en-US" altLang="zh-TW" sz="1600" b="0" dirty="0" smtClean="0">
                <a:latin typeface="Times New Roman" pitchFamily="18" charset="0"/>
              </a:rPr>
              <a:t>(c-#) </a:t>
            </a:r>
            <a:r>
              <a:rPr lang="en-US" altLang="zh-TW" sz="1600" i="1" dirty="0" err="1" smtClean="0">
                <a:latin typeface="Times New Roman" pitchFamily="18" charset="0"/>
              </a:rPr>
              <a:t>C</a:t>
            </a:r>
            <a:r>
              <a:rPr lang="en-US" altLang="zh-TW" sz="1600" baseline="-25000" dirty="0" err="1" smtClean="0">
                <a:latin typeface="Times New Roman" pitchFamily="18" charset="0"/>
              </a:rPr>
              <a:t>Lf</a:t>
            </a:r>
            <a:r>
              <a:rPr lang="en-US" altLang="zh-TW" sz="1600" dirty="0" smtClean="0">
                <a:latin typeface="Times New Roman" pitchFamily="18" charset="0"/>
              </a:rPr>
              <a:t> </a:t>
            </a:r>
            <a:r>
              <a:rPr lang="en-US" altLang="zh-TW" sz="1600" dirty="0">
                <a:latin typeface="Times New Roman" pitchFamily="18" charset="0"/>
              </a:rPr>
              <a:t>= </a:t>
            </a:r>
            <a:r>
              <a:rPr lang="en-US" altLang="zh-TW" sz="1600" dirty="0" smtClean="0">
                <a:latin typeface="Times New Roman" pitchFamily="18" charset="0"/>
              </a:rPr>
              <a:t>0.06%</a:t>
            </a:r>
            <a:r>
              <a:rPr lang="en-US" altLang="zh-TW" sz="1600" b="0" dirty="0" smtClean="0">
                <a:latin typeface="Times New Roman" pitchFamily="18" charset="0"/>
              </a:rPr>
              <a:t>; </a:t>
            </a:r>
            <a:r>
              <a:rPr lang="en-US" altLang="zh-TW" sz="1600" b="0" dirty="0">
                <a:latin typeface="Times New Roman" pitchFamily="18" charset="0"/>
              </a:rPr>
              <a:t>(</a:t>
            </a:r>
            <a:r>
              <a:rPr lang="en-US" altLang="zh-TW" sz="1600" b="0" dirty="0" smtClean="0">
                <a:latin typeface="Times New Roman" pitchFamily="18" charset="0"/>
              </a:rPr>
              <a:t>d-#) </a:t>
            </a:r>
            <a:r>
              <a:rPr lang="en-US" altLang="zh-TW" sz="1600" i="1" dirty="0" err="1" smtClean="0">
                <a:latin typeface="Times New Roman" pitchFamily="18" charset="0"/>
              </a:rPr>
              <a:t>C</a:t>
            </a:r>
            <a:r>
              <a:rPr lang="en-US" altLang="zh-TW" sz="1600" baseline="-25000" dirty="0" err="1" smtClean="0">
                <a:latin typeface="Times New Roman" pitchFamily="18" charset="0"/>
              </a:rPr>
              <a:t>Lf</a:t>
            </a:r>
            <a:r>
              <a:rPr lang="en-US" altLang="zh-TW" sz="1600" dirty="0" smtClean="0">
                <a:latin typeface="Times New Roman" pitchFamily="18" charset="0"/>
              </a:rPr>
              <a:t> </a:t>
            </a:r>
            <a:r>
              <a:rPr lang="en-US" altLang="zh-TW" sz="1600" dirty="0">
                <a:latin typeface="Times New Roman" pitchFamily="18" charset="0"/>
              </a:rPr>
              <a:t>= </a:t>
            </a:r>
            <a:r>
              <a:rPr lang="en-US" altLang="zh-TW" sz="1600" dirty="0" smtClean="0">
                <a:latin typeface="Times New Roman" pitchFamily="18" charset="0"/>
              </a:rPr>
              <a:t>0.08%</a:t>
            </a:r>
            <a:r>
              <a:rPr lang="en-US" altLang="zh-TW" sz="1600" b="0" dirty="0" smtClean="0">
                <a:latin typeface="Times New Roman" pitchFamily="18" charset="0"/>
              </a:rPr>
              <a:t>;</a:t>
            </a:r>
            <a:r>
              <a:rPr lang="zh-TW" altLang="en-US" sz="1600" b="0" dirty="0" smtClean="0">
                <a:latin typeface="Times New Roman" pitchFamily="18" charset="0"/>
              </a:rPr>
              <a:t> </a:t>
            </a:r>
            <a:r>
              <a:rPr lang="en-US" altLang="zh-TW" sz="1600" b="0" dirty="0" smtClean="0">
                <a:latin typeface="Times New Roman" pitchFamily="18" charset="0"/>
              </a:rPr>
              <a:t>(</a:t>
            </a:r>
            <a:r>
              <a:rPr lang="zh-TW" altLang="en-US" sz="1600" b="0" dirty="0" smtClean="0">
                <a:latin typeface="Times New Roman" pitchFamily="18" charset="0"/>
              </a:rPr>
              <a:t>*</a:t>
            </a:r>
            <a:r>
              <a:rPr lang="en-US" altLang="zh-TW" sz="1600" b="0" dirty="0" smtClean="0">
                <a:latin typeface="Times New Roman" pitchFamily="18" charset="0"/>
              </a:rPr>
              <a:t>-1): nuclei for blue; (*-2</a:t>
            </a:r>
            <a:r>
              <a:rPr lang="en-US" altLang="zh-TW" sz="1600" dirty="0">
                <a:latin typeface="Times New Roman" pitchFamily="18" charset="0"/>
              </a:rPr>
              <a:t>): </a:t>
            </a:r>
            <a:r>
              <a:rPr lang="en-US" altLang="zh-TW" sz="1600" dirty="0" smtClean="0">
                <a:latin typeface="Times New Roman" pitchFamily="18" charset="0"/>
              </a:rPr>
              <a:t>Lf-FA-ETP-PLGA</a:t>
            </a:r>
            <a:r>
              <a:rPr lang="zh-TW" altLang="en-US" sz="1600" dirty="0" smtClean="0">
                <a:latin typeface="Times New Roman" pitchFamily="18" charset="0"/>
              </a:rPr>
              <a:t> </a:t>
            </a:r>
            <a:r>
              <a:rPr lang="en-US" altLang="zh-TW" sz="1600" dirty="0" smtClean="0">
                <a:latin typeface="Times New Roman" pitchFamily="18" charset="0"/>
              </a:rPr>
              <a:t>NPs for green; (*-3): Lf receptor for red; (*-4): merged image. * is 1, 2, 3, or 4; * is a, b, c, or d.  </a:t>
            </a:r>
            <a:endParaRPr lang="en-US" altLang="zh-TW" sz="1600" dirty="0">
              <a:latin typeface="Times New Roman" pitchFamily="18" charset="0"/>
            </a:endParaRPr>
          </a:p>
        </p:txBody>
      </p:sp>
      <p:cxnSp>
        <p:nvCxnSpPr>
          <p:cNvPr id="15" name="直線單箭頭接點 14"/>
          <p:cNvCxnSpPr/>
          <p:nvPr/>
        </p:nvCxnSpPr>
        <p:spPr>
          <a:xfrm flipH="1">
            <a:off x="3554918" y="2351559"/>
            <a:ext cx="135046" cy="144016"/>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flipH="1">
            <a:off x="3995936" y="2636912"/>
            <a:ext cx="135046" cy="144016"/>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H="1">
            <a:off x="3131840" y="3933056"/>
            <a:ext cx="216024" cy="72008"/>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H="1">
            <a:off x="3239852" y="4149080"/>
            <a:ext cx="216024" cy="72008"/>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a:off x="4139872" y="3179582"/>
            <a:ext cx="0" cy="332502"/>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p:nvPr/>
        </p:nvCxnSpPr>
        <p:spPr>
          <a:xfrm flipH="1">
            <a:off x="3821664" y="4633870"/>
            <a:ext cx="174272" cy="184666"/>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p:nvPr/>
        </p:nvCxnSpPr>
        <p:spPr>
          <a:xfrm flipH="1">
            <a:off x="3347864" y="4671996"/>
            <a:ext cx="274577" cy="1803"/>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a:off x="3689964" y="5733256"/>
            <a:ext cx="175332" cy="1803"/>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3807284" y="5374360"/>
            <a:ext cx="175332" cy="0"/>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091937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文字方塊 17"/>
          <p:cNvSpPr txBox="1"/>
          <p:nvPr/>
        </p:nvSpPr>
        <p:spPr>
          <a:xfrm>
            <a:off x="-68467" y="-5540"/>
            <a:ext cx="646331"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(a-1)</a:t>
            </a:r>
            <a:endParaRPr lang="zh-TW" altLang="en-US" b="1" dirty="0">
              <a:latin typeface="Times New Roman" panose="02020603050405020304" pitchFamily="18" charset="0"/>
              <a:cs typeface="Times New Roman" panose="02020603050405020304" pitchFamily="18" charset="0"/>
            </a:endParaRPr>
          </a:p>
        </p:txBody>
      </p:sp>
      <p:sp>
        <p:nvSpPr>
          <p:cNvPr id="19" name="文字方塊 18"/>
          <p:cNvSpPr txBox="1"/>
          <p:nvPr/>
        </p:nvSpPr>
        <p:spPr>
          <a:xfrm>
            <a:off x="-68468" y="1422076"/>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(b-1)</a:t>
            </a:r>
            <a:endParaRPr lang="zh-TW" altLang="en-US" b="1" dirty="0">
              <a:latin typeface="Times New Roman" panose="02020603050405020304" pitchFamily="18" charset="0"/>
              <a:cs typeface="Times New Roman" panose="02020603050405020304" pitchFamily="18" charset="0"/>
            </a:endParaRPr>
          </a:p>
        </p:txBody>
      </p:sp>
      <p:sp>
        <p:nvSpPr>
          <p:cNvPr id="20" name="文字方塊 19"/>
          <p:cNvSpPr txBox="1"/>
          <p:nvPr/>
        </p:nvSpPr>
        <p:spPr>
          <a:xfrm>
            <a:off x="-81291" y="2818196"/>
            <a:ext cx="633507"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(c-1)</a:t>
            </a:r>
            <a:endParaRPr lang="zh-TW" altLang="en-US" b="1" dirty="0">
              <a:latin typeface="Times New Roman" panose="02020603050405020304" pitchFamily="18" charset="0"/>
              <a:cs typeface="Times New Roman" panose="02020603050405020304" pitchFamily="18" charset="0"/>
            </a:endParaRPr>
          </a:p>
        </p:txBody>
      </p:sp>
      <p:sp>
        <p:nvSpPr>
          <p:cNvPr id="21" name="文字方塊 20"/>
          <p:cNvSpPr txBox="1"/>
          <p:nvPr/>
        </p:nvSpPr>
        <p:spPr>
          <a:xfrm>
            <a:off x="-68467" y="4424914"/>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(d-1)</a:t>
            </a:r>
            <a:endParaRPr lang="zh-TW" altLang="en-US" b="1" dirty="0">
              <a:latin typeface="Times New Roman" panose="02020603050405020304" pitchFamily="18" charset="0"/>
              <a:cs typeface="Times New Roman" panose="02020603050405020304" pitchFamily="18" charset="0"/>
            </a:endParaRPr>
          </a:p>
        </p:txBody>
      </p:sp>
      <p:sp>
        <p:nvSpPr>
          <p:cNvPr id="22" name="文字方塊 21"/>
          <p:cNvSpPr txBox="1"/>
          <p:nvPr/>
        </p:nvSpPr>
        <p:spPr>
          <a:xfrm>
            <a:off x="2197637" y="-17245"/>
            <a:ext cx="646331"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(a-2)</a:t>
            </a:r>
            <a:endParaRPr lang="zh-TW" altLang="en-US" b="1" dirty="0">
              <a:latin typeface="Times New Roman" panose="02020603050405020304" pitchFamily="18" charset="0"/>
              <a:cs typeface="Times New Roman" panose="02020603050405020304" pitchFamily="18" charset="0"/>
            </a:endParaRPr>
          </a:p>
        </p:txBody>
      </p:sp>
      <p:sp>
        <p:nvSpPr>
          <p:cNvPr id="23" name="文字方塊 22"/>
          <p:cNvSpPr txBox="1"/>
          <p:nvPr/>
        </p:nvSpPr>
        <p:spPr>
          <a:xfrm>
            <a:off x="2175763" y="1422076"/>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(b-2)</a:t>
            </a:r>
            <a:endParaRPr lang="zh-TW" altLang="en-US" b="1" dirty="0">
              <a:latin typeface="Times New Roman" panose="02020603050405020304" pitchFamily="18" charset="0"/>
              <a:cs typeface="Times New Roman" panose="02020603050405020304" pitchFamily="18" charset="0"/>
            </a:endParaRPr>
          </a:p>
        </p:txBody>
      </p:sp>
      <p:sp>
        <p:nvSpPr>
          <p:cNvPr id="24" name="文字方塊 23"/>
          <p:cNvSpPr txBox="1"/>
          <p:nvPr/>
        </p:nvSpPr>
        <p:spPr>
          <a:xfrm>
            <a:off x="2210461" y="2818196"/>
            <a:ext cx="633507"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(c-2)</a:t>
            </a:r>
            <a:endParaRPr lang="zh-TW" altLang="en-US" b="1" dirty="0">
              <a:latin typeface="Times New Roman" panose="02020603050405020304" pitchFamily="18" charset="0"/>
              <a:cs typeface="Times New Roman" panose="02020603050405020304" pitchFamily="18" charset="0"/>
            </a:endParaRPr>
          </a:p>
        </p:txBody>
      </p:sp>
      <p:sp>
        <p:nvSpPr>
          <p:cNvPr id="25" name="文字方塊 24"/>
          <p:cNvSpPr txBox="1"/>
          <p:nvPr/>
        </p:nvSpPr>
        <p:spPr>
          <a:xfrm>
            <a:off x="2217377" y="4414123"/>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(d-2)</a:t>
            </a:r>
            <a:endParaRPr lang="zh-TW" altLang="en-US" b="1" dirty="0">
              <a:latin typeface="Times New Roman" panose="02020603050405020304" pitchFamily="18" charset="0"/>
              <a:cs typeface="Times New Roman" panose="02020603050405020304" pitchFamily="18" charset="0"/>
            </a:endParaRPr>
          </a:p>
        </p:txBody>
      </p:sp>
      <p:sp>
        <p:nvSpPr>
          <p:cNvPr id="26" name="文字方塊 25"/>
          <p:cNvSpPr txBox="1"/>
          <p:nvPr/>
        </p:nvSpPr>
        <p:spPr>
          <a:xfrm>
            <a:off x="4492393" y="-17245"/>
            <a:ext cx="646331"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(a-3)</a:t>
            </a:r>
            <a:endParaRPr lang="zh-TW" altLang="en-US" b="1" dirty="0">
              <a:latin typeface="Times New Roman" panose="02020603050405020304" pitchFamily="18" charset="0"/>
              <a:cs typeface="Times New Roman" panose="02020603050405020304" pitchFamily="18" charset="0"/>
            </a:endParaRPr>
          </a:p>
        </p:txBody>
      </p:sp>
      <p:sp>
        <p:nvSpPr>
          <p:cNvPr id="27" name="文字方塊 26"/>
          <p:cNvSpPr txBox="1"/>
          <p:nvPr/>
        </p:nvSpPr>
        <p:spPr>
          <a:xfrm>
            <a:off x="4492393" y="1406119"/>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(b-3)</a:t>
            </a:r>
            <a:endParaRPr lang="zh-TW" altLang="en-US" b="1" dirty="0">
              <a:latin typeface="Times New Roman" panose="02020603050405020304" pitchFamily="18" charset="0"/>
              <a:cs typeface="Times New Roman" panose="02020603050405020304" pitchFamily="18" charset="0"/>
            </a:endParaRPr>
          </a:p>
        </p:txBody>
      </p:sp>
      <p:sp>
        <p:nvSpPr>
          <p:cNvPr id="28" name="文字方塊 27"/>
          <p:cNvSpPr txBox="1"/>
          <p:nvPr/>
        </p:nvSpPr>
        <p:spPr>
          <a:xfrm>
            <a:off x="4512733" y="2802259"/>
            <a:ext cx="633507"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(c-3)</a:t>
            </a:r>
            <a:endParaRPr lang="zh-TW" altLang="en-US" b="1" dirty="0">
              <a:latin typeface="Times New Roman" panose="02020603050405020304" pitchFamily="18" charset="0"/>
              <a:cs typeface="Times New Roman" panose="02020603050405020304" pitchFamily="18" charset="0"/>
            </a:endParaRPr>
          </a:p>
        </p:txBody>
      </p:sp>
      <p:sp>
        <p:nvSpPr>
          <p:cNvPr id="29" name="文字方塊 28"/>
          <p:cNvSpPr txBox="1"/>
          <p:nvPr/>
        </p:nvSpPr>
        <p:spPr>
          <a:xfrm>
            <a:off x="4512733" y="4414123"/>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(d-3)</a:t>
            </a:r>
            <a:endParaRPr lang="zh-TW" altLang="en-US" b="1" dirty="0">
              <a:latin typeface="Times New Roman" panose="02020603050405020304" pitchFamily="18" charset="0"/>
              <a:cs typeface="Times New Roman" panose="02020603050405020304" pitchFamily="18" charset="0"/>
            </a:endParaRPr>
          </a:p>
        </p:txBody>
      </p:sp>
      <p:sp>
        <p:nvSpPr>
          <p:cNvPr id="30" name="文字方塊 29"/>
          <p:cNvSpPr txBox="1"/>
          <p:nvPr/>
        </p:nvSpPr>
        <p:spPr>
          <a:xfrm>
            <a:off x="6757115" y="-52658"/>
            <a:ext cx="646331"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(a-4)</a:t>
            </a:r>
            <a:endParaRPr lang="zh-TW" altLang="en-US" b="1" dirty="0">
              <a:latin typeface="Times New Roman" panose="02020603050405020304" pitchFamily="18" charset="0"/>
              <a:cs typeface="Times New Roman" panose="02020603050405020304" pitchFamily="18" charset="0"/>
            </a:endParaRPr>
          </a:p>
        </p:txBody>
      </p:sp>
      <p:sp>
        <p:nvSpPr>
          <p:cNvPr id="31" name="文字方塊 30"/>
          <p:cNvSpPr txBox="1"/>
          <p:nvPr/>
        </p:nvSpPr>
        <p:spPr>
          <a:xfrm>
            <a:off x="6674184" y="1394234"/>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(b-4)</a:t>
            </a:r>
            <a:endParaRPr lang="zh-TW" altLang="en-US" b="1" dirty="0">
              <a:latin typeface="Times New Roman" panose="02020603050405020304" pitchFamily="18" charset="0"/>
              <a:cs typeface="Times New Roman" panose="02020603050405020304" pitchFamily="18" charset="0"/>
            </a:endParaRPr>
          </a:p>
        </p:txBody>
      </p:sp>
      <p:sp>
        <p:nvSpPr>
          <p:cNvPr id="32" name="文字方塊 31"/>
          <p:cNvSpPr txBox="1"/>
          <p:nvPr/>
        </p:nvSpPr>
        <p:spPr>
          <a:xfrm>
            <a:off x="6699832" y="2776348"/>
            <a:ext cx="633507"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(c-4)</a:t>
            </a:r>
            <a:endParaRPr lang="zh-TW" altLang="en-US" b="1" dirty="0">
              <a:latin typeface="Times New Roman" panose="02020603050405020304" pitchFamily="18" charset="0"/>
              <a:cs typeface="Times New Roman" panose="02020603050405020304" pitchFamily="18" charset="0"/>
            </a:endParaRPr>
          </a:p>
        </p:txBody>
      </p:sp>
      <p:sp>
        <p:nvSpPr>
          <p:cNvPr id="33" name="文字方塊 32"/>
          <p:cNvSpPr txBox="1"/>
          <p:nvPr/>
        </p:nvSpPr>
        <p:spPr>
          <a:xfrm>
            <a:off x="6689920" y="4386788"/>
            <a:ext cx="659155"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(d-4)</a:t>
            </a:r>
            <a:endParaRPr lang="zh-TW" altLang="en-US" b="1" dirty="0">
              <a:latin typeface="Times New Roman" panose="02020603050405020304" pitchFamily="18" charset="0"/>
              <a:cs typeface="Times New Roman" panose="02020603050405020304" pitchFamily="18" charset="0"/>
            </a:endParaRPr>
          </a:p>
        </p:txBody>
      </p:sp>
      <p:sp>
        <p:nvSpPr>
          <p:cNvPr id="34" name="Rectangle 12"/>
          <p:cNvSpPr>
            <a:spLocks noChangeArrowheads="1"/>
          </p:cNvSpPr>
          <p:nvPr/>
        </p:nvSpPr>
        <p:spPr bwMode="auto">
          <a:xfrm>
            <a:off x="9525" y="5853107"/>
            <a:ext cx="9134475" cy="107721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eaLnBrk="0" hangingPunct="0">
              <a:spcBef>
                <a:spcPct val="20000"/>
              </a:spcBef>
              <a:buClr>
                <a:schemeClr val="accent1"/>
              </a:buClr>
              <a:buSzPct val="65000"/>
              <a:buFont typeface="Wingdings" pitchFamily="2" charset="2"/>
              <a:buChar char="n"/>
              <a:defRPr kumimoji="1" sz="3000">
                <a:solidFill>
                  <a:schemeClr val="tx1"/>
                </a:solidFill>
                <a:latin typeface="Arial" charset="0"/>
                <a:ea typeface="新細明體" charset="-120"/>
              </a:defRPr>
            </a:lvl1pPr>
            <a:lvl2pPr marL="742950" indent="-285750" eaLnBrk="0" hangingPunct="0">
              <a:spcBef>
                <a:spcPct val="20000"/>
              </a:spcBef>
              <a:buClr>
                <a:schemeClr val="accent2"/>
              </a:buClr>
              <a:buSzPct val="60000"/>
              <a:buFont typeface="Wingdings" pitchFamily="2" charset="2"/>
              <a:buChar char="q"/>
              <a:defRPr kumimoji="1" sz="2600">
                <a:solidFill>
                  <a:schemeClr val="tx1"/>
                </a:solidFill>
                <a:latin typeface="Arial" charset="0"/>
                <a:ea typeface="新細明體" charset="-120"/>
              </a:defRPr>
            </a:lvl2pPr>
            <a:lvl3pPr marL="1143000" indent="-228600" eaLnBrk="0" hangingPunct="0">
              <a:spcBef>
                <a:spcPct val="20000"/>
              </a:spcBef>
              <a:buClr>
                <a:schemeClr val="accent1"/>
              </a:buClr>
              <a:buSzPct val="65000"/>
              <a:buFont typeface="Wingdings" pitchFamily="2" charset="2"/>
              <a:buChar char="n"/>
              <a:defRPr kumimoji="1" sz="2200">
                <a:solidFill>
                  <a:schemeClr val="tx1"/>
                </a:solidFill>
                <a:latin typeface="Arial" charset="0"/>
                <a:ea typeface="新細明體" charset="-120"/>
              </a:defRPr>
            </a:lvl3pPr>
            <a:lvl4pPr marL="1600200" indent="-228600" eaLnBrk="0" hangingPunct="0">
              <a:spcBef>
                <a:spcPct val="20000"/>
              </a:spcBef>
              <a:buClr>
                <a:schemeClr val="accent2"/>
              </a:buClr>
              <a:buSzPct val="70000"/>
              <a:buFont typeface="Wingdings" pitchFamily="2" charset="2"/>
              <a:buChar char="q"/>
              <a:defRPr kumimoji="1" sz="2000">
                <a:solidFill>
                  <a:schemeClr val="tx1"/>
                </a:solidFill>
                <a:latin typeface="Arial" charset="0"/>
                <a:ea typeface="新細明體" charset="-120"/>
              </a:defRPr>
            </a:lvl4pPr>
            <a:lvl5pPr marL="2057400" indent="-228600" eaLnBrk="0" hangingPunct="0">
              <a:spcBef>
                <a:spcPct val="20000"/>
              </a:spcBef>
              <a:buClr>
                <a:schemeClr val="accent1"/>
              </a:buClr>
              <a:buSzPct val="75000"/>
              <a:buFont typeface="Wingdings" pitchFamily="2" charset="2"/>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lr>
                <a:schemeClr val="accent1"/>
              </a:buClr>
              <a:buSzPct val="75000"/>
              <a:buFont typeface="Wingdings" pitchFamily="2" charset="2"/>
              <a:buChar char="§"/>
              <a:defRPr kumimoji="1" sz="2000">
                <a:solidFill>
                  <a:schemeClr val="tx1"/>
                </a:solidFill>
                <a:latin typeface="Arial" charset="0"/>
                <a:ea typeface="新細明體" charset="-120"/>
              </a:defRPr>
            </a:lvl9pPr>
          </a:lstStyle>
          <a:p>
            <a:pPr eaLnBrk="1" hangingPunct="1">
              <a:spcBef>
                <a:spcPct val="0"/>
              </a:spcBef>
              <a:buClrTx/>
              <a:buSzTx/>
              <a:buFontTx/>
              <a:buNone/>
            </a:pPr>
            <a:r>
              <a:rPr lang="en-US" altLang="zh-TW" sz="1600" b="1" dirty="0">
                <a:latin typeface="Times New Roman" pitchFamily="18" charset="0"/>
              </a:rPr>
              <a:t>Figure </a:t>
            </a:r>
            <a:r>
              <a:rPr lang="en-US" altLang="zh-TW" sz="1600" b="1" dirty="0" smtClean="0">
                <a:latin typeface="Times New Roman" pitchFamily="18" charset="0"/>
              </a:rPr>
              <a:t>11.</a:t>
            </a:r>
            <a:r>
              <a:rPr lang="en-US" altLang="zh-TW" sz="1600" b="0" dirty="0" smtClean="0">
                <a:latin typeface="Times New Roman" pitchFamily="18" charset="0"/>
              </a:rPr>
              <a:t> </a:t>
            </a:r>
            <a:r>
              <a:rPr lang="en-US" altLang="zh-TW" sz="1600" b="0" dirty="0">
                <a:latin typeface="Times New Roman" pitchFamily="18" charset="0"/>
              </a:rPr>
              <a:t>Immunochemical staining images of </a:t>
            </a:r>
            <a:r>
              <a:rPr lang="en-US" altLang="zh-TW" sz="1600" b="0" dirty="0" smtClean="0">
                <a:latin typeface="Times New Roman" pitchFamily="18" charset="0"/>
              </a:rPr>
              <a:t>Lf-FA-ETP-PLGA NPs interacting </a:t>
            </a:r>
            <a:r>
              <a:rPr lang="en-US" altLang="zh-TW" sz="1600" b="0" dirty="0">
                <a:latin typeface="Times New Roman" pitchFamily="18" charset="0"/>
              </a:rPr>
              <a:t>with </a:t>
            </a:r>
            <a:r>
              <a:rPr lang="en-US" altLang="zh-TW" sz="1600" b="0" dirty="0" smtClean="0">
                <a:latin typeface="Times New Roman" pitchFamily="18" charset="0"/>
              </a:rPr>
              <a:t>U87MG cells. </a:t>
            </a:r>
            <a:r>
              <a:rPr lang="en-US" altLang="zh-TW" sz="1600" b="0" i="1" dirty="0" smtClean="0">
                <a:latin typeface="Times New Roman" pitchFamily="18" charset="0"/>
              </a:rPr>
              <a:t>P</a:t>
            </a:r>
            <a:r>
              <a:rPr lang="en-US" altLang="zh-TW" sz="1600" b="0" baseline="-25000" dirty="0" smtClean="0">
                <a:latin typeface="Times New Roman" pitchFamily="18" charset="0"/>
              </a:rPr>
              <a:t>PLGA</a:t>
            </a:r>
            <a:r>
              <a:rPr lang="en-US" altLang="zh-TW" sz="1600" b="0" dirty="0" smtClean="0">
                <a:latin typeface="Times New Roman" pitchFamily="18" charset="0"/>
              </a:rPr>
              <a:t> = 0.02%, </a:t>
            </a:r>
            <a:r>
              <a:rPr lang="en-US" altLang="zh-TW" sz="1600" b="0" i="1" dirty="0" smtClean="0">
                <a:latin typeface="Times New Roman" pitchFamily="18" charset="0"/>
              </a:rPr>
              <a:t>P</a:t>
            </a:r>
            <a:r>
              <a:rPr lang="en-US" altLang="zh-TW" sz="1600" b="0" baseline="-25000" dirty="0" smtClean="0">
                <a:latin typeface="Times New Roman" pitchFamily="18" charset="0"/>
              </a:rPr>
              <a:t>DMAB </a:t>
            </a:r>
            <a:r>
              <a:rPr lang="en-US" altLang="zh-TW" sz="1600" b="0" dirty="0" smtClean="0">
                <a:latin typeface="Times New Roman" pitchFamily="18" charset="0"/>
              </a:rPr>
              <a:t>= 0.08%, </a:t>
            </a:r>
            <a:r>
              <a:rPr lang="en-US" altLang="zh-TW" sz="1600" b="0" i="1" dirty="0" smtClean="0">
                <a:latin typeface="Times New Roman" pitchFamily="18" charset="0"/>
              </a:rPr>
              <a:t>C</a:t>
            </a:r>
            <a:r>
              <a:rPr lang="en-US" altLang="zh-TW" sz="1600" b="0" baseline="-25000" dirty="0" smtClean="0">
                <a:latin typeface="Times New Roman" pitchFamily="18" charset="0"/>
              </a:rPr>
              <a:t>ETP</a:t>
            </a:r>
            <a:r>
              <a:rPr lang="en-US" altLang="zh-TW" sz="1600" b="0" dirty="0" smtClean="0">
                <a:latin typeface="Times New Roman" pitchFamily="18" charset="0"/>
              </a:rPr>
              <a:t> = 2 mg/</a:t>
            </a:r>
            <a:r>
              <a:rPr lang="en-US" altLang="zh-TW" sz="1600" b="0" dirty="0" err="1" smtClean="0">
                <a:latin typeface="Times New Roman" pitchFamily="18" charset="0"/>
              </a:rPr>
              <a:t>mL.</a:t>
            </a:r>
            <a:r>
              <a:rPr lang="en-US" altLang="zh-TW" sz="1600" b="0" dirty="0" smtClean="0">
                <a:latin typeface="Times New Roman" pitchFamily="18" charset="0"/>
              </a:rPr>
              <a:t> (a-#) </a:t>
            </a:r>
            <a:r>
              <a:rPr lang="en-US" altLang="zh-TW" sz="1600" b="0" i="1" dirty="0" smtClean="0">
                <a:latin typeface="Times New Roman" pitchFamily="18" charset="0"/>
              </a:rPr>
              <a:t>C</a:t>
            </a:r>
            <a:r>
              <a:rPr lang="en-US" altLang="zh-TW" sz="1600" b="0" baseline="-25000" dirty="0" smtClean="0">
                <a:latin typeface="Times New Roman" pitchFamily="18" charset="0"/>
              </a:rPr>
              <a:t>FA</a:t>
            </a:r>
            <a:r>
              <a:rPr lang="en-US" altLang="zh-TW" sz="1600" b="0" dirty="0" smtClean="0">
                <a:latin typeface="Times New Roman" pitchFamily="18" charset="0"/>
              </a:rPr>
              <a:t> </a:t>
            </a:r>
            <a:r>
              <a:rPr lang="en-US" altLang="zh-TW" sz="1600" b="0" dirty="0">
                <a:latin typeface="Times New Roman" pitchFamily="18" charset="0"/>
              </a:rPr>
              <a:t>= </a:t>
            </a:r>
            <a:r>
              <a:rPr lang="en-US" altLang="zh-TW" sz="1600" b="0" dirty="0" smtClean="0">
                <a:latin typeface="Times New Roman" pitchFamily="18" charset="0"/>
              </a:rPr>
              <a:t>0%; </a:t>
            </a:r>
            <a:r>
              <a:rPr lang="en-US" altLang="zh-TW" sz="1600" b="0" dirty="0">
                <a:latin typeface="Times New Roman" pitchFamily="18" charset="0"/>
              </a:rPr>
              <a:t>(</a:t>
            </a:r>
            <a:r>
              <a:rPr lang="en-US" altLang="zh-TW" sz="1600" b="0" dirty="0" smtClean="0">
                <a:latin typeface="Times New Roman" pitchFamily="18" charset="0"/>
              </a:rPr>
              <a:t>b-#) </a:t>
            </a:r>
            <a:r>
              <a:rPr lang="en-US" altLang="zh-TW" sz="1600" i="1" dirty="0" smtClean="0">
                <a:latin typeface="Times New Roman" pitchFamily="18" charset="0"/>
              </a:rPr>
              <a:t>C</a:t>
            </a:r>
            <a:r>
              <a:rPr lang="en-US" altLang="zh-TW" sz="1600" baseline="-25000" dirty="0" smtClean="0">
                <a:latin typeface="Times New Roman" pitchFamily="18" charset="0"/>
              </a:rPr>
              <a:t>FA</a:t>
            </a:r>
            <a:r>
              <a:rPr lang="en-US" altLang="zh-TW" sz="1600" dirty="0" smtClean="0">
                <a:latin typeface="Times New Roman" pitchFamily="18" charset="0"/>
              </a:rPr>
              <a:t> </a:t>
            </a:r>
            <a:r>
              <a:rPr lang="en-US" altLang="zh-TW" sz="1600" dirty="0">
                <a:latin typeface="Times New Roman" pitchFamily="18" charset="0"/>
              </a:rPr>
              <a:t>= </a:t>
            </a:r>
            <a:r>
              <a:rPr lang="en-US" altLang="zh-TW" sz="1600" dirty="0" smtClean="0">
                <a:latin typeface="Times New Roman" pitchFamily="18" charset="0"/>
              </a:rPr>
              <a:t>0.01%; </a:t>
            </a:r>
            <a:r>
              <a:rPr lang="en-US" altLang="zh-TW" sz="1600" b="0" dirty="0" smtClean="0">
                <a:latin typeface="Times New Roman" pitchFamily="18" charset="0"/>
              </a:rPr>
              <a:t>(c-#) </a:t>
            </a:r>
            <a:r>
              <a:rPr lang="en-US" altLang="zh-TW" sz="1600" i="1" dirty="0" smtClean="0">
                <a:latin typeface="Times New Roman" pitchFamily="18" charset="0"/>
              </a:rPr>
              <a:t>C</a:t>
            </a:r>
            <a:r>
              <a:rPr lang="en-US" altLang="zh-TW" sz="1600" baseline="-25000" dirty="0" smtClean="0">
                <a:latin typeface="Times New Roman" pitchFamily="18" charset="0"/>
              </a:rPr>
              <a:t>FA</a:t>
            </a:r>
            <a:r>
              <a:rPr lang="en-US" altLang="zh-TW" sz="1600" dirty="0" smtClean="0">
                <a:latin typeface="Times New Roman" pitchFamily="18" charset="0"/>
              </a:rPr>
              <a:t> </a:t>
            </a:r>
            <a:r>
              <a:rPr lang="en-US" altLang="zh-TW" sz="1600" dirty="0">
                <a:latin typeface="Times New Roman" pitchFamily="18" charset="0"/>
              </a:rPr>
              <a:t>= </a:t>
            </a:r>
            <a:r>
              <a:rPr lang="en-US" altLang="zh-TW" sz="1600" dirty="0" smtClean="0">
                <a:latin typeface="Times New Roman" pitchFamily="18" charset="0"/>
              </a:rPr>
              <a:t>0.05%</a:t>
            </a:r>
            <a:r>
              <a:rPr lang="en-US" altLang="zh-TW" sz="1600" b="0" dirty="0" smtClean="0">
                <a:latin typeface="Times New Roman" pitchFamily="18" charset="0"/>
              </a:rPr>
              <a:t>; </a:t>
            </a:r>
            <a:r>
              <a:rPr lang="en-US" altLang="zh-TW" sz="1600" b="0" dirty="0">
                <a:latin typeface="Times New Roman" pitchFamily="18" charset="0"/>
              </a:rPr>
              <a:t>(</a:t>
            </a:r>
            <a:r>
              <a:rPr lang="en-US" altLang="zh-TW" sz="1600" b="0" dirty="0" smtClean="0">
                <a:latin typeface="Times New Roman" pitchFamily="18" charset="0"/>
              </a:rPr>
              <a:t>d-#) </a:t>
            </a:r>
            <a:r>
              <a:rPr lang="en-US" altLang="zh-TW" sz="1600" i="1" dirty="0" smtClean="0">
                <a:latin typeface="Times New Roman" pitchFamily="18" charset="0"/>
              </a:rPr>
              <a:t>C</a:t>
            </a:r>
            <a:r>
              <a:rPr lang="en-US" altLang="zh-TW" sz="1600" baseline="-25000" dirty="0" smtClean="0">
                <a:latin typeface="Times New Roman" pitchFamily="18" charset="0"/>
              </a:rPr>
              <a:t>FA</a:t>
            </a:r>
            <a:r>
              <a:rPr lang="en-US" altLang="zh-TW" sz="1600" dirty="0" smtClean="0">
                <a:latin typeface="Times New Roman" pitchFamily="18" charset="0"/>
              </a:rPr>
              <a:t> </a:t>
            </a:r>
            <a:r>
              <a:rPr lang="en-US" altLang="zh-TW" sz="1600" dirty="0">
                <a:latin typeface="Times New Roman" pitchFamily="18" charset="0"/>
              </a:rPr>
              <a:t>= </a:t>
            </a:r>
            <a:r>
              <a:rPr lang="en-US" altLang="zh-TW" sz="1600" dirty="0" smtClean="0">
                <a:latin typeface="Times New Roman" pitchFamily="18" charset="0"/>
              </a:rPr>
              <a:t>0.01%</a:t>
            </a:r>
            <a:r>
              <a:rPr lang="en-US" altLang="zh-TW" sz="1600" b="0" dirty="0" smtClean="0">
                <a:latin typeface="Times New Roman" pitchFamily="18" charset="0"/>
              </a:rPr>
              <a:t>;</a:t>
            </a:r>
            <a:r>
              <a:rPr lang="zh-TW" altLang="en-US" sz="1600" b="0" dirty="0" smtClean="0">
                <a:latin typeface="Times New Roman" pitchFamily="18" charset="0"/>
              </a:rPr>
              <a:t> </a:t>
            </a:r>
            <a:r>
              <a:rPr lang="en-US" altLang="zh-TW" sz="1600" b="0" dirty="0" smtClean="0">
                <a:latin typeface="Times New Roman" pitchFamily="18" charset="0"/>
              </a:rPr>
              <a:t>(</a:t>
            </a:r>
            <a:r>
              <a:rPr lang="zh-TW" altLang="en-US" sz="1600" b="0" dirty="0" smtClean="0">
                <a:latin typeface="Times New Roman" pitchFamily="18" charset="0"/>
              </a:rPr>
              <a:t>*</a:t>
            </a:r>
            <a:r>
              <a:rPr lang="en-US" altLang="zh-TW" sz="1600" b="0" dirty="0" smtClean="0">
                <a:latin typeface="Times New Roman" pitchFamily="18" charset="0"/>
              </a:rPr>
              <a:t>-1): nuclei for blue; (*-2</a:t>
            </a:r>
            <a:r>
              <a:rPr lang="en-US" altLang="zh-TW" sz="1600" dirty="0">
                <a:latin typeface="Times New Roman" pitchFamily="18" charset="0"/>
              </a:rPr>
              <a:t>): </a:t>
            </a:r>
            <a:r>
              <a:rPr lang="en-US" altLang="zh-TW" sz="1600" dirty="0" smtClean="0">
                <a:latin typeface="Times New Roman" pitchFamily="18" charset="0"/>
              </a:rPr>
              <a:t>Lf-FA-ETP-PLGA</a:t>
            </a:r>
            <a:r>
              <a:rPr lang="zh-TW" altLang="en-US" sz="1600" dirty="0" smtClean="0">
                <a:latin typeface="Times New Roman" pitchFamily="18" charset="0"/>
              </a:rPr>
              <a:t> </a:t>
            </a:r>
            <a:r>
              <a:rPr lang="en-US" altLang="zh-TW" sz="1600" dirty="0" smtClean="0">
                <a:latin typeface="Times New Roman" pitchFamily="18" charset="0"/>
              </a:rPr>
              <a:t>NPs for green; (*-3): folate receptor for red; (*-4): merged image. * is 1, 2, 3, or 4; * is a, b, c, or d.  </a:t>
            </a:r>
            <a:endParaRPr lang="en-US" altLang="zh-TW" sz="1600" dirty="0">
              <a:latin typeface="Times New Roman" pitchFamily="18" charset="0"/>
            </a:endParaRPr>
          </a:p>
        </p:txBody>
      </p:sp>
      <p:pic>
        <p:nvPicPr>
          <p:cNvPr id="2" name="Picture 2" descr="U87-FN1_C001"/>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90688" y="24940"/>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 name="Picture 3" descr="U87-FN1_C002"/>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2834918" y="24940"/>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4" descr="U87-FN1_C003"/>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171888" y="24940"/>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5" descr="U87-FN1_"/>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7403446" y="24940"/>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6" descr="U87-FN4_C001"/>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577864" y="1494880"/>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descr="U87-FN4_C002"/>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834840" y="1494880"/>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8" descr="U87-FN4_C003"/>
          <p:cNvPicPr>
            <a:picLocks noChangeAspect="1" noChangeArrowheads="1"/>
          </p:cNvPicPr>
          <p:nvPr/>
        </p:nvPicPr>
        <p:blipFill>
          <a:blip r:embed="rId9">
            <a:extLst>
              <a:ext uri="{28A0092B-C50C-407E-A947-70E740481C1C}">
                <a14:useLocalDpi xmlns:a14="http://schemas.microsoft.com/office/drawing/2010/main" xmlns="" val="0"/>
              </a:ext>
            </a:extLst>
          </a:blip>
          <a:srcRect/>
          <a:stretch>
            <a:fillRect/>
          </a:stretch>
        </p:blipFill>
        <p:spPr bwMode="auto">
          <a:xfrm>
            <a:off x="5171888" y="1494880"/>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9" descr="U87-FN4_"/>
          <p:cNvPicPr>
            <a:picLocks noChangeAspect="1" noChangeArrowheads="1"/>
          </p:cNvPicPr>
          <p:nvPr/>
        </p:nvPicPr>
        <p:blipFill>
          <a:blip r:embed="rId10">
            <a:extLst>
              <a:ext uri="{28A0092B-C50C-407E-A947-70E740481C1C}">
                <a14:useLocalDpi xmlns:a14="http://schemas.microsoft.com/office/drawing/2010/main" xmlns="" val="0"/>
              </a:ext>
            </a:extLst>
          </a:blip>
          <a:srcRect/>
          <a:stretch>
            <a:fillRect/>
          </a:stretch>
        </p:blipFill>
        <p:spPr bwMode="auto">
          <a:xfrm>
            <a:off x="7403446" y="1494880"/>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10" descr="U87-FN7_C001"/>
          <p:cNvPicPr>
            <a:picLocks noChangeAspect="1" noChangeArrowheads="1"/>
          </p:cNvPicPr>
          <p:nvPr/>
        </p:nvPicPr>
        <p:blipFill>
          <a:blip r:embed="rId11">
            <a:extLst>
              <a:ext uri="{28A0092B-C50C-407E-A947-70E740481C1C}">
                <a14:useLocalDpi xmlns:a14="http://schemas.microsoft.com/office/drawing/2010/main" xmlns="" val="0"/>
              </a:ext>
            </a:extLst>
          </a:blip>
          <a:srcRect/>
          <a:stretch>
            <a:fillRect/>
          </a:stretch>
        </p:blipFill>
        <p:spPr bwMode="auto">
          <a:xfrm>
            <a:off x="590687" y="2968226"/>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1" descr="U87-FN7_C002"/>
          <p:cNvPicPr>
            <a:picLocks noChangeAspect="1" noChangeArrowheads="1"/>
          </p:cNvPicPr>
          <p:nvPr/>
        </p:nvPicPr>
        <p:blipFill>
          <a:blip r:embed="rId12">
            <a:extLst>
              <a:ext uri="{28A0092B-C50C-407E-A947-70E740481C1C}">
                <a14:useLocalDpi xmlns:a14="http://schemas.microsoft.com/office/drawing/2010/main" xmlns="" val="0"/>
              </a:ext>
            </a:extLst>
          </a:blip>
          <a:srcRect/>
          <a:stretch>
            <a:fillRect/>
          </a:stretch>
        </p:blipFill>
        <p:spPr bwMode="auto">
          <a:xfrm>
            <a:off x="2834096" y="2968226"/>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2" name="Picture 12" descr="U87-FN7_C003"/>
          <p:cNvPicPr>
            <a:picLocks noChangeAspect="1" noChangeArrowheads="1"/>
          </p:cNvPicPr>
          <p:nvPr/>
        </p:nvPicPr>
        <p:blipFill>
          <a:blip r:embed="rId13">
            <a:extLst>
              <a:ext uri="{28A0092B-C50C-407E-A947-70E740481C1C}">
                <a14:useLocalDpi xmlns:a14="http://schemas.microsoft.com/office/drawing/2010/main" xmlns="" val="0"/>
              </a:ext>
            </a:extLst>
          </a:blip>
          <a:srcRect/>
          <a:stretch>
            <a:fillRect/>
          </a:stretch>
        </p:blipFill>
        <p:spPr bwMode="auto">
          <a:xfrm>
            <a:off x="5171888" y="2968226"/>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13" descr="U87-FN7_"/>
          <p:cNvPicPr>
            <a:picLocks noChangeAspect="1" noChangeArrowheads="1"/>
          </p:cNvPicPr>
          <p:nvPr/>
        </p:nvPicPr>
        <p:blipFill>
          <a:blip r:embed="rId14">
            <a:extLst>
              <a:ext uri="{28A0092B-C50C-407E-A947-70E740481C1C}">
                <a14:useLocalDpi xmlns:a14="http://schemas.microsoft.com/office/drawing/2010/main" xmlns="" val="0"/>
              </a:ext>
            </a:extLst>
          </a:blip>
          <a:srcRect/>
          <a:stretch>
            <a:fillRect/>
          </a:stretch>
        </p:blipFill>
        <p:spPr bwMode="auto">
          <a:xfrm>
            <a:off x="7403446" y="2968226"/>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icture 14" descr="U87-FWN-13_C001"/>
          <p:cNvPicPr>
            <a:picLocks noChangeAspect="1" noChangeArrowheads="1"/>
          </p:cNvPicPr>
          <p:nvPr/>
        </p:nvPicPr>
        <p:blipFill>
          <a:blip r:embed="rId15">
            <a:extLst>
              <a:ext uri="{28A0092B-C50C-407E-A947-70E740481C1C}">
                <a14:useLocalDpi xmlns:a14="http://schemas.microsoft.com/office/drawing/2010/main" xmlns="" val="0"/>
              </a:ext>
            </a:extLst>
          </a:blip>
          <a:srcRect/>
          <a:stretch>
            <a:fillRect/>
          </a:stretch>
        </p:blipFill>
        <p:spPr bwMode="auto">
          <a:xfrm>
            <a:off x="577864" y="4474614"/>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5" name="Picture 15" descr="U87-FWN-13_C002"/>
          <p:cNvPicPr>
            <a:picLocks noChangeAspect="1" noChangeArrowheads="1"/>
          </p:cNvPicPr>
          <p:nvPr/>
        </p:nvPicPr>
        <p:blipFill>
          <a:blip r:embed="rId16">
            <a:extLst>
              <a:ext uri="{28A0092B-C50C-407E-A947-70E740481C1C}">
                <a14:useLocalDpi xmlns:a14="http://schemas.microsoft.com/office/drawing/2010/main" xmlns="" val="0"/>
              </a:ext>
            </a:extLst>
          </a:blip>
          <a:srcRect/>
          <a:stretch>
            <a:fillRect/>
          </a:stretch>
        </p:blipFill>
        <p:spPr bwMode="auto">
          <a:xfrm>
            <a:off x="2834096" y="4474614"/>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6" name="Picture 16" descr="U87-FWN-13_C003"/>
          <p:cNvPicPr>
            <a:picLocks noChangeAspect="1" noChangeArrowheads="1"/>
          </p:cNvPicPr>
          <p:nvPr/>
        </p:nvPicPr>
        <p:blipFill>
          <a:blip r:embed="rId17">
            <a:extLst>
              <a:ext uri="{28A0092B-C50C-407E-A947-70E740481C1C}">
                <a14:useLocalDpi xmlns:a14="http://schemas.microsoft.com/office/drawing/2010/main" xmlns="" val="0"/>
              </a:ext>
            </a:extLst>
          </a:blip>
          <a:srcRect/>
          <a:stretch>
            <a:fillRect/>
          </a:stretch>
        </p:blipFill>
        <p:spPr bwMode="auto">
          <a:xfrm>
            <a:off x="5171888" y="4474614"/>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329" name="Picture 17" descr="U87-FWN-13_"/>
          <p:cNvPicPr>
            <a:picLocks noChangeAspect="1" noChangeArrowheads="1"/>
          </p:cNvPicPr>
          <p:nvPr/>
        </p:nvPicPr>
        <p:blipFill>
          <a:blip r:embed="rId18">
            <a:extLst>
              <a:ext uri="{28A0092B-C50C-407E-A947-70E740481C1C}">
                <a14:useLocalDpi xmlns:a14="http://schemas.microsoft.com/office/drawing/2010/main" xmlns="" val="0"/>
              </a:ext>
            </a:extLst>
          </a:blip>
          <a:srcRect/>
          <a:stretch>
            <a:fillRect/>
          </a:stretch>
        </p:blipFill>
        <p:spPr bwMode="auto">
          <a:xfrm>
            <a:off x="7403446" y="4474614"/>
            <a:ext cx="1440000" cy="1440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35" name="直線單箭頭接點 34"/>
          <p:cNvCxnSpPr/>
          <p:nvPr/>
        </p:nvCxnSpPr>
        <p:spPr>
          <a:xfrm>
            <a:off x="2175763" y="30883"/>
            <a:ext cx="0" cy="586452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6" name="矩形 35"/>
          <p:cNvSpPr/>
          <p:nvPr/>
        </p:nvSpPr>
        <p:spPr>
          <a:xfrm>
            <a:off x="2178401" y="5103966"/>
            <a:ext cx="696986" cy="369332"/>
          </a:xfrm>
          <a:prstGeom prst="rect">
            <a:avLst/>
          </a:prstGeom>
        </p:spPr>
        <p:txBody>
          <a:bodyPr wrap="none">
            <a:spAutoFit/>
          </a:bodyPr>
          <a:lstStyle/>
          <a:p>
            <a:r>
              <a:rPr lang="en-US" altLang="zh-TW" b="1" i="1" dirty="0" smtClean="0">
                <a:solidFill>
                  <a:srgbClr val="FF0066"/>
                </a:solidFill>
                <a:latin typeface="Times New Roman" pitchFamily="18" charset="0"/>
              </a:rPr>
              <a:t>C</a:t>
            </a:r>
            <a:r>
              <a:rPr lang="en-US" altLang="zh-TW" b="1" baseline="-25000" dirty="0" smtClean="0">
                <a:solidFill>
                  <a:srgbClr val="FF0066"/>
                </a:solidFill>
                <a:latin typeface="Times New Roman" pitchFamily="18" charset="0"/>
              </a:rPr>
              <a:t>FA</a:t>
            </a:r>
            <a:r>
              <a:rPr lang="en-US" altLang="zh-TW" b="1" dirty="0" smtClean="0">
                <a:solidFill>
                  <a:srgbClr val="FF0066"/>
                </a:solidFill>
                <a:latin typeface="Times New Roman" pitchFamily="18" charset="0"/>
              </a:rPr>
              <a:t> </a:t>
            </a:r>
            <a:r>
              <a:rPr lang="zh-TW" altLang="en-US" b="1" dirty="0" smtClean="0">
                <a:solidFill>
                  <a:srgbClr val="FF0066"/>
                </a:solidFill>
                <a:latin typeface="Times New Roman" pitchFamily="18" charset="0"/>
              </a:rPr>
              <a:t>↑</a:t>
            </a:r>
            <a:endParaRPr lang="zh-TW" altLang="en-US" dirty="0"/>
          </a:p>
        </p:txBody>
      </p:sp>
      <p:cxnSp>
        <p:nvCxnSpPr>
          <p:cNvPr id="37" name="直線單箭頭接點 36"/>
          <p:cNvCxnSpPr/>
          <p:nvPr/>
        </p:nvCxnSpPr>
        <p:spPr>
          <a:xfrm>
            <a:off x="3416807" y="3171591"/>
            <a:ext cx="1" cy="187204"/>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39" name="直線單箭頭接點 38"/>
          <p:cNvCxnSpPr/>
          <p:nvPr/>
        </p:nvCxnSpPr>
        <p:spPr>
          <a:xfrm>
            <a:off x="3416806" y="4077072"/>
            <a:ext cx="1" cy="187204"/>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0" name="直線單箭頭接點 39"/>
          <p:cNvCxnSpPr/>
          <p:nvPr/>
        </p:nvCxnSpPr>
        <p:spPr>
          <a:xfrm flipV="1">
            <a:off x="2987824" y="5473298"/>
            <a:ext cx="1" cy="259958"/>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H="1">
            <a:off x="3923929" y="5288632"/>
            <a:ext cx="144015" cy="184666"/>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p:nvPr/>
        </p:nvCxnSpPr>
        <p:spPr>
          <a:xfrm flipH="1">
            <a:off x="3851922" y="4756120"/>
            <a:ext cx="216022" cy="27335"/>
          </a:xfrm>
          <a:prstGeom prst="straightConnector1">
            <a:avLst/>
          </a:prstGeom>
          <a:ln w="12700">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83657273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b="1" dirty="0">
                <a:latin typeface="Times New Roman" panose="02020603050405020304" pitchFamily="18" charset="0"/>
                <a:cs typeface="Times New Roman" panose="02020603050405020304" pitchFamily="18" charset="0"/>
              </a:rPr>
              <a:t>Conclusions</a:t>
            </a:r>
            <a:endParaRPr lang="zh-TW" altLang="en-US" dirty="0">
              <a:latin typeface="Times New Roman" panose="02020603050405020304" pitchFamily="18" charset="0"/>
              <a:cs typeface="Times New Roman" panose="02020603050405020304" pitchFamily="18" charset="0"/>
            </a:endParaRPr>
          </a:p>
        </p:txBody>
      </p:sp>
      <p:sp>
        <p:nvSpPr>
          <p:cNvPr id="3" name="內容版面配置區 2"/>
          <p:cNvSpPr>
            <a:spLocks noGrp="1"/>
          </p:cNvSpPr>
          <p:nvPr>
            <p:ph sz="quarter" idx="1"/>
          </p:nvPr>
        </p:nvSpPr>
        <p:spPr>
          <a:xfrm>
            <a:off x="467544" y="1447800"/>
            <a:ext cx="8496944" cy="4572000"/>
          </a:xfrm>
        </p:spPr>
        <p:txBody>
          <a:bodyPr>
            <a:normAutofit/>
          </a:bodyPr>
          <a:lstStyle/>
          <a:p>
            <a:r>
              <a:rPr lang="en-US" altLang="zh-TW" dirty="0" smtClean="0">
                <a:latin typeface="Times New Roman" panose="02020603050405020304" pitchFamily="18" charset="0"/>
                <a:cs typeface="Times New Roman" panose="02020603050405020304" pitchFamily="18" charset="0"/>
              </a:rPr>
              <a:t>PLGA</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NPs incorporated with DMAB can increase the physical stability via enhancing zeta potential.</a:t>
            </a:r>
          </a:p>
          <a:p>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The biocompatibility of PLGA formulation to the BBB</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cells was quite high and suitable for drug delivery system.</a:t>
            </a:r>
          </a:p>
          <a:p>
            <a:endParaRPr lang="en-US" altLang="zh-TW" dirty="0" smtClean="0">
              <a:latin typeface="Times New Roman" panose="02020603050405020304" pitchFamily="18" charset="0"/>
              <a:cs typeface="Times New Roman" panose="02020603050405020304" pitchFamily="18" charset="0"/>
            </a:endParaRPr>
          </a:p>
          <a:p>
            <a:r>
              <a:rPr lang="en-US" altLang="zh-TW" dirty="0" smtClean="0">
                <a:latin typeface="Times New Roman" panose="02020603050405020304" pitchFamily="18" charset="0"/>
                <a:cs typeface="Times New Roman" panose="02020603050405020304" pitchFamily="18" charset="0"/>
              </a:rPr>
              <a:t>PLGA NPs grafted with Lf and FA could enhance the permeability across the BBB and the internalization of PLGA NPs for inhibiting the proliferation of malignant glioblastoma cells.</a:t>
            </a:r>
          </a:p>
          <a:p>
            <a:endParaRPr lang="en-US" altLang="zh-TW" dirty="0" smtClean="0">
              <a:latin typeface="Times New Roman" panose="02020603050405020304" pitchFamily="18" charset="0"/>
              <a:cs typeface="Times New Roman" panose="02020603050405020304" pitchFamily="18" charset="0"/>
            </a:endParaRPr>
          </a:p>
          <a:p>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937109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sz="quarter" idx="1"/>
          </p:nvPr>
        </p:nvSpPr>
        <p:spPr/>
        <p:txBody>
          <a:bodyPr>
            <a:normAutofit/>
          </a:bodyPr>
          <a:lstStyle/>
          <a:p>
            <a:r>
              <a:rPr lang="en-US" altLang="zh-TW" sz="5000" dirty="0" smtClean="0">
                <a:latin typeface="Times New Roman" panose="02020603050405020304" pitchFamily="18" charset="0"/>
                <a:cs typeface="Times New Roman" panose="02020603050405020304" pitchFamily="18" charset="0"/>
              </a:rPr>
              <a:t>Thank you for attention!</a:t>
            </a:r>
            <a:endParaRPr lang="zh-TW" altLang="en-US" sz="5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2885276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OMICS International Conferences</a:t>
            </a:r>
            <a:endParaRPr lang="en-US" dirty="0"/>
          </a:p>
        </p:txBody>
      </p:sp>
      <p:sp>
        <p:nvSpPr>
          <p:cNvPr id="3" name="Content Placeholder 2"/>
          <p:cNvSpPr>
            <a:spLocks noGrp="1"/>
          </p:cNvSpPr>
          <p:nvPr>
            <p:ph idx="1"/>
          </p:nvPr>
        </p:nvSpPr>
        <p:spPr>
          <a:xfrm>
            <a:off x="457200" y="1935480"/>
            <a:ext cx="8229600" cy="4465320"/>
          </a:xfrm>
        </p:spPr>
        <p:txBody>
          <a:bodyPr>
            <a:normAutofit fontScale="92500" lnSpcReduction="10000"/>
          </a:bodyPr>
          <a:lstStyle/>
          <a:p>
            <a:pPr marL="0" indent="0" algn="just">
              <a:buNone/>
            </a:pPr>
            <a:r>
              <a:rPr lang="en-US" dirty="0" smtClean="0"/>
              <a:t>OMICS International is a pioneer and leading science event organizer, which publishes around 500 open access journals and conducts over 500 Medical, Clinical, Engineering, Life Sciences, Pharma scientific conferences all over the globe annually with the support of more than 1000 scientific associations and 30,000 editorial board members and 3.5 million followers to its credit.</a:t>
            </a:r>
          </a:p>
          <a:p>
            <a:pPr marL="0" indent="0" algn="just">
              <a:buNone/>
            </a:pPr>
            <a:endParaRPr lang="en-US" dirty="0" smtClean="0"/>
          </a:p>
          <a:p>
            <a:pPr marL="0" indent="0" algn="just">
              <a:buNone/>
            </a:pPr>
            <a:r>
              <a:rPr lang="en-US" dirty="0" smtClean="0"/>
              <a:t>OMICS Group has organized 500 conferences, workshops and national symposiums across the major cities including San Francisco, Las Vegas, San Antonio, Omaha, Orlando, Raleigh, Santa Clara, Chicago, Philadelphia, Baltimore, United Kingdom, Valencia, Dubai, Beijing, Hyderabad, </a:t>
            </a:r>
            <a:r>
              <a:rPr lang="en-US" dirty="0" err="1" smtClean="0"/>
              <a:t>Bengaluru</a:t>
            </a:r>
            <a:r>
              <a:rPr lang="en-US" dirty="0" smtClean="0"/>
              <a:t> and Mumbai.</a:t>
            </a:r>
          </a:p>
          <a:p>
            <a:pPr>
              <a:buNone/>
            </a:pPr>
            <a:endParaRPr lang="en-US" dirty="0"/>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816864"/>
          </a:xfrm>
        </p:spPr>
        <p:txBody>
          <a:bodyPr/>
          <a:lstStyle/>
          <a:p>
            <a:r>
              <a:rPr smtClean="0"/>
              <a:t> Let us meet again..</a:t>
            </a:r>
            <a:endParaRPr lang="en-US" dirty="0"/>
          </a:p>
        </p:txBody>
      </p:sp>
      <p:sp>
        <p:nvSpPr>
          <p:cNvPr id="3" name="Text Placeholder 2"/>
          <p:cNvSpPr>
            <a:spLocks noGrp="1"/>
          </p:cNvSpPr>
          <p:nvPr>
            <p:ph type="body" idx="1"/>
          </p:nvPr>
        </p:nvSpPr>
        <p:spPr>
          <a:xfrm>
            <a:off x="530352" y="2704664"/>
            <a:ext cx="7772400" cy="3772336"/>
          </a:xfrm>
        </p:spPr>
        <p:txBody>
          <a:bodyPr>
            <a:normAutofit/>
          </a:bodyPr>
          <a:lstStyle/>
          <a:p>
            <a:pPr algn="ctr"/>
            <a:r>
              <a:rPr lang="en-US" dirty="0" smtClean="0"/>
              <a:t>We welcome you to our future conferences of OMICS International</a:t>
            </a:r>
          </a:p>
          <a:p>
            <a:pPr algn="ctr"/>
            <a:r>
              <a:rPr lang="en-US" b="1" dirty="0" smtClean="0"/>
              <a:t>2</a:t>
            </a:r>
            <a:r>
              <a:rPr lang="en-US" b="1" baseline="30000" dirty="0" smtClean="0"/>
              <a:t>nd</a:t>
            </a:r>
            <a:r>
              <a:rPr lang="en-US" b="1" dirty="0" smtClean="0"/>
              <a:t> International Conference and Expo </a:t>
            </a:r>
            <a:br>
              <a:rPr lang="en-US" b="1" dirty="0" smtClean="0"/>
            </a:br>
            <a:r>
              <a:rPr lang="en-US" b="1" dirty="0" smtClean="0"/>
              <a:t>on </a:t>
            </a:r>
          </a:p>
          <a:p>
            <a:pPr algn="ctr"/>
            <a:r>
              <a:rPr lang="en-US" b="1" dirty="0" smtClean="0"/>
              <a:t>Drug Discovery &amp; Designing </a:t>
            </a:r>
          </a:p>
          <a:p>
            <a:pPr algn="ctr"/>
            <a:r>
              <a:rPr lang="en-US" dirty="0" smtClean="0"/>
              <a:t>On</a:t>
            </a:r>
          </a:p>
          <a:p>
            <a:pPr algn="ctr"/>
            <a:r>
              <a:rPr lang="en-US" dirty="0" smtClean="0"/>
              <a:t> </a:t>
            </a:r>
            <a:r>
              <a:rPr lang="en-US" b="1" dirty="0" smtClean="0"/>
              <a:t>October -31 November-02, 2016 </a:t>
            </a:r>
            <a:r>
              <a:rPr lang="en-US" dirty="0" smtClean="0"/>
              <a:t>at </a:t>
            </a:r>
            <a:r>
              <a:rPr lang="en-US" b="1" dirty="0" smtClean="0"/>
              <a:t>Istanbul, Turkey</a:t>
            </a:r>
          </a:p>
          <a:p>
            <a:endParaRPr lang="en-US" dirty="0" smtClean="0">
              <a:hlinkClick r:id="rId2"/>
            </a:endParaRPr>
          </a:p>
          <a:p>
            <a:r>
              <a:rPr lang="en-US" dirty="0" smtClean="0">
                <a:hlinkClick r:id="rId2"/>
              </a:rPr>
              <a:t>http://drug-discovery.pharmaceuticalconferences.com/</a:t>
            </a:r>
            <a:endParaRPr lang="en-US" dirty="0" smtClean="0"/>
          </a:p>
          <a:p>
            <a:endParaRPr lang="en-US"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ctrTitle"/>
          </p:nvPr>
        </p:nvSpPr>
        <p:spPr>
          <a:xfrm>
            <a:off x="0" y="1505930"/>
            <a:ext cx="9036496" cy="1470025"/>
          </a:xfrm>
        </p:spPr>
        <p:txBody>
          <a:bodyPr>
            <a:normAutofit/>
          </a:bodyPr>
          <a:lstStyle/>
          <a:p>
            <a:r>
              <a:rPr lang="en-US" altLang="zh-TW" sz="2800" dirty="0">
                <a:latin typeface="Times New Roman" panose="02020603050405020304" pitchFamily="18" charset="0"/>
                <a:cs typeface="Times New Roman" panose="02020603050405020304" pitchFamily="18" charset="0"/>
              </a:rPr>
              <a:t>Targeting delivery of </a:t>
            </a:r>
            <a:r>
              <a:rPr lang="en-US" altLang="zh-TW" sz="2800" dirty="0" err="1">
                <a:latin typeface="Times New Roman" panose="02020603050405020304" pitchFamily="18" charset="0"/>
                <a:cs typeface="Times New Roman" panose="02020603050405020304" pitchFamily="18" charset="0"/>
              </a:rPr>
              <a:t>etoposide</a:t>
            </a:r>
            <a:r>
              <a:rPr lang="en-US" altLang="zh-TW" sz="2800" dirty="0">
                <a:latin typeface="Times New Roman" panose="02020603050405020304" pitchFamily="18" charset="0"/>
                <a:cs typeface="Times New Roman" panose="02020603050405020304" pitchFamily="18" charset="0"/>
              </a:rPr>
              <a:t> to inhibit the growth of human glioblastoma </a:t>
            </a:r>
            <a:r>
              <a:rPr lang="en-US" altLang="zh-TW" sz="2800" dirty="0" err="1" smtClean="0">
                <a:latin typeface="Times New Roman" panose="02020603050405020304" pitchFamily="18" charset="0"/>
                <a:cs typeface="Times New Roman" panose="02020603050405020304" pitchFamily="18" charset="0"/>
              </a:rPr>
              <a:t>multiforme</a:t>
            </a:r>
            <a:r>
              <a:rPr lang="en-US" altLang="zh-TW" sz="2800" dirty="0" smtClean="0">
                <a:latin typeface="Times New Roman" panose="02020603050405020304" pitchFamily="18" charset="0"/>
                <a:cs typeface="Times New Roman" panose="02020603050405020304" pitchFamily="18" charset="0"/>
              </a:rPr>
              <a:t> using </a:t>
            </a:r>
            <a:r>
              <a:rPr lang="en-US" altLang="zh-TW" sz="2800" dirty="0" err="1">
                <a:latin typeface="Times New Roman" panose="02020603050405020304" pitchFamily="18" charset="0"/>
                <a:cs typeface="Times New Roman" panose="02020603050405020304" pitchFamily="18" charset="0"/>
              </a:rPr>
              <a:t>lactoferrin</a:t>
            </a:r>
            <a:r>
              <a:rPr lang="en-US" altLang="zh-TW" sz="2800" dirty="0">
                <a:latin typeface="Times New Roman" panose="02020603050405020304" pitchFamily="18" charset="0"/>
                <a:cs typeface="Times New Roman" panose="02020603050405020304" pitchFamily="18" charset="0"/>
              </a:rPr>
              <a:t>- and folic </a:t>
            </a:r>
            <a:r>
              <a:rPr lang="en-US" altLang="zh-TW" sz="2800" dirty="0" smtClean="0">
                <a:latin typeface="Times New Roman" panose="02020603050405020304" pitchFamily="18" charset="0"/>
                <a:cs typeface="Times New Roman" panose="02020603050405020304" pitchFamily="18" charset="0"/>
              </a:rPr>
              <a:t>acid-grafted </a:t>
            </a:r>
            <a:r>
              <a:rPr lang="en-US" altLang="zh-TW" sz="2800" dirty="0">
                <a:latin typeface="Times New Roman" panose="02020603050405020304" pitchFamily="18" charset="0"/>
                <a:cs typeface="Times New Roman" panose="02020603050405020304" pitchFamily="18" charset="0"/>
              </a:rPr>
              <a:t>poly(</a:t>
            </a:r>
            <a:r>
              <a:rPr lang="en-US" altLang="zh-TW" sz="2800" dirty="0" err="1">
                <a:latin typeface="Times New Roman" panose="02020603050405020304" pitchFamily="18" charset="0"/>
                <a:cs typeface="Times New Roman" panose="02020603050405020304" pitchFamily="18" charset="0"/>
              </a:rPr>
              <a:t>lactide</a:t>
            </a:r>
            <a:r>
              <a:rPr lang="en-US" altLang="zh-TW" sz="2800" dirty="0">
                <a:latin typeface="Times New Roman" panose="02020603050405020304" pitchFamily="18" charset="0"/>
                <a:cs typeface="Times New Roman" panose="02020603050405020304" pitchFamily="18" charset="0"/>
              </a:rPr>
              <a:t>-</a:t>
            </a:r>
            <a:r>
              <a:rPr lang="en-US" altLang="zh-TW" sz="2800" i="1" dirty="0">
                <a:latin typeface="Times New Roman" panose="02020603050405020304" pitchFamily="18" charset="0"/>
                <a:cs typeface="Times New Roman" panose="02020603050405020304" pitchFamily="18" charset="0"/>
              </a:rPr>
              <a:t>co</a:t>
            </a:r>
            <a:r>
              <a:rPr lang="en-US" altLang="zh-TW" sz="2800" dirty="0">
                <a:latin typeface="Times New Roman" panose="02020603050405020304" pitchFamily="18" charset="0"/>
                <a:cs typeface="Times New Roman" panose="02020603050405020304" pitchFamily="18" charset="0"/>
              </a:rPr>
              <a:t>-</a:t>
            </a:r>
            <a:r>
              <a:rPr lang="en-US" altLang="zh-TW" sz="2800" dirty="0" err="1">
                <a:latin typeface="Times New Roman" panose="02020603050405020304" pitchFamily="18" charset="0"/>
                <a:cs typeface="Times New Roman" panose="02020603050405020304" pitchFamily="18" charset="0"/>
              </a:rPr>
              <a:t>glycolide</a:t>
            </a:r>
            <a:r>
              <a:rPr lang="en-US" altLang="zh-TW" sz="2800" dirty="0">
                <a:latin typeface="Times New Roman" panose="02020603050405020304" pitchFamily="18" charset="0"/>
                <a:cs typeface="Times New Roman" panose="02020603050405020304" pitchFamily="18" charset="0"/>
              </a:rPr>
              <a:t>) nanoparticles</a:t>
            </a:r>
            <a:endParaRPr lang="zh-TW" altLang="en-US" sz="2800" dirty="0">
              <a:latin typeface="Times New Roman" panose="02020603050405020304" pitchFamily="18" charset="0"/>
              <a:cs typeface="Times New Roman" panose="02020603050405020304" pitchFamily="18" charset="0"/>
            </a:endParaRPr>
          </a:p>
        </p:txBody>
      </p:sp>
      <p:sp>
        <p:nvSpPr>
          <p:cNvPr id="3" name="矩形 2"/>
          <p:cNvSpPr/>
          <p:nvPr/>
        </p:nvSpPr>
        <p:spPr>
          <a:xfrm>
            <a:off x="971600" y="3429000"/>
            <a:ext cx="7326560" cy="646331"/>
          </a:xfrm>
          <a:prstGeom prst="rect">
            <a:avLst/>
          </a:prstGeom>
        </p:spPr>
        <p:txBody>
          <a:bodyPr wrap="square">
            <a:spAutoFit/>
          </a:bodyPr>
          <a:lstStyle/>
          <a:p>
            <a:pPr lvl="0" algn="ctr" fontAlgn="base">
              <a:spcBef>
                <a:spcPct val="0"/>
              </a:spcBef>
              <a:spcAft>
                <a:spcPct val="0"/>
              </a:spcAft>
            </a:pPr>
            <a:r>
              <a:rPr lang="en-US" altLang="zh-TW" dirty="0">
                <a:latin typeface="Times New Roman" panose="02020603050405020304" pitchFamily="18" charset="0"/>
                <a:cs typeface="Times New Roman" panose="02020603050405020304" pitchFamily="18" charset="0"/>
              </a:rPr>
              <a:t>Department of Chemical Engineering, National Chung Cheng University, Chia-Yi, Taiwan 62102, </a:t>
            </a:r>
            <a:r>
              <a:rPr kumimoji="1" lang="en-US" altLang="zh-TW" dirty="0">
                <a:latin typeface="Times New Roman" panose="02020603050405020304" pitchFamily="18" charset="0"/>
                <a:cs typeface="Times New Roman" panose="02020603050405020304" pitchFamily="18" charset="0"/>
              </a:rPr>
              <a:t>Republic of China</a:t>
            </a:r>
          </a:p>
        </p:txBody>
      </p:sp>
      <p:pic>
        <p:nvPicPr>
          <p:cNvPr id="4" name="Picture 7" descr="ccu logo"/>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684677" y="4653136"/>
            <a:ext cx="1226965" cy="111380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795554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5209779" y="2634085"/>
            <a:ext cx="3610693" cy="523220"/>
          </a:xfrm>
          <a:prstGeom prst="rect">
            <a:avLst/>
          </a:prstGeom>
          <a:ln>
            <a:solidFill>
              <a:schemeClr val="tx1">
                <a:lumMod val="95000"/>
                <a:lumOff val="5000"/>
              </a:schemeClr>
            </a:solidFill>
          </a:ln>
          <a:effectLst>
            <a:outerShdw blurRad="50800" dist="38100" dir="2700000" algn="tl" rotWithShape="0">
              <a:prstClr val="black">
                <a:alpha val="40000"/>
              </a:prstClr>
            </a:outerShdw>
          </a:effectLst>
        </p:spPr>
        <p:txBody>
          <a:bodyPr wrap="square">
            <a:spAutoFit/>
          </a:bodyPr>
          <a:lstStyle/>
          <a:p>
            <a:r>
              <a:rPr lang="en-US" altLang="zh-TW" sz="2800" dirty="0" smtClean="0">
                <a:latin typeface="Times New Roman" panose="02020603050405020304" pitchFamily="18" charset="0"/>
                <a:cs typeface="Times New Roman" panose="02020603050405020304" pitchFamily="18" charset="0"/>
              </a:rPr>
              <a:t>Antiangiogenic</a:t>
            </a:r>
            <a:r>
              <a:rPr lang="en-US" altLang="zh-TW" sz="2800" dirty="0" smtClean="0"/>
              <a:t> </a:t>
            </a:r>
            <a:r>
              <a:rPr lang="en-US" altLang="zh-TW" sz="2800" dirty="0" smtClean="0">
                <a:latin typeface="Times New Roman" panose="02020603050405020304" pitchFamily="18" charset="0"/>
                <a:cs typeface="Times New Roman" panose="02020603050405020304" pitchFamily="18" charset="0"/>
              </a:rPr>
              <a:t>therapy</a:t>
            </a:r>
            <a:endParaRPr lang="zh-TW" altLang="en-US" sz="2800" dirty="0">
              <a:latin typeface="Times New Roman" panose="02020603050405020304" pitchFamily="18" charset="0"/>
              <a:cs typeface="Times New Roman" panose="02020603050405020304" pitchFamily="18" charset="0"/>
            </a:endParaRPr>
          </a:p>
        </p:txBody>
      </p:sp>
      <p:sp>
        <p:nvSpPr>
          <p:cNvPr id="11" name="矩形 10"/>
          <p:cNvSpPr/>
          <p:nvPr/>
        </p:nvSpPr>
        <p:spPr>
          <a:xfrm>
            <a:off x="5209779" y="4760310"/>
            <a:ext cx="2962622" cy="523220"/>
          </a:xfrm>
          <a:prstGeom prst="rect">
            <a:avLst/>
          </a:prstGeom>
          <a:ln>
            <a:solidFill>
              <a:schemeClr val="tx1">
                <a:lumMod val="95000"/>
                <a:lumOff val="5000"/>
              </a:schemeClr>
            </a:solidFill>
          </a:ln>
          <a:effectLst>
            <a:outerShdw blurRad="50800" dist="38100" dir="2700000" algn="tl" rotWithShape="0">
              <a:prstClr val="black">
                <a:alpha val="40000"/>
              </a:prstClr>
            </a:outerShdw>
          </a:effectLst>
        </p:spPr>
        <p:txBody>
          <a:bodyPr wrap="square">
            <a:spAutoFit/>
          </a:bodyPr>
          <a:lstStyle/>
          <a:p>
            <a:r>
              <a:rPr lang="en-US" altLang="zh-TW" sz="2800" dirty="0" err="1" smtClean="0">
                <a:latin typeface="Times New Roman" panose="02020603050405020304" pitchFamily="18" charset="0"/>
                <a:cs typeface="Times New Roman" panose="02020603050405020304" pitchFamily="18" charset="0"/>
              </a:rPr>
              <a:t>Radioative</a:t>
            </a:r>
            <a:r>
              <a:rPr lang="en-US" altLang="zh-TW" sz="2800" dirty="0" smtClean="0"/>
              <a:t> </a:t>
            </a:r>
            <a:r>
              <a:rPr lang="en-US" altLang="zh-TW" sz="2800" dirty="0">
                <a:latin typeface="Times New Roman" panose="02020603050405020304" pitchFamily="18" charset="0"/>
                <a:cs typeface="Times New Roman" panose="02020603050405020304" pitchFamily="18" charset="0"/>
              </a:rPr>
              <a:t>therapy</a:t>
            </a:r>
            <a:endParaRPr lang="zh-TW" altLang="en-US" sz="2800" dirty="0">
              <a:latin typeface="Times New Roman" panose="02020603050405020304" pitchFamily="18" charset="0"/>
              <a:cs typeface="Times New Roman" panose="02020603050405020304" pitchFamily="18" charset="0"/>
            </a:endParaRPr>
          </a:p>
        </p:txBody>
      </p:sp>
      <p:sp>
        <p:nvSpPr>
          <p:cNvPr id="12" name="矩形 11"/>
          <p:cNvSpPr/>
          <p:nvPr/>
        </p:nvSpPr>
        <p:spPr>
          <a:xfrm>
            <a:off x="5209779" y="3713870"/>
            <a:ext cx="2295821" cy="523220"/>
          </a:xfrm>
          <a:prstGeom prst="rect">
            <a:avLst/>
          </a:prstGeom>
          <a:ln>
            <a:solidFill>
              <a:schemeClr val="tx1">
                <a:lumMod val="95000"/>
                <a:lumOff val="5000"/>
              </a:schemeClr>
            </a:solidFill>
          </a:ln>
          <a:effectLst>
            <a:outerShdw blurRad="50800" dist="38100" dir="2700000" algn="tl" rotWithShape="0">
              <a:prstClr val="black">
                <a:alpha val="40000"/>
              </a:prstClr>
            </a:outerShdw>
          </a:effectLst>
        </p:spPr>
        <p:txBody>
          <a:bodyPr wrap="none">
            <a:spAutoFit/>
          </a:bodyPr>
          <a:lstStyle/>
          <a:p>
            <a:r>
              <a:rPr lang="en-US" altLang="zh-TW" sz="2800" dirty="0" smtClean="0">
                <a:latin typeface="Times New Roman" panose="02020603050405020304" pitchFamily="18" charset="0"/>
                <a:cs typeface="Times New Roman" panose="02020603050405020304" pitchFamily="18" charset="0"/>
              </a:rPr>
              <a:t>Chemotherapy</a:t>
            </a:r>
            <a:endParaRPr lang="zh-TW" altLang="en-US" sz="2800" dirty="0">
              <a:latin typeface="Times New Roman" panose="02020603050405020304" pitchFamily="18" charset="0"/>
              <a:cs typeface="Times New Roman" panose="02020603050405020304" pitchFamily="18" charset="0"/>
            </a:endParaRPr>
          </a:p>
        </p:txBody>
      </p:sp>
      <p:sp>
        <p:nvSpPr>
          <p:cNvPr id="13" name="矩形 12"/>
          <p:cNvSpPr/>
          <p:nvPr/>
        </p:nvSpPr>
        <p:spPr>
          <a:xfrm>
            <a:off x="5209779" y="5733256"/>
            <a:ext cx="2446504" cy="523220"/>
          </a:xfrm>
          <a:prstGeom prst="rect">
            <a:avLst/>
          </a:prstGeom>
          <a:ln>
            <a:solidFill>
              <a:schemeClr val="tx1">
                <a:lumMod val="95000"/>
                <a:lumOff val="5000"/>
              </a:schemeClr>
            </a:solidFill>
          </a:ln>
          <a:effectLst>
            <a:outerShdw blurRad="50800" dist="38100" dir="2700000" algn="tl" rotWithShape="0">
              <a:prstClr val="black">
                <a:alpha val="40000"/>
              </a:prstClr>
            </a:outerShdw>
          </a:effectLst>
        </p:spPr>
        <p:txBody>
          <a:bodyPr wrap="none">
            <a:spAutoFit/>
          </a:bodyPr>
          <a:lstStyle/>
          <a:p>
            <a:r>
              <a:rPr lang="en-US" altLang="zh-TW" sz="2800" dirty="0" smtClean="0">
                <a:latin typeface="Times New Roman" panose="02020603050405020304" pitchFamily="18" charset="0"/>
                <a:cs typeface="Times New Roman" panose="02020603050405020304" pitchFamily="18" charset="0"/>
              </a:rPr>
              <a:t>Supportive </a:t>
            </a:r>
            <a:r>
              <a:rPr lang="en-US" altLang="zh-TW" sz="2800" dirty="0">
                <a:latin typeface="Times New Roman" panose="02020603050405020304" pitchFamily="18" charset="0"/>
                <a:cs typeface="Times New Roman" panose="02020603050405020304" pitchFamily="18" charset="0"/>
              </a:rPr>
              <a:t>care</a:t>
            </a:r>
            <a:endParaRPr lang="zh-TW" altLang="en-US" sz="2800" dirty="0">
              <a:latin typeface="Times New Roman" panose="02020603050405020304" pitchFamily="18" charset="0"/>
              <a:cs typeface="Times New Roman" panose="02020603050405020304" pitchFamily="18" charset="0"/>
            </a:endParaRPr>
          </a:p>
        </p:txBody>
      </p:sp>
      <p:sp>
        <p:nvSpPr>
          <p:cNvPr id="16" name="矩形 15"/>
          <p:cNvSpPr/>
          <p:nvPr/>
        </p:nvSpPr>
        <p:spPr>
          <a:xfrm>
            <a:off x="1812656" y="1682984"/>
            <a:ext cx="4968027" cy="523220"/>
          </a:xfrm>
          <a:prstGeom prst="rect">
            <a:avLst/>
          </a:prstGeom>
          <a:ln>
            <a:solidFill>
              <a:schemeClr val="tx1">
                <a:lumMod val="95000"/>
                <a:lumOff val="5000"/>
              </a:schemeClr>
            </a:solidFill>
          </a:ln>
          <a:effectLst>
            <a:outerShdw blurRad="50800" dist="38100" dir="2700000" algn="tl" rotWithShape="0">
              <a:prstClr val="black">
                <a:alpha val="40000"/>
              </a:prstClr>
            </a:outerShdw>
          </a:effectLst>
        </p:spPr>
        <p:txBody>
          <a:bodyPr wrap="none">
            <a:spAutoFit/>
          </a:bodyPr>
          <a:lstStyle/>
          <a:p>
            <a:r>
              <a:rPr lang="en-US" altLang="zh-TW" sz="2800" dirty="0" smtClean="0">
                <a:latin typeface="Times New Roman" panose="02020603050405020304" pitchFamily="18" charset="0"/>
                <a:cs typeface="Times New Roman" panose="02020603050405020304" pitchFamily="18" charset="0"/>
              </a:rPr>
              <a:t>Glioblastoma </a:t>
            </a:r>
            <a:r>
              <a:rPr lang="en-US" altLang="zh-TW" sz="2800" dirty="0" err="1" smtClean="0">
                <a:latin typeface="Times New Roman" panose="02020603050405020304" pitchFamily="18" charset="0"/>
                <a:cs typeface="Times New Roman" panose="02020603050405020304" pitchFamily="18" charset="0"/>
              </a:rPr>
              <a:t>multiforme</a:t>
            </a:r>
            <a:r>
              <a:rPr lang="en-US" altLang="zh-TW" sz="2800" dirty="0" smtClean="0">
                <a:latin typeface="Times New Roman" panose="02020603050405020304" pitchFamily="18" charset="0"/>
                <a:cs typeface="Times New Roman" panose="02020603050405020304" pitchFamily="18" charset="0"/>
              </a:rPr>
              <a:t> (GBM)</a:t>
            </a:r>
            <a:endParaRPr lang="zh-TW" altLang="en-US" sz="2800" dirty="0">
              <a:latin typeface="Times New Roman" panose="02020603050405020304" pitchFamily="18" charset="0"/>
              <a:cs typeface="Times New Roman" panose="02020603050405020304" pitchFamily="18" charset="0"/>
            </a:endParaRPr>
          </a:p>
        </p:txBody>
      </p:sp>
      <p:sp>
        <p:nvSpPr>
          <p:cNvPr id="18" name="標題 1"/>
          <p:cNvSpPr>
            <a:spLocks noGrp="1"/>
          </p:cNvSpPr>
          <p:nvPr>
            <p:ph type="title"/>
          </p:nvPr>
        </p:nvSpPr>
        <p:spPr>
          <a:xfrm>
            <a:off x="914400" y="274638"/>
            <a:ext cx="7772400" cy="1143000"/>
          </a:xfrm>
        </p:spPr>
        <p:txBody>
          <a:bodyPr>
            <a:normAutofit/>
          </a:bodyPr>
          <a:lstStyle/>
          <a:p>
            <a:r>
              <a:rPr lang="en-US" altLang="zh-TW" sz="4500" b="1" dirty="0" smtClean="0">
                <a:latin typeface="Times New Roman" panose="02020603050405020304" pitchFamily="18" charset="0"/>
                <a:cs typeface="Times New Roman" panose="02020603050405020304" pitchFamily="18" charset="0"/>
              </a:rPr>
              <a:t>Introduction</a:t>
            </a:r>
            <a:endParaRPr lang="zh-TW" altLang="en-US" sz="4500" b="1" dirty="0">
              <a:latin typeface="Times New Roman" panose="02020603050405020304" pitchFamily="18" charset="0"/>
              <a:cs typeface="Times New Roman" panose="02020603050405020304" pitchFamily="18" charset="0"/>
            </a:endParaRPr>
          </a:p>
        </p:txBody>
      </p:sp>
      <p:sp>
        <p:nvSpPr>
          <p:cNvPr id="5" name="向下箭號 4"/>
          <p:cNvSpPr/>
          <p:nvPr/>
        </p:nvSpPr>
        <p:spPr>
          <a:xfrm rot="16200000">
            <a:off x="4543705" y="4030648"/>
            <a:ext cx="396044" cy="93610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2679577" y="4237090"/>
            <a:ext cx="1596912" cy="523220"/>
          </a:xfrm>
          <a:prstGeom prst="rect">
            <a:avLst/>
          </a:prstGeom>
          <a:ln>
            <a:solidFill>
              <a:schemeClr val="tx1">
                <a:lumMod val="95000"/>
                <a:lumOff val="5000"/>
              </a:schemeClr>
            </a:solidFill>
          </a:ln>
          <a:effectLst>
            <a:outerShdw blurRad="50800" dist="38100" dir="2700000" algn="tl" rotWithShape="0">
              <a:prstClr val="black">
                <a:alpha val="40000"/>
              </a:prstClr>
            </a:outerShdw>
          </a:effectLst>
        </p:spPr>
        <p:txBody>
          <a:bodyPr wrap="none">
            <a:spAutoFit/>
          </a:bodyPr>
          <a:lstStyle/>
          <a:p>
            <a:r>
              <a:rPr lang="en-US" altLang="zh-TW" sz="2800" dirty="0" smtClean="0">
                <a:latin typeface="Times New Roman" panose="02020603050405020304" pitchFamily="18" charset="0"/>
                <a:cs typeface="Times New Roman" panose="02020603050405020304" pitchFamily="18" charset="0"/>
              </a:rPr>
              <a:t>Resection</a:t>
            </a:r>
            <a:endParaRPr lang="zh-TW" altLang="en-US" sz="2800" dirty="0">
              <a:latin typeface="Times New Roman" panose="02020603050405020304" pitchFamily="18" charset="0"/>
              <a:cs typeface="Times New Roman" panose="02020603050405020304" pitchFamily="18" charset="0"/>
            </a:endParaRPr>
          </a:p>
        </p:txBody>
      </p:sp>
      <p:grpSp>
        <p:nvGrpSpPr>
          <p:cNvPr id="63" name="群組 62"/>
          <p:cNvGrpSpPr/>
          <p:nvPr/>
        </p:nvGrpSpPr>
        <p:grpSpPr>
          <a:xfrm>
            <a:off x="611921" y="2498588"/>
            <a:ext cx="2160757" cy="2186871"/>
            <a:chOff x="-2374536" y="254176"/>
            <a:chExt cx="2160757" cy="2186871"/>
          </a:xfrm>
        </p:grpSpPr>
        <p:sp>
          <p:nvSpPr>
            <p:cNvPr id="12375" name="手繪多邊形 12374"/>
            <p:cNvSpPr/>
            <p:nvPr/>
          </p:nvSpPr>
          <p:spPr>
            <a:xfrm>
              <a:off x="-2374536" y="254176"/>
              <a:ext cx="2156174" cy="1306115"/>
            </a:xfrm>
            <a:custGeom>
              <a:avLst/>
              <a:gdLst>
                <a:gd name="connsiteX0" fmla="*/ 0 w 1054984"/>
                <a:gd name="connsiteY0" fmla="*/ 16668 h 1073943"/>
                <a:gd name="connsiteX1" fmla="*/ 16669 w 1054984"/>
                <a:gd name="connsiteY1" fmla="*/ 14287 h 1073943"/>
                <a:gd name="connsiteX2" fmla="*/ 23812 w 1054984"/>
                <a:gd name="connsiteY2" fmla="*/ 11906 h 1073943"/>
                <a:gd name="connsiteX3" fmla="*/ 35719 w 1054984"/>
                <a:gd name="connsiteY3" fmla="*/ 9525 h 1073943"/>
                <a:gd name="connsiteX4" fmla="*/ 42862 w 1054984"/>
                <a:gd name="connsiteY4" fmla="*/ 7143 h 1073943"/>
                <a:gd name="connsiteX5" fmla="*/ 50006 w 1054984"/>
                <a:gd name="connsiteY5" fmla="*/ 2381 h 1073943"/>
                <a:gd name="connsiteX6" fmla="*/ 64294 w 1054984"/>
                <a:gd name="connsiteY6" fmla="*/ 0 h 1073943"/>
                <a:gd name="connsiteX7" fmla="*/ 97631 w 1054984"/>
                <a:gd name="connsiteY7" fmla="*/ 7143 h 1073943"/>
                <a:gd name="connsiteX8" fmla="*/ 104775 w 1054984"/>
                <a:gd name="connsiteY8" fmla="*/ 9525 h 1073943"/>
                <a:gd name="connsiteX9" fmla="*/ 126206 w 1054984"/>
                <a:gd name="connsiteY9" fmla="*/ 11906 h 1073943"/>
                <a:gd name="connsiteX10" fmla="*/ 150019 w 1054984"/>
                <a:gd name="connsiteY10" fmla="*/ 16668 h 1073943"/>
                <a:gd name="connsiteX11" fmla="*/ 164306 w 1054984"/>
                <a:gd name="connsiteY11" fmla="*/ 21431 h 1073943"/>
                <a:gd name="connsiteX12" fmla="*/ 178594 w 1054984"/>
                <a:gd name="connsiteY12" fmla="*/ 26193 h 1073943"/>
                <a:gd name="connsiteX13" fmla="*/ 185737 w 1054984"/>
                <a:gd name="connsiteY13" fmla="*/ 28575 h 1073943"/>
                <a:gd name="connsiteX14" fmla="*/ 192881 w 1054984"/>
                <a:gd name="connsiteY14" fmla="*/ 30956 h 1073943"/>
                <a:gd name="connsiteX15" fmla="*/ 200025 w 1054984"/>
                <a:gd name="connsiteY15" fmla="*/ 45243 h 1073943"/>
                <a:gd name="connsiteX16" fmla="*/ 209550 w 1054984"/>
                <a:gd name="connsiteY16" fmla="*/ 66675 h 1073943"/>
                <a:gd name="connsiteX17" fmla="*/ 211931 w 1054984"/>
                <a:gd name="connsiteY17" fmla="*/ 73818 h 1073943"/>
                <a:gd name="connsiteX18" fmla="*/ 214312 w 1054984"/>
                <a:gd name="connsiteY18" fmla="*/ 83343 h 1073943"/>
                <a:gd name="connsiteX19" fmla="*/ 211931 w 1054984"/>
                <a:gd name="connsiteY19" fmla="*/ 66675 h 1073943"/>
                <a:gd name="connsiteX20" fmla="*/ 207169 w 1054984"/>
                <a:gd name="connsiteY20" fmla="*/ 52387 h 1073943"/>
                <a:gd name="connsiteX21" fmla="*/ 209550 w 1054984"/>
                <a:gd name="connsiteY21" fmla="*/ 42862 h 1073943"/>
                <a:gd name="connsiteX22" fmla="*/ 304800 w 1054984"/>
                <a:gd name="connsiteY22" fmla="*/ 50006 h 1073943"/>
                <a:gd name="connsiteX23" fmla="*/ 326231 w 1054984"/>
                <a:gd name="connsiteY23" fmla="*/ 57150 h 1073943"/>
                <a:gd name="connsiteX24" fmla="*/ 333375 w 1054984"/>
                <a:gd name="connsiteY24" fmla="*/ 59531 h 1073943"/>
                <a:gd name="connsiteX25" fmla="*/ 340519 w 1054984"/>
                <a:gd name="connsiteY25" fmla="*/ 61912 h 1073943"/>
                <a:gd name="connsiteX26" fmla="*/ 345281 w 1054984"/>
                <a:gd name="connsiteY26" fmla="*/ 69056 h 1073943"/>
                <a:gd name="connsiteX27" fmla="*/ 352425 w 1054984"/>
                <a:gd name="connsiteY27" fmla="*/ 71437 h 1073943"/>
                <a:gd name="connsiteX28" fmla="*/ 359569 w 1054984"/>
                <a:gd name="connsiteY28" fmla="*/ 76200 h 1073943"/>
                <a:gd name="connsiteX29" fmla="*/ 364331 w 1054984"/>
                <a:gd name="connsiteY29" fmla="*/ 83343 h 1073943"/>
                <a:gd name="connsiteX30" fmla="*/ 373856 w 1054984"/>
                <a:gd name="connsiteY30" fmla="*/ 104775 h 1073943"/>
                <a:gd name="connsiteX31" fmla="*/ 392906 w 1054984"/>
                <a:gd name="connsiteY31" fmla="*/ 102393 h 1073943"/>
                <a:gd name="connsiteX32" fmla="*/ 395287 w 1054984"/>
                <a:gd name="connsiteY32" fmla="*/ 95250 h 1073943"/>
                <a:gd name="connsiteX33" fmla="*/ 402431 w 1054984"/>
                <a:gd name="connsiteY33" fmla="*/ 90487 h 1073943"/>
                <a:gd name="connsiteX34" fmla="*/ 419100 w 1054984"/>
                <a:gd name="connsiteY34" fmla="*/ 92868 h 1073943"/>
                <a:gd name="connsiteX35" fmla="*/ 447675 w 1054984"/>
                <a:gd name="connsiteY35" fmla="*/ 97631 h 1073943"/>
                <a:gd name="connsiteX36" fmla="*/ 459581 w 1054984"/>
                <a:gd name="connsiteY36" fmla="*/ 107156 h 1073943"/>
                <a:gd name="connsiteX37" fmla="*/ 471487 w 1054984"/>
                <a:gd name="connsiteY37" fmla="*/ 119062 h 1073943"/>
                <a:gd name="connsiteX38" fmla="*/ 492919 w 1054984"/>
                <a:gd name="connsiteY38" fmla="*/ 128587 h 1073943"/>
                <a:gd name="connsiteX39" fmla="*/ 500062 w 1054984"/>
                <a:gd name="connsiteY39" fmla="*/ 142875 h 1073943"/>
                <a:gd name="connsiteX40" fmla="*/ 495300 w 1054984"/>
                <a:gd name="connsiteY40" fmla="*/ 161925 h 1073943"/>
                <a:gd name="connsiteX41" fmla="*/ 492919 w 1054984"/>
                <a:gd name="connsiteY41" fmla="*/ 178593 h 1073943"/>
                <a:gd name="connsiteX42" fmla="*/ 488156 w 1054984"/>
                <a:gd name="connsiteY42" fmla="*/ 207168 h 1073943"/>
                <a:gd name="connsiteX43" fmla="*/ 492919 w 1054984"/>
                <a:gd name="connsiteY43" fmla="*/ 180975 h 1073943"/>
                <a:gd name="connsiteX44" fmla="*/ 497681 w 1054984"/>
                <a:gd name="connsiteY44" fmla="*/ 173831 h 1073943"/>
                <a:gd name="connsiteX45" fmla="*/ 504825 w 1054984"/>
                <a:gd name="connsiteY45" fmla="*/ 171450 h 1073943"/>
                <a:gd name="connsiteX46" fmla="*/ 509587 w 1054984"/>
                <a:gd name="connsiteY46" fmla="*/ 164306 h 1073943"/>
                <a:gd name="connsiteX47" fmla="*/ 523875 w 1054984"/>
                <a:gd name="connsiteY47" fmla="*/ 154781 h 1073943"/>
                <a:gd name="connsiteX48" fmla="*/ 507206 w 1054984"/>
                <a:gd name="connsiteY48" fmla="*/ 152400 h 1073943"/>
                <a:gd name="connsiteX49" fmla="*/ 521494 w 1054984"/>
                <a:gd name="connsiteY49" fmla="*/ 147637 h 1073943"/>
                <a:gd name="connsiteX50" fmla="*/ 533400 w 1054984"/>
                <a:gd name="connsiteY50" fmla="*/ 150018 h 1073943"/>
                <a:gd name="connsiteX51" fmla="*/ 540544 w 1054984"/>
                <a:gd name="connsiteY51" fmla="*/ 152400 h 1073943"/>
                <a:gd name="connsiteX52" fmla="*/ 550069 w 1054984"/>
                <a:gd name="connsiteY52" fmla="*/ 161925 h 1073943"/>
                <a:gd name="connsiteX53" fmla="*/ 559594 w 1054984"/>
                <a:gd name="connsiteY53" fmla="*/ 171450 h 1073943"/>
                <a:gd name="connsiteX54" fmla="*/ 564356 w 1054984"/>
                <a:gd name="connsiteY54" fmla="*/ 178593 h 1073943"/>
                <a:gd name="connsiteX55" fmla="*/ 578644 w 1054984"/>
                <a:gd name="connsiteY55" fmla="*/ 192881 h 1073943"/>
                <a:gd name="connsiteX56" fmla="*/ 581025 w 1054984"/>
                <a:gd name="connsiteY56" fmla="*/ 200025 h 1073943"/>
                <a:gd name="connsiteX57" fmla="*/ 585787 w 1054984"/>
                <a:gd name="connsiteY57" fmla="*/ 223837 h 1073943"/>
                <a:gd name="connsiteX58" fmla="*/ 592931 w 1054984"/>
                <a:gd name="connsiteY58" fmla="*/ 221456 h 1073943"/>
                <a:gd name="connsiteX59" fmla="*/ 597694 w 1054984"/>
                <a:gd name="connsiteY59" fmla="*/ 207168 h 1073943"/>
                <a:gd name="connsiteX60" fmla="*/ 604837 w 1054984"/>
                <a:gd name="connsiteY60" fmla="*/ 192881 h 1073943"/>
                <a:gd name="connsiteX61" fmla="*/ 628650 w 1054984"/>
                <a:gd name="connsiteY61" fmla="*/ 197643 h 1073943"/>
                <a:gd name="connsiteX62" fmla="*/ 635794 w 1054984"/>
                <a:gd name="connsiteY62" fmla="*/ 202406 h 1073943"/>
                <a:gd name="connsiteX63" fmla="*/ 650081 w 1054984"/>
                <a:gd name="connsiteY63" fmla="*/ 207168 h 1073943"/>
                <a:gd name="connsiteX64" fmla="*/ 654844 w 1054984"/>
                <a:gd name="connsiteY64" fmla="*/ 214312 h 1073943"/>
                <a:gd name="connsiteX65" fmla="*/ 661987 w 1054984"/>
                <a:gd name="connsiteY65" fmla="*/ 216693 h 1073943"/>
                <a:gd name="connsiteX66" fmla="*/ 669131 w 1054984"/>
                <a:gd name="connsiteY66" fmla="*/ 221456 h 1073943"/>
                <a:gd name="connsiteX67" fmla="*/ 678656 w 1054984"/>
                <a:gd name="connsiteY67" fmla="*/ 230981 h 1073943"/>
                <a:gd name="connsiteX68" fmla="*/ 690562 w 1054984"/>
                <a:gd name="connsiteY68" fmla="*/ 240506 h 1073943"/>
                <a:gd name="connsiteX69" fmla="*/ 700087 w 1054984"/>
                <a:gd name="connsiteY69" fmla="*/ 254793 h 1073943"/>
                <a:gd name="connsiteX70" fmla="*/ 707231 w 1054984"/>
                <a:gd name="connsiteY70" fmla="*/ 276225 h 1073943"/>
                <a:gd name="connsiteX71" fmla="*/ 709612 w 1054984"/>
                <a:gd name="connsiteY71" fmla="*/ 283368 h 1073943"/>
                <a:gd name="connsiteX72" fmla="*/ 711994 w 1054984"/>
                <a:gd name="connsiteY72" fmla="*/ 290512 h 1073943"/>
                <a:gd name="connsiteX73" fmla="*/ 733425 w 1054984"/>
                <a:gd name="connsiteY73" fmla="*/ 288131 h 1073943"/>
                <a:gd name="connsiteX74" fmla="*/ 740569 w 1054984"/>
                <a:gd name="connsiteY74" fmla="*/ 285750 h 1073943"/>
                <a:gd name="connsiteX75" fmla="*/ 745331 w 1054984"/>
                <a:gd name="connsiteY75" fmla="*/ 278606 h 1073943"/>
                <a:gd name="connsiteX76" fmla="*/ 762000 w 1054984"/>
                <a:gd name="connsiteY76" fmla="*/ 285750 h 1073943"/>
                <a:gd name="connsiteX77" fmla="*/ 778669 w 1054984"/>
                <a:gd name="connsiteY77" fmla="*/ 304800 h 1073943"/>
                <a:gd name="connsiteX78" fmla="*/ 785812 w 1054984"/>
                <a:gd name="connsiteY78" fmla="*/ 319087 h 1073943"/>
                <a:gd name="connsiteX79" fmla="*/ 788194 w 1054984"/>
                <a:gd name="connsiteY79" fmla="*/ 326231 h 1073943"/>
                <a:gd name="connsiteX80" fmla="*/ 792956 w 1054984"/>
                <a:gd name="connsiteY80" fmla="*/ 333375 h 1073943"/>
                <a:gd name="connsiteX81" fmla="*/ 797719 w 1054984"/>
                <a:gd name="connsiteY81" fmla="*/ 347662 h 1073943"/>
                <a:gd name="connsiteX82" fmla="*/ 802481 w 1054984"/>
                <a:gd name="connsiteY82" fmla="*/ 354806 h 1073943"/>
                <a:gd name="connsiteX83" fmla="*/ 804862 w 1054984"/>
                <a:gd name="connsiteY83" fmla="*/ 361950 h 1073943"/>
                <a:gd name="connsiteX84" fmla="*/ 816769 w 1054984"/>
                <a:gd name="connsiteY84" fmla="*/ 373856 h 1073943"/>
                <a:gd name="connsiteX85" fmla="*/ 847725 w 1054984"/>
                <a:gd name="connsiteY85" fmla="*/ 376237 h 1073943"/>
                <a:gd name="connsiteX86" fmla="*/ 854869 w 1054984"/>
                <a:gd name="connsiteY86" fmla="*/ 378618 h 1073943"/>
                <a:gd name="connsiteX87" fmla="*/ 859631 w 1054984"/>
                <a:gd name="connsiteY87" fmla="*/ 385762 h 1073943"/>
                <a:gd name="connsiteX88" fmla="*/ 866775 w 1054984"/>
                <a:gd name="connsiteY88" fmla="*/ 390525 h 1073943"/>
                <a:gd name="connsiteX89" fmla="*/ 876300 w 1054984"/>
                <a:gd name="connsiteY89" fmla="*/ 402431 h 1073943"/>
                <a:gd name="connsiteX90" fmla="*/ 885825 w 1054984"/>
                <a:gd name="connsiteY90" fmla="*/ 416718 h 1073943"/>
                <a:gd name="connsiteX91" fmla="*/ 890587 w 1054984"/>
                <a:gd name="connsiteY91" fmla="*/ 433387 h 1073943"/>
                <a:gd name="connsiteX92" fmla="*/ 885825 w 1054984"/>
                <a:gd name="connsiteY92" fmla="*/ 469106 h 1073943"/>
                <a:gd name="connsiteX93" fmla="*/ 881062 w 1054984"/>
                <a:gd name="connsiteY93" fmla="*/ 476250 h 1073943"/>
                <a:gd name="connsiteX94" fmla="*/ 878681 w 1054984"/>
                <a:gd name="connsiteY94" fmla="*/ 483393 h 1073943"/>
                <a:gd name="connsiteX95" fmla="*/ 900112 w 1054984"/>
                <a:gd name="connsiteY95" fmla="*/ 476250 h 1073943"/>
                <a:gd name="connsiteX96" fmla="*/ 904875 w 1054984"/>
                <a:gd name="connsiteY96" fmla="*/ 469106 h 1073943"/>
                <a:gd name="connsiteX97" fmla="*/ 935831 w 1054984"/>
                <a:gd name="connsiteY97" fmla="*/ 473868 h 1073943"/>
                <a:gd name="connsiteX98" fmla="*/ 942975 w 1054984"/>
                <a:gd name="connsiteY98" fmla="*/ 504825 h 1073943"/>
                <a:gd name="connsiteX99" fmla="*/ 947737 w 1054984"/>
                <a:gd name="connsiteY99" fmla="*/ 519112 h 1073943"/>
                <a:gd name="connsiteX100" fmla="*/ 950119 w 1054984"/>
                <a:gd name="connsiteY100" fmla="*/ 564356 h 1073943"/>
                <a:gd name="connsiteX101" fmla="*/ 952500 w 1054984"/>
                <a:gd name="connsiteY101" fmla="*/ 571500 h 1073943"/>
                <a:gd name="connsiteX102" fmla="*/ 966787 w 1054984"/>
                <a:gd name="connsiteY102" fmla="*/ 585787 h 1073943"/>
                <a:gd name="connsiteX103" fmla="*/ 971550 w 1054984"/>
                <a:gd name="connsiteY103" fmla="*/ 600075 h 1073943"/>
                <a:gd name="connsiteX104" fmla="*/ 973931 w 1054984"/>
                <a:gd name="connsiteY104" fmla="*/ 607218 h 1073943"/>
                <a:gd name="connsiteX105" fmla="*/ 978694 w 1054984"/>
                <a:gd name="connsiteY105" fmla="*/ 628650 h 1073943"/>
                <a:gd name="connsiteX106" fmla="*/ 976312 w 1054984"/>
                <a:gd name="connsiteY106" fmla="*/ 602456 h 1073943"/>
                <a:gd name="connsiteX107" fmla="*/ 969169 w 1054984"/>
                <a:gd name="connsiteY107" fmla="*/ 600075 h 1073943"/>
                <a:gd name="connsiteX108" fmla="*/ 966787 w 1054984"/>
                <a:gd name="connsiteY108" fmla="*/ 592931 h 1073943"/>
                <a:gd name="connsiteX109" fmla="*/ 957262 w 1054984"/>
                <a:gd name="connsiteY109" fmla="*/ 578643 h 1073943"/>
                <a:gd name="connsiteX110" fmla="*/ 962025 w 1054984"/>
                <a:gd name="connsiteY110" fmla="*/ 585787 h 1073943"/>
                <a:gd name="connsiteX111" fmla="*/ 973931 w 1054984"/>
                <a:gd name="connsiteY111" fmla="*/ 597693 h 1073943"/>
                <a:gd name="connsiteX112" fmla="*/ 983456 w 1054984"/>
                <a:gd name="connsiteY112" fmla="*/ 611981 h 1073943"/>
                <a:gd name="connsiteX113" fmla="*/ 985837 w 1054984"/>
                <a:gd name="connsiteY113" fmla="*/ 619125 h 1073943"/>
                <a:gd name="connsiteX114" fmla="*/ 990600 w 1054984"/>
                <a:gd name="connsiteY114" fmla="*/ 626268 h 1073943"/>
                <a:gd name="connsiteX115" fmla="*/ 988219 w 1054984"/>
                <a:gd name="connsiteY115" fmla="*/ 645318 h 1073943"/>
                <a:gd name="connsiteX116" fmla="*/ 985837 w 1054984"/>
                <a:gd name="connsiteY116" fmla="*/ 652462 h 1073943"/>
                <a:gd name="connsiteX117" fmla="*/ 971550 w 1054984"/>
                <a:gd name="connsiteY117" fmla="*/ 659606 h 1073943"/>
                <a:gd name="connsiteX118" fmla="*/ 964406 w 1054984"/>
                <a:gd name="connsiteY118" fmla="*/ 664368 h 1073943"/>
                <a:gd name="connsiteX119" fmla="*/ 959644 w 1054984"/>
                <a:gd name="connsiteY119" fmla="*/ 671512 h 1073943"/>
                <a:gd name="connsiteX120" fmla="*/ 966787 w 1054984"/>
                <a:gd name="connsiteY120" fmla="*/ 676275 h 1073943"/>
                <a:gd name="connsiteX121" fmla="*/ 981075 w 1054984"/>
                <a:gd name="connsiteY121" fmla="*/ 681037 h 1073943"/>
                <a:gd name="connsiteX122" fmla="*/ 988219 w 1054984"/>
                <a:gd name="connsiteY122" fmla="*/ 683418 h 1073943"/>
                <a:gd name="connsiteX123" fmla="*/ 992981 w 1054984"/>
                <a:gd name="connsiteY123" fmla="*/ 676275 h 1073943"/>
                <a:gd name="connsiteX124" fmla="*/ 976312 w 1054984"/>
                <a:gd name="connsiteY124" fmla="*/ 666750 h 1073943"/>
                <a:gd name="connsiteX125" fmla="*/ 995362 w 1054984"/>
                <a:gd name="connsiteY125" fmla="*/ 683418 h 1073943"/>
                <a:gd name="connsiteX126" fmla="*/ 1007269 w 1054984"/>
                <a:gd name="connsiteY126" fmla="*/ 697706 h 1073943"/>
                <a:gd name="connsiteX127" fmla="*/ 1016794 w 1054984"/>
                <a:gd name="connsiteY127" fmla="*/ 726281 h 1073943"/>
                <a:gd name="connsiteX128" fmla="*/ 1021556 w 1054984"/>
                <a:gd name="connsiteY128" fmla="*/ 740568 h 1073943"/>
                <a:gd name="connsiteX129" fmla="*/ 1023937 w 1054984"/>
                <a:gd name="connsiteY129" fmla="*/ 747712 h 1073943"/>
                <a:gd name="connsiteX130" fmla="*/ 1028700 w 1054984"/>
                <a:gd name="connsiteY130" fmla="*/ 754856 h 1073943"/>
                <a:gd name="connsiteX131" fmla="*/ 1021556 w 1054984"/>
                <a:gd name="connsiteY131" fmla="*/ 731043 h 1073943"/>
                <a:gd name="connsiteX132" fmla="*/ 1019175 w 1054984"/>
                <a:gd name="connsiteY132" fmla="*/ 723900 h 1073943"/>
                <a:gd name="connsiteX133" fmla="*/ 1016794 w 1054984"/>
                <a:gd name="connsiteY133" fmla="*/ 716756 h 1073943"/>
                <a:gd name="connsiteX134" fmla="*/ 1026319 w 1054984"/>
                <a:gd name="connsiteY134" fmla="*/ 731043 h 1073943"/>
                <a:gd name="connsiteX135" fmla="*/ 1031081 w 1054984"/>
                <a:gd name="connsiteY135" fmla="*/ 738187 h 1073943"/>
                <a:gd name="connsiteX136" fmla="*/ 1038225 w 1054984"/>
                <a:gd name="connsiteY136" fmla="*/ 752475 h 1073943"/>
                <a:gd name="connsiteX137" fmla="*/ 1045369 w 1054984"/>
                <a:gd name="connsiteY137" fmla="*/ 778668 h 1073943"/>
                <a:gd name="connsiteX138" fmla="*/ 1050131 w 1054984"/>
                <a:gd name="connsiteY138" fmla="*/ 809625 h 1073943"/>
                <a:gd name="connsiteX139" fmla="*/ 1045369 w 1054984"/>
                <a:gd name="connsiteY139" fmla="*/ 857250 h 1073943"/>
                <a:gd name="connsiteX140" fmla="*/ 1040606 w 1054984"/>
                <a:gd name="connsiteY140" fmla="*/ 864393 h 1073943"/>
                <a:gd name="connsiteX141" fmla="*/ 1040606 w 1054984"/>
                <a:gd name="connsiteY141" fmla="*/ 881062 h 1073943"/>
                <a:gd name="connsiteX142" fmla="*/ 1047750 w 1054984"/>
                <a:gd name="connsiteY142" fmla="*/ 883443 h 1073943"/>
                <a:gd name="connsiteX143" fmla="*/ 1050131 w 1054984"/>
                <a:gd name="connsiteY143" fmla="*/ 890587 h 1073943"/>
                <a:gd name="connsiteX144" fmla="*/ 1054894 w 1054984"/>
                <a:gd name="connsiteY144" fmla="*/ 897731 h 1073943"/>
                <a:gd name="connsiteX145" fmla="*/ 1050131 w 1054984"/>
                <a:gd name="connsiteY145" fmla="*/ 938212 h 1073943"/>
                <a:gd name="connsiteX146" fmla="*/ 1047750 w 1054984"/>
                <a:gd name="connsiteY146" fmla="*/ 969168 h 1073943"/>
                <a:gd name="connsiteX147" fmla="*/ 1042987 w 1054984"/>
                <a:gd name="connsiteY147" fmla="*/ 983456 h 1073943"/>
                <a:gd name="connsiteX148" fmla="*/ 1040606 w 1054984"/>
                <a:gd name="connsiteY148" fmla="*/ 990600 h 1073943"/>
                <a:gd name="connsiteX149" fmla="*/ 1035844 w 1054984"/>
                <a:gd name="connsiteY149" fmla="*/ 997743 h 1073943"/>
                <a:gd name="connsiteX150" fmla="*/ 1033462 w 1054984"/>
                <a:gd name="connsiteY150" fmla="*/ 1004887 h 1073943"/>
                <a:gd name="connsiteX151" fmla="*/ 1028700 w 1054984"/>
                <a:gd name="connsiteY151" fmla="*/ 1012031 h 1073943"/>
                <a:gd name="connsiteX152" fmla="*/ 1026319 w 1054984"/>
                <a:gd name="connsiteY152" fmla="*/ 1019175 h 1073943"/>
                <a:gd name="connsiteX153" fmla="*/ 1016794 w 1054984"/>
                <a:gd name="connsiteY153" fmla="*/ 1033462 h 1073943"/>
                <a:gd name="connsiteX154" fmla="*/ 1012031 w 1054984"/>
                <a:gd name="connsiteY154" fmla="*/ 1047750 h 1073943"/>
                <a:gd name="connsiteX155" fmla="*/ 1016794 w 1054984"/>
                <a:gd name="connsiteY155" fmla="*/ 1064418 h 1073943"/>
                <a:gd name="connsiteX156" fmla="*/ 1021556 w 1054984"/>
                <a:gd name="connsiteY156" fmla="*/ 1073943 h 1073943"/>
                <a:gd name="connsiteX0" fmla="*/ 0 w 1054984"/>
                <a:gd name="connsiteY0" fmla="*/ 16668 h 1273968"/>
                <a:gd name="connsiteX1" fmla="*/ 16669 w 1054984"/>
                <a:gd name="connsiteY1" fmla="*/ 14287 h 1273968"/>
                <a:gd name="connsiteX2" fmla="*/ 23812 w 1054984"/>
                <a:gd name="connsiteY2" fmla="*/ 11906 h 1273968"/>
                <a:gd name="connsiteX3" fmla="*/ 35719 w 1054984"/>
                <a:gd name="connsiteY3" fmla="*/ 9525 h 1273968"/>
                <a:gd name="connsiteX4" fmla="*/ 42862 w 1054984"/>
                <a:gd name="connsiteY4" fmla="*/ 7143 h 1273968"/>
                <a:gd name="connsiteX5" fmla="*/ 50006 w 1054984"/>
                <a:gd name="connsiteY5" fmla="*/ 2381 h 1273968"/>
                <a:gd name="connsiteX6" fmla="*/ 64294 w 1054984"/>
                <a:gd name="connsiteY6" fmla="*/ 0 h 1273968"/>
                <a:gd name="connsiteX7" fmla="*/ 97631 w 1054984"/>
                <a:gd name="connsiteY7" fmla="*/ 7143 h 1273968"/>
                <a:gd name="connsiteX8" fmla="*/ 104775 w 1054984"/>
                <a:gd name="connsiteY8" fmla="*/ 9525 h 1273968"/>
                <a:gd name="connsiteX9" fmla="*/ 126206 w 1054984"/>
                <a:gd name="connsiteY9" fmla="*/ 11906 h 1273968"/>
                <a:gd name="connsiteX10" fmla="*/ 150019 w 1054984"/>
                <a:gd name="connsiteY10" fmla="*/ 16668 h 1273968"/>
                <a:gd name="connsiteX11" fmla="*/ 164306 w 1054984"/>
                <a:gd name="connsiteY11" fmla="*/ 21431 h 1273968"/>
                <a:gd name="connsiteX12" fmla="*/ 178594 w 1054984"/>
                <a:gd name="connsiteY12" fmla="*/ 26193 h 1273968"/>
                <a:gd name="connsiteX13" fmla="*/ 185737 w 1054984"/>
                <a:gd name="connsiteY13" fmla="*/ 28575 h 1273968"/>
                <a:gd name="connsiteX14" fmla="*/ 192881 w 1054984"/>
                <a:gd name="connsiteY14" fmla="*/ 30956 h 1273968"/>
                <a:gd name="connsiteX15" fmla="*/ 200025 w 1054984"/>
                <a:gd name="connsiteY15" fmla="*/ 45243 h 1273968"/>
                <a:gd name="connsiteX16" fmla="*/ 209550 w 1054984"/>
                <a:gd name="connsiteY16" fmla="*/ 66675 h 1273968"/>
                <a:gd name="connsiteX17" fmla="*/ 211931 w 1054984"/>
                <a:gd name="connsiteY17" fmla="*/ 73818 h 1273968"/>
                <a:gd name="connsiteX18" fmla="*/ 214312 w 1054984"/>
                <a:gd name="connsiteY18" fmla="*/ 83343 h 1273968"/>
                <a:gd name="connsiteX19" fmla="*/ 211931 w 1054984"/>
                <a:gd name="connsiteY19" fmla="*/ 66675 h 1273968"/>
                <a:gd name="connsiteX20" fmla="*/ 207169 w 1054984"/>
                <a:gd name="connsiteY20" fmla="*/ 52387 h 1273968"/>
                <a:gd name="connsiteX21" fmla="*/ 209550 w 1054984"/>
                <a:gd name="connsiteY21" fmla="*/ 42862 h 1273968"/>
                <a:gd name="connsiteX22" fmla="*/ 304800 w 1054984"/>
                <a:gd name="connsiteY22" fmla="*/ 50006 h 1273968"/>
                <a:gd name="connsiteX23" fmla="*/ 326231 w 1054984"/>
                <a:gd name="connsiteY23" fmla="*/ 57150 h 1273968"/>
                <a:gd name="connsiteX24" fmla="*/ 333375 w 1054984"/>
                <a:gd name="connsiteY24" fmla="*/ 59531 h 1273968"/>
                <a:gd name="connsiteX25" fmla="*/ 340519 w 1054984"/>
                <a:gd name="connsiteY25" fmla="*/ 61912 h 1273968"/>
                <a:gd name="connsiteX26" fmla="*/ 345281 w 1054984"/>
                <a:gd name="connsiteY26" fmla="*/ 69056 h 1273968"/>
                <a:gd name="connsiteX27" fmla="*/ 352425 w 1054984"/>
                <a:gd name="connsiteY27" fmla="*/ 71437 h 1273968"/>
                <a:gd name="connsiteX28" fmla="*/ 359569 w 1054984"/>
                <a:gd name="connsiteY28" fmla="*/ 76200 h 1273968"/>
                <a:gd name="connsiteX29" fmla="*/ 364331 w 1054984"/>
                <a:gd name="connsiteY29" fmla="*/ 83343 h 1273968"/>
                <a:gd name="connsiteX30" fmla="*/ 373856 w 1054984"/>
                <a:gd name="connsiteY30" fmla="*/ 104775 h 1273968"/>
                <a:gd name="connsiteX31" fmla="*/ 392906 w 1054984"/>
                <a:gd name="connsiteY31" fmla="*/ 102393 h 1273968"/>
                <a:gd name="connsiteX32" fmla="*/ 395287 w 1054984"/>
                <a:gd name="connsiteY32" fmla="*/ 95250 h 1273968"/>
                <a:gd name="connsiteX33" fmla="*/ 402431 w 1054984"/>
                <a:gd name="connsiteY33" fmla="*/ 90487 h 1273968"/>
                <a:gd name="connsiteX34" fmla="*/ 419100 w 1054984"/>
                <a:gd name="connsiteY34" fmla="*/ 92868 h 1273968"/>
                <a:gd name="connsiteX35" fmla="*/ 447675 w 1054984"/>
                <a:gd name="connsiteY35" fmla="*/ 97631 h 1273968"/>
                <a:gd name="connsiteX36" fmla="*/ 459581 w 1054984"/>
                <a:gd name="connsiteY36" fmla="*/ 107156 h 1273968"/>
                <a:gd name="connsiteX37" fmla="*/ 471487 w 1054984"/>
                <a:gd name="connsiteY37" fmla="*/ 119062 h 1273968"/>
                <a:gd name="connsiteX38" fmla="*/ 492919 w 1054984"/>
                <a:gd name="connsiteY38" fmla="*/ 128587 h 1273968"/>
                <a:gd name="connsiteX39" fmla="*/ 500062 w 1054984"/>
                <a:gd name="connsiteY39" fmla="*/ 142875 h 1273968"/>
                <a:gd name="connsiteX40" fmla="*/ 495300 w 1054984"/>
                <a:gd name="connsiteY40" fmla="*/ 161925 h 1273968"/>
                <a:gd name="connsiteX41" fmla="*/ 492919 w 1054984"/>
                <a:gd name="connsiteY41" fmla="*/ 178593 h 1273968"/>
                <a:gd name="connsiteX42" fmla="*/ 488156 w 1054984"/>
                <a:gd name="connsiteY42" fmla="*/ 207168 h 1273968"/>
                <a:gd name="connsiteX43" fmla="*/ 492919 w 1054984"/>
                <a:gd name="connsiteY43" fmla="*/ 180975 h 1273968"/>
                <a:gd name="connsiteX44" fmla="*/ 497681 w 1054984"/>
                <a:gd name="connsiteY44" fmla="*/ 173831 h 1273968"/>
                <a:gd name="connsiteX45" fmla="*/ 504825 w 1054984"/>
                <a:gd name="connsiteY45" fmla="*/ 171450 h 1273968"/>
                <a:gd name="connsiteX46" fmla="*/ 509587 w 1054984"/>
                <a:gd name="connsiteY46" fmla="*/ 164306 h 1273968"/>
                <a:gd name="connsiteX47" fmla="*/ 523875 w 1054984"/>
                <a:gd name="connsiteY47" fmla="*/ 154781 h 1273968"/>
                <a:gd name="connsiteX48" fmla="*/ 507206 w 1054984"/>
                <a:gd name="connsiteY48" fmla="*/ 152400 h 1273968"/>
                <a:gd name="connsiteX49" fmla="*/ 521494 w 1054984"/>
                <a:gd name="connsiteY49" fmla="*/ 147637 h 1273968"/>
                <a:gd name="connsiteX50" fmla="*/ 533400 w 1054984"/>
                <a:gd name="connsiteY50" fmla="*/ 150018 h 1273968"/>
                <a:gd name="connsiteX51" fmla="*/ 540544 w 1054984"/>
                <a:gd name="connsiteY51" fmla="*/ 152400 h 1273968"/>
                <a:gd name="connsiteX52" fmla="*/ 550069 w 1054984"/>
                <a:gd name="connsiteY52" fmla="*/ 161925 h 1273968"/>
                <a:gd name="connsiteX53" fmla="*/ 559594 w 1054984"/>
                <a:gd name="connsiteY53" fmla="*/ 171450 h 1273968"/>
                <a:gd name="connsiteX54" fmla="*/ 564356 w 1054984"/>
                <a:gd name="connsiteY54" fmla="*/ 178593 h 1273968"/>
                <a:gd name="connsiteX55" fmla="*/ 578644 w 1054984"/>
                <a:gd name="connsiteY55" fmla="*/ 192881 h 1273968"/>
                <a:gd name="connsiteX56" fmla="*/ 581025 w 1054984"/>
                <a:gd name="connsiteY56" fmla="*/ 200025 h 1273968"/>
                <a:gd name="connsiteX57" fmla="*/ 585787 w 1054984"/>
                <a:gd name="connsiteY57" fmla="*/ 223837 h 1273968"/>
                <a:gd name="connsiteX58" fmla="*/ 592931 w 1054984"/>
                <a:gd name="connsiteY58" fmla="*/ 221456 h 1273968"/>
                <a:gd name="connsiteX59" fmla="*/ 597694 w 1054984"/>
                <a:gd name="connsiteY59" fmla="*/ 207168 h 1273968"/>
                <a:gd name="connsiteX60" fmla="*/ 604837 w 1054984"/>
                <a:gd name="connsiteY60" fmla="*/ 192881 h 1273968"/>
                <a:gd name="connsiteX61" fmla="*/ 628650 w 1054984"/>
                <a:gd name="connsiteY61" fmla="*/ 197643 h 1273968"/>
                <a:gd name="connsiteX62" fmla="*/ 635794 w 1054984"/>
                <a:gd name="connsiteY62" fmla="*/ 202406 h 1273968"/>
                <a:gd name="connsiteX63" fmla="*/ 650081 w 1054984"/>
                <a:gd name="connsiteY63" fmla="*/ 207168 h 1273968"/>
                <a:gd name="connsiteX64" fmla="*/ 654844 w 1054984"/>
                <a:gd name="connsiteY64" fmla="*/ 214312 h 1273968"/>
                <a:gd name="connsiteX65" fmla="*/ 661987 w 1054984"/>
                <a:gd name="connsiteY65" fmla="*/ 216693 h 1273968"/>
                <a:gd name="connsiteX66" fmla="*/ 669131 w 1054984"/>
                <a:gd name="connsiteY66" fmla="*/ 221456 h 1273968"/>
                <a:gd name="connsiteX67" fmla="*/ 678656 w 1054984"/>
                <a:gd name="connsiteY67" fmla="*/ 230981 h 1273968"/>
                <a:gd name="connsiteX68" fmla="*/ 690562 w 1054984"/>
                <a:gd name="connsiteY68" fmla="*/ 240506 h 1273968"/>
                <a:gd name="connsiteX69" fmla="*/ 700087 w 1054984"/>
                <a:gd name="connsiteY69" fmla="*/ 254793 h 1273968"/>
                <a:gd name="connsiteX70" fmla="*/ 707231 w 1054984"/>
                <a:gd name="connsiteY70" fmla="*/ 276225 h 1273968"/>
                <a:gd name="connsiteX71" fmla="*/ 709612 w 1054984"/>
                <a:gd name="connsiteY71" fmla="*/ 283368 h 1273968"/>
                <a:gd name="connsiteX72" fmla="*/ 711994 w 1054984"/>
                <a:gd name="connsiteY72" fmla="*/ 290512 h 1273968"/>
                <a:gd name="connsiteX73" fmla="*/ 733425 w 1054984"/>
                <a:gd name="connsiteY73" fmla="*/ 288131 h 1273968"/>
                <a:gd name="connsiteX74" fmla="*/ 740569 w 1054984"/>
                <a:gd name="connsiteY74" fmla="*/ 285750 h 1273968"/>
                <a:gd name="connsiteX75" fmla="*/ 745331 w 1054984"/>
                <a:gd name="connsiteY75" fmla="*/ 278606 h 1273968"/>
                <a:gd name="connsiteX76" fmla="*/ 762000 w 1054984"/>
                <a:gd name="connsiteY76" fmla="*/ 285750 h 1273968"/>
                <a:gd name="connsiteX77" fmla="*/ 778669 w 1054984"/>
                <a:gd name="connsiteY77" fmla="*/ 304800 h 1273968"/>
                <a:gd name="connsiteX78" fmla="*/ 785812 w 1054984"/>
                <a:gd name="connsiteY78" fmla="*/ 319087 h 1273968"/>
                <a:gd name="connsiteX79" fmla="*/ 788194 w 1054984"/>
                <a:gd name="connsiteY79" fmla="*/ 326231 h 1273968"/>
                <a:gd name="connsiteX80" fmla="*/ 792956 w 1054984"/>
                <a:gd name="connsiteY80" fmla="*/ 333375 h 1273968"/>
                <a:gd name="connsiteX81" fmla="*/ 797719 w 1054984"/>
                <a:gd name="connsiteY81" fmla="*/ 347662 h 1273968"/>
                <a:gd name="connsiteX82" fmla="*/ 802481 w 1054984"/>
                <a:gd name="connsiteY82" fmla="*/ 354806 h 1273968"/>
                <a:gd name="connsiteX83" fmla="*/ 804862 w 1054984"/>
                <a:gd name="connsiteY83" fmla="*/ 361950 h 1273968"/>
                <a:gd name="connsiteX84" fmla="*/ 816769 w 1054984"/>
                <a:gd name="connsiteY84" fmla="*/ 373856 h 1273968"/>
                <a:gd name="connsiteX85" fmla="*/ 847725 w 1054984"/>
                <a:gd name="connsiteY85" fmla="*/ 376237 h 1273968"/>
                <a:gd name="connsiteX86" fmla="*/ 854869 w 1054984"/>
                <a:gd name="connsiteY86" fmla="*/ 378618 h 1273968"/>
                <a:gd name="connsiteX87" fmla="*/ 859631 w 1054984"/>
                <a:gd name="connsiteY87" fmla="*/ 385762 h 1273968"/>
                <a:gd name="connsiteX88" fmla="*/ 866775 w 1054984"/>
                <a:gd name="connsiteY88" fmla="*/ 390525 h 1273968"/>
                <a:gd name="connsiteX89" fmla="*/ 876300 w 1054984"/>
                <a:gd name="connsiteY89" fmla="*/ 402431 h 1273968"/>
                <a:gd name="connsiteX90" fmla="*/ 885825 w 1054984"/>
                <a:gd name="connsiteY90" fmla="*/ 416718 h 1273968"/>
                <a:gd name="connsiteX91" fmla="*/ 890587 w 1054984"/>
                <a:gd name="connsiteY91" fmla="*/ 433387 h 1273968"/>
                <a:gd name="connsiteX92" fmla="*/ 885825 w 1054984"/>
                <a:gd name="connsiteY92" fmla="*/ 469106 h 1273968"/>
                <a:gd name="connsiteX93" fmla="*/ 881062 w 1054984"/>
                <a:gd name="connsiteY93" fmla="*/ 476250 h 1273968"/>
                <a:gd name="connsiteX94" fmla="*/ 878681 w 1054984"/>
                <a:gd name="connsiteY94" fmla="*/ 483393 h 1273968"/>
                <a:gd name="connsiteX95" fmla="*/ 900112 w 1054984"/>
                <a:gd name="connsiteY95" fmla="*/ 476250 h 1273968"/>
                <a:gd name="connsiteX96" fmla="*/ 904875 w 1054984"/>
                <a:gd name="connsiteY96" fmla="*/ 469106 h 1273968"/>
                <a:gd name="connsiteX97" fmla="*/ 935831 w 1054984"/>
                <a:gd name="connsiteY97" fmla="*/ 473868 h 1273968"/>
                <a:gd name="connsiteX98" fmla="*/ 942975 w 1054984"/>
                <a:gd name="connsiteY98" fmla="*/ 504825 h 1273968"/>
                <a:gd name="connsiteX99" fmla="*/ 947737 w 1054984"/>
                <a:gd name="connsiteY99" fmla="*/ 519112 h 1273968"/>
                <a:gd name="connsiteX100" fmla="*/ 950119 w 1054984"/>
                <a:gd name="connsiteY100" fmla="*/ 564356 h 1273968"/>
                <a:gd name="connsiteX101" fmla="*/ 952500 w 1054984"/>
                <a:gd name="connsiteY101" fmla="*/ 571500 h 1273968"/>
                <a:gd name="connsiteX102" fmla="*/ 966787 w 1054984"/>
                <a:gd name="connsiteY102" fmla="*/ 585787 h 1273968"/>
                <a:gd name="connsiteX103" fmla="*/ 971550 w 1054984"/>
                <a:gd name="connsiteY103" fmla="*/ 600075 h 1273968"/>
                <a:gd name="connsiteX104" fmla="*/ 973931 w 1054984"/>
                <a:gd name="connsiteY104" fmla="*/ 607218 h 1273968"/>
                <a:gd name="connsiteX105" fmla="*/ 978694 w 1054984"/>
                <a:gd name="connsiteY105" fmla="*/ 628650 h 1273968"/>
                <a:gd name="connsiteX106" fmla="*/ 976312 w 1054984"/>
                <a:gd name="connsiteY106" fmla="*/ 602456 h 1273968"/>
                <a:gd name="connsiteX107" fmla="*/ 969169 w 1054984"/>
                <a:gd name="connsiteY107" fmla="*/ 600075 h 1273968"/>
                <a:gd name="connsiteX108" fmla="*/ 966787 w 1054984"/>
                <a:gd name="connsiteY108" fmla="*/ 592931 h 1273968"/>
                <a:gd name="connsiteX109" fmla="*/ 957262 w 1054984"/>
                <a:gd name="connsiteY109" fmla="*/ 578643 h 1273968"/>
                <a:gd name="connsiteX110" fmla="*/ 962025 w 1054984"/>
                <a:gd name="connsiteY110" fmla="*/ 585787 h 1273968"/>
                <a:gd name="connsiteX111" fmla="*/ 973931 w 1054984"/>
                <a:gd name="connsiteY111" fmla="*/ 597693 h 1273968"/>
                <a:gd name="connsiteX112" fmla="*/ 983456 w 1054984"/>
                <a:gd name="connsiteY112" fmla="*/ 611981 h 1273968"/>
                <a:gd name="connsiteX113" fmla="*/ 985837 w 1054984"/>
                <a:gd name="connsiteY113" fmla="*/ 619125 h 1273968"/>
                <a:gd name="connsiteX114" fmla="*/ 990600 w 1054984"/>
                <a:gd name="connsiteY114" fmla="*/ 626268 h 1273968"/>
                <a:gd name="connsiteX115" fmla="*/ 988219 w 1054984"/>
                <a:gd name="connsiteY115" fmla="*/ 645318 h 1273968"/>
                <a:gd name="connsiteX116" fmla="*/ 985837 w 1054984"/>
                <a:gd name="connsiteY116" fmla="*/ 652462 h 1273968"/>
                <a:gd name="connsiteX117" fmla="*/ 971550 w 1054984"/>
                <a:gd name="connsiteY117" fmla="*/ 659606 h 1273968"/>
                <a:gd name="connsiteX118" fmla="*/ 964406 w 1054984"/>
                <a:gd name="connsiteY118" fmla="*/ 664368 h 1273968"/>
                <a:gd name="connsiteX119" fmla="*/ 959644 w 1054984"/>
                <a:gd name="connsiteY119" fmla="*/ 671512 h 1273968"/>
                <a:gd name="connsiteX120" fmla="*/ 966787 w 1054984"/>
                <a:gd name="connsiteY120" fmla="*/ 676275 h 1273968"/>
                <a:gd name="connsiteX121" fmla="*/ 981075 w 1054984"/>
                <a:gd name="connsiteY121" fmla="*/ 681037 h 1273968"/>
                <a:gd name="connsiteX122" fmla="*/ 988219 w 1054984"/>
                <a:gd name="connsiteY122" fmla="*/ 683418 h 1273968"/>
                <a:gd name="connsiteX123" fmla="*/ 992981 w 1054984"/>
                <a:gd name="connsiteY123" fmla="*/ 676275 h 1273968"/>
                <a:gd name="connsiteX124" fmla="*/ 976312 w 1054984"/>
                <a:gd name="connsiteY124" fmla="*/ 666750 h 1273968"/>
                <a:gd name="connsiteX125" fmla="*/ 995362 w 1054984"/>
                <a:gd name="connsiteY125" fmla="*/ 683418 h 1273968"/>
                <a:gd name="connsiteX126" fmla="*/ 1007269 w 1054984"/>
                <a:gd name="connsiteY126" fmla="*/ 697706 h 1273968"/>
                <a:gd name="connsiteX127" fmla="*/ 1016794 w 1054984"/>
                <a:gd name="connsiteY127" fmla="*/ 726281 h 1273968"/>
                <a:gd name="connsiteX128" fmla="*/ 1021556 w 1054984"/>
                <a:gd name="connsiteY128" fmla="*/ 740568 h 1273968"/>
                <a:gd name="connsiteX129" fmla="*/ 1023937 w 1054984"/>
                <a:gd name="connsiteY129" fmla="*/ 747712 h 1273968"/>
                <a:gd name="connsiteX130" fmla="*/ 1028700 w 1054984"/>
                <a:gd name="connsiteY130" fmla="*/ 754856 h 1273968"/>
                <a:gd name="connsiteX131" fmla="*/ 1021556 w 1054984"/>
                <a:gd name="connsiteY131" fmla="*/ 731043 h 1273968"/>
                <a:gd name="connsiteX132" fmla="*/ 1019175 w 1054984"/>
                <a:gd name="connsiteY132" fmla="*/ 723900 h 1273968"/>
                <a:gd name="connsiteX133" fmla="*/ 1016794 w 1054984"/>
                <a:gd name="connsiteY133" fmla="*/ 716756 h 1273968"/>
                <a:gd name="connsiteX134" fmla="*/ 1026319 w 1054984"/>
                <a:gd name="connsiteY134" fmla="*/ 731043 h 1273968"/>
                <a:gd name="connsiteX135" fmla="*/ 1031081 w 1054984"/>
                <a:gd name="connsiteY135" fmla="*/ 738187 h 1273968"/>
                <a:gd name="connsiteX136" fmla="*/ 1038225 w 1054984"/>
                <a:gd name="connsiteY136" fmla="*/ 752475 h 1273968"/>
                <a:gd name="connsiteX137" fmla="*/ 1045369 w 1054984"/>
                <a:gd name="connsiteY137" fmla="*/ 778668 h 1273968"/>
                <a:gd name="connsiteX138" fmla="*/ 1050131 w 1054984"/>
                <a:gd name="connsiteY138" fmla="*/ 809625 h 1273968"/>
                <a:gd name="connsiteX139" fmla="*/ 1045369 w 1054984"/>
                <a:gd name="connsiteY139" fmla="*/ 857250 h 1273968"/>
                <a:gd name="connsiteX140" fmla="*/ 1040606 w 1054984"/>
                <a:gd name="connsiteY140" fmla="*/ 864393 h 1273968"/>
                <a:gd name="connsiteX141" fmla="*/ 1040606 w 1054984"/>
                <a:gd name="connsiteY141" fmla="*/ 881062 h 1273968"/>
                <a:gd name="connsiteX142" fmla="*/ 1047750 w 1054984"/>
                <a:gd name="connsiteY142" fmla="*/ 883443 h 1273968"/>
                <a:gd name="connsiteX143" fmla="*/ 1050131 w 1054984"/>
                <a:gd name="connsiteY143" fmla="*/ 890587 h 1273968"/>
                <a:gd name="connsiteX144" fmla="*/ 1054894 w 1054984"/>
                <a:gd name="connsiteY144" fmla="*/ 897731 h 1273968"/>
                <a:gd name="connsiteX145" fmla="*/ 1050131 w 1054984"/>
                <a:gd name="connsiteY145" fmla="*/ 938212 h 1273968"/>
                <a:gd name="connsiteX146" fmla="*/ 1047750 w 1054984"/>
                <a:gd name="connsiteY146" fmla="*/ 969168 h 1273968"/>
                <a:gd name="connsiteX147" fmla="*/ 1042987 w 1054984"/>
                <a:gd name="connsiteY147" fmla="*/ 983456 h 1273968"/>
                <a:gd name="connsiteX148" fmla="*/ 1040606 w 1054984"/>
                <a:gd name="connsiteY148" fmla="*/ 990600 h 1273968"/>
                <a:gd name="connsiteX149" fmla="*/ 1035844 w 1054984"/>
                <a:gd name="connsiteY149" fmla="*/ 997743 h 1273968"/>
                <a:gd name="connsiteX150" fmla="*/ 1033462 w 1054984"/>
                <a:gd name="connsiteY150" fmla="*/ 1004887 h 1273968"/>
                <a:gd name="connsiteX151" fmla="*/ 1028700 w 1054984"/>
                <a:gd name="connsiteY151" fmla="*/ 1012031 h 1273968"/>
                <a:gd name="connsiteX152" fmla="*/ 1026319 w 1054984"/>
                <a:gd name="connsiteY152" fmla="*/ 1019175 h 1273968"/>
                <a:gd name="connsiteX153" fmla="*/ 1016794 w 1054984"/>
                <a:gd name="connsiteY153" fmla="*/ 1033462 h 1273968"/>
                <a:gd name="connsiteX154" fmla="*/ 1012031 w 1054984"/>
                <a:gd name="connsiteY154" fmla="*/ 1047750 h 1273968"/>
                <a:gd name="connsiteX155" fmla="*/ 1016794 w 1054984"/>
                <a:gd name="connsiteY155" fmla="*/ 1064418 h 1273968"/>
                <a:gd name="connsiteX156" fmla="*/ 931068 w 1054984"/>
                <a:gd name="connsiteY156" fmla="*/ 1273968 h 1273968"/>
                <a:gd name="connsiteX0" fmla="*/ 0 w 1054984"/>
                <a:gd name="connsiteY0" fmla="*/ 16668 h 1273968"/>
                <a:gd name="connsiteX1" fmla="*/ 16669 w 1054984"/>
                <a:gd name="connsiteY1" fmla="*/ 14287 h 1273968"/>
                <a:gd name="connsiteX2" fmla="*/ 23812 w 1054984"/>
                <a:gd name="connsiteY2" fmla="*/ 11906 h 1273968"/>
                <a:gd name="connsiteX3" fmla="*/ 35719 w 1054984"/>
                <a:gd name="connsiteY3" fmla="*/ 9525 h 1273968"/>
                <a:gd name="connsiteX4" fmla="*/ 42862 w 1054984"/>
                <a:gd name="connsiteY4" fmla="*/ 7143 h 1273968"/>
                <a:gd name="connsiteX5" fmla="*/ 50006 w 1054984"/>
                <a:gd name="connsiteY5" fmla="*/ 2381 h 1273968"/>
                <a:gd name="connsiteX6" fmla="*/ 64294 w 1054984"/>
                <a:gd name="connsiteY6" fmla="*/ 0 h 1273968"/>
                <a:gd name="connsiteX7" fmla="*/ 97631 w 1054984"/>
                <a:gd name="connsiteY7" fmla="*/ 7143 h 1273968"/>
                <a:gd name="connsiteX8" fmla="*/ 104775 w 1054984"/>
                <a:gd name="connsiteY8" fmla="*/ 9525 h 1273968"/>
                <a:gd name="connsiteX9" fmla="*/ 126206 w 1054984"/>
                <a:gd name="connsiteY9" fmla="*/ 11906 h 1273968"/>
                <a:gd name="connsiteX10" fmla="*/ 150019 w 1054984"/>
                <a:gd name="connsiteY10" fmla="*/ 16668 h 1273968"/>
                <a:gd name="connsiteX11" fmla="*/ 164306 w 1054984"/>
                <a:gd name="connsiteY11" fmla="*/ 21431 h 1273968"/>
                <a:gd name="connsiteX12" fmla="*/ 178594 w 1054984"/>
                <a:gd name="connsiteY12" fmla="*/ 26193 h 1273968"/>
                <a:gd name="connsiteX13" fmla="*/ 185737 w 1054984"/>
                <a:gd name="connsiteY13" fmla="*/ 28575 h 1273968"/>
                <a:gd name="connsiteX14" fmla="*/ 192881 w 1054984"/>
                <a:gd name="connsiteY14" fmla="*/ 30956 h 1273968"/>
                <a:gd name="connsiteX15" fmla="*/ 200025 w 1054984"/>
                <a:gd name="connsiteY15" fmla="*/ 45243 h 1273968"/>
                <a:gd name="connsiteX16" fmla="*/ 209550 w 1054984"/>
                <a:gd name="connsiteY16" fmla="*/ 66675 h 1273968"/>
                <a:gd name="connsiteX17" fmla="*/ 211931 w 1054984"/>
                <a:gd name="connsiteY17" fmla="*/ 73818 h 1273968"/>
                <a:gd name="connsiteX18" fmla="*/ 214312 w 1054984"/>
                <a:gd name="connsiteY18" fmla="*/ 83343 h 1273968"/>
                <a:gd name="connsiteX19" fmla="*/ 211931 w 1054984"/>
                <a:gd name="connsiteY19" fmla="*/ 66675 h 1273968"/>
                <a:gd name="connsiteX20" fmla="*/ 207169 w 1054984"/>
                <a:gd name="connsiteY20" fmla="*/ 52387 h 1273968"/>
                <a:gd name="connsiteX21" fmla="*/ 209550 w 1054984"/>
                <a:gd name="connsiteY21" fmla="*/ 42862 h 1273968"/>
                <a:gd name="connsiteX22" fmla="*/ 304800 w 1054984"/>
                <a:gd name="connsiteY22" fmla="*/ 50006 h 1273968"/>
                <a:gd name="connsiteX23" fmla="*/ 326231 w 1054984"/>
                <a:gd name="connsiteY23" fmla="*/ 57150 h 1273968"/>
                <a:gd name="connsiteX24" fmla="*/ 333375 w 1054984"/>
                <a:gd name="connsiteY24" fmla="*/ 59531 h 1273968"/>
                <a:gd name="connsiteX25" fmla="*/ 340519 w 1054984"/>
                <a:gd name="connsiteY25" fmla="*/ 61912 h 1273968"/>
                <a:gd name="connsiteX26" fmla="*/ 345281 w 1054984"/>
                <a:gd name="connsiteY26" fmla="*/ 69056 h 1273968"/>
                <a:gd name="connsiteX27" fmla="*/ 352425 w 1054984"/>
                <a:gd name="connsiteY27" fmla="*/ 71437 h 1273968"/>
                <a:gd name="connsiteX28" fmla="*/ 359569 w 1054984"/>
                <a:gd name="connsiteY28" fmla="*/ 76200 h 1273968"/>
                <a:gd name="connsiteX29" fmla="*/ 364331 w 1054984"/>
                <a:gd name="connsiteY29" fmla="*/ 83343 h 1273968"/>
                <a:gd name="connsiteX30" fmla="*/ 373856 w 1054984"/>
                <a:gd name="connsiteY30" fmla="*/ 104775 h 1273968"/>
                <a:gd name="connsiteX31" fmla="*/ 392906 w 1054984"/>
                <a:gd name="connsiteY31" fmla="*/ 102393 h 1273968"/>
                <a:gd name="connsiteX32" fmla="*/ 395287 w 1054984"/>
                <a:gd name="connsiteY32" fmla="*/ 95250 h 1273968"/>
                <a:gd name="connsiteX33" fmla="*/ 402431 w 1054984"/>
                <a:gd name="connsiteY33" fmla="*/ 90487 h 1273968"/>
                <a:gd name="connsiteX34" fmla="*/ 419100 w 1054984"/>
                <a:gd name="connsiteY34" fmla="*/ 92868 h 1273968"/>
                <a:gd name="connsiteX35" fmla="*/ 447675 w 1054984"/>
                <a:gd name="connsiteY35" fmla="*/ 97631 h 1273968"/>
                <a:gd name="connsiteX36" fmla="*/ 459581 w 1054984"/>
                <a:gd name="connsiteY36" fmla="*/ 107156 h 1273968"/>
                <a:gd name="connsiteX37" fmla="*/ 471487 w 1054984"/>
                <a:gd name="connsiteY37" fmla="*/ 119062 h 1273968"/>
                <a:gd name="connsiteX38" fmla="*/ 492919 w 1054984"/>
                <a:gd name="connsiteY38" fmla="*/ 128587 h 1273968"/>
                <a:gd name="connsiteX39" fmla="*/ 500062 w 1054984"/>
                <a:gd name="connsiteY39" fmla="*/ 142875 h 1273968"/>
                <a:gd name="connsiteX40" fmla="*/ 495300 w 1054984"/>
                <a:gd name="connsiteY40" fmla="*/ 161925 h 1273968"/>
                <a:gd name="connsiteX41" fmla="*/ 492919 w 1054984"/>
                <a:gd name="connsiteY41" fmla="*/ 178593 h 1273968"/>
                <a:gd name="connsiteX42" fmla="*/ 488156 w 1054984"/>
                <a:gd name="connsiteY42" fmla="*/ 207168 h 1273968"/>
                <a:gd name="connsiteX43" fmla="*/ 492919 w 1054984"/>
                <a:gd name="connsiteY43" fmla="*/ 180975 h 1273968"/>
                <a:gd name="connsiteX44" fmla="*/ 497681 w 1054984"/>
                <a:gd name="connsiteY44" fmla="*/ 173831 h 1273968"/>
                <a:gd name="connsiteX45" fmla="*/ 504825 w 1054984"/>
                <a:gd name="connsiteY45" fmla="*/ 171450 h 1273968"/>
                <a:gd name="connsiteX46" fmla="*/ 509587 w 1054984"/>
                <a:gd name="connsiteY46" fmla="*/ 164306 h 1273968"/>
                <a:gd name="connsiteX47" fmla="*/ 523875 w 1054984"/>
                <a:gd name="connsiteY47" fmla="*/ 154781 h 1273968"/>
                <a:gd name="connsiteX48" fmla="*/ 507206 w 1054984"/>
                <a:gd name="connsiteY48" fmla="*/ 152400 h 1273968"/>
                <a:gd name="connsiteX49" fmla="*/ 521494 w 1054984"/>
                <a:gd name="connsiteY49" fmla="*/ 147637 h 1273968"/>
                <a:gd name="connsiteX50" fmla="*/ 533400 w 1054984"/>
                <a:gd name="connsiteY50" fmla="*/ 150018 h 1273968"/>
                <a:gd name="connsiteX51" fmla="*/ 540544 w 1054984"/>
                <a:gd name="connsiteY51" fmla="*/ 152400 h 1273968"/>
                <a:gd name="connsiteX52" fmla="*/ 550069 w 1054984"/>
                <a:gd name="connsiteY52" fmla="*/ 161925 h 1273968"/>
                <a:gd name="connsiteX53" fmla="*/ 559594 w 1054984"/>
                <a:gd name="connsiteY53" fmla="*/ 171450 h 1273968"/>
                <a:gd name="connsiteX54" fmla="*/ 564356 w 1054984"/>
                <a:gd name="connsiteY54" fmla="*/ 178593 h 1273968"/>
                <a:gd name="connsiteX55" fmla="*/ 578644 w 1054984"/>
                <a:gd name="connsiteY55" fmla="*/ 192881 h 1273968"/>
                <a:gd name="connsiteX56" fmla="*/ 581025 w 1054984"/>
                <a:gd name="connsiteY56" fmla="*/ 200025 h 1273968"/>
                <a:gd name="connsiteX57" fmla="*/ 585787 w 1054984"/>
                <a:gd name="connsiteY57" fmla="*/ 223837 h 1273968"/>
                <a:gd name="connsiteX58" fmla="*/ 592931 w 1054984"/>
                <a:gd name="connsiteY58" fmla="*/ 221456 h 1273968"/>
                <a:gd name="connsiteX59" fmla="*/ 597694 w 1054984"/>
                <a:gd name="connsiteY59" fmla="*/ 207168 h 1273968"/>
                <a:gd name="connsiteX60" fmla="*/ 604837 w 1054984"/>
                <a:gd name="connsiteY60" fmla="*/ 192881 h 1273968"/>
                <a:gd name="connsiteX61" fmla="*/ 628650 w 1054984"/>
                <a:gd name="connsiteY61" fmla="*/ 197643 h 1273968"/>
                <a:gd name="connsiteX62" fmla="*/ 635794 w 1054984"/>
                <a:gd name="connsiteY62" fmla="*/ 202406 h 1273968"/>
                <a:gd name="connsiteX63" fmla="*/ 650081 w 1054984"/>
                <a:gd name="connsiteY63" fmla="*/ 207168 h 1273968"/>
                <a:gd name="connsiteX64" fmla="*/ 654844 w 1054984"/>
                <a:gd name="connsiteY64" fmla="*/ 214312 h 1273968"/>
                <a:gd name="connsiteX65" fmla="*/ 661987 w 1054984"/>
                <a:gd name="connsiteY65" fmla="*/ 216693 h 1273968"/>
                <a:gd name="connsiteX66" fmla="*/ 669131 w 1054984"/>
                <a:gd name="connsiteY66" fmla="*/ 221456 h 1273968"/>
                <a:gd name="connsiteX67" fmla="*/ 678656 w 1054984"/>
                <a:gd name="connsiteY67" fmla="*/ 230981 h 1273968"/>
                <a:gd name="connsiteX68" fmla="*/ 690562 w 1054984"/>
                <a:gd name="connsiteY68" fmla="*/ 240506 h 1273968"/>
                <a:gd name="connsiteX69" fmla="*/ 700087 w 1054984"/>
                <a:gd name="connsiteY69" fmla="*/ 254793 h 1273968"/>
                <a:gd name="connsiteX70" fmla="*/ 707231 w 1054984"/>
                <a:gd name="connsiteY70" fmla="*/ 276225 h 1273968"/>
                <a:gd name="connsiteX71" fmla="*/ 709612 w 1054984"/>
                <a:gd name="connsiteY71" fmla="*/ 283368 h 1273968"/>
                <a:gd name="connsiteX72" fmla="*/ 711994 w 1054984"/>
                <a:gd name="connsiteY72" fmla="*/ 290512 h 1273968"/>
                <a:gd name="connsiteX73" fmla="*/ 733425 w 1054984"/>
                <a:gd name="connsiteY73" fmla="*/ 288131 h 1273968"/>
                <a:gd name="connsiteX74" fmla="*/ 740569 w 1054984"/>
                <a:gd name="connsiteY74" fmla="*/ 285750 h 1273968"/>
                <a:gd name="connsiteX75" fmla="*/ 745331 w 1054984"/>
                <a:gd name="connsiteY75" fmla="*/ 278606 h 1273968"/>
                <a:gd name="connsiteX76" fmla="*/ 762000 w 1054984"/>
                <a:gd name="connsiteY76" fmla="*/ 285750 h 1273968"/>
                <a:gd name="connsiteX77" fmla="*/ 778669 w 1054984"/>
                <a:gd name="connsiteY77" fmla="*/ 304800 h 1273968"/>
                <a:gd name="connsiteX78" fmla="*/ 785812 w 1054984"/>
                <a:gd name="connsiteY78" fmla="*/ 319087 h 1273968"/>
                <a:gd name="connsiteX79" fmla="*/ 788194 w 1054984"/>
                <a:gd name="connsiteY79" fmla="*/ 326231 h 1273968"/>
                <a:gd name="connsiteX80" fmla="*/ 792956 w 1054984"/>
                <a:gd name="connsiteY80" fmla="*/ 333375 h 1273968"/>
                <a:gd name="connsiteX81" fmla="*/ 797719 w 1054984"/>
                <a:gd name="connsiteY81" fmla="*/ 347662 h 1273968"/>
                <a:gd name="connsiteX82" fmla="*/ 802481 w 1054984"/>
                <a:gd name="connsiteY82" fmla="*/ 354806 h 1273968"/>
                <a:gd name="connsiteX83" fmla="*/ 804862 w 1054984"/>
                <a:gd name="connsiteY83" fmla="*/ 361950 h 1273968"/>
                <a:gd name="connsiteX84" fmla="*/ 816769 w 1054984"/>
                <a:gd name="connsiteY84" fmla="*/ 373856 h 1273968"/>
                <a:gd name="connsiteX85" fmla="*/ 847725 w 1054984"/>
                <a:gd name="connsiteY85" fmla="*/ 376237 h 1273968"/>
                <a:gd name="connsiteX86" fmla="*/ 854869 w 1054984"/>
                <a:gd name="connsiteY86" fmla="*/ 378618 h 1273968"/>
                <a:gd name="connsiteX87" fmla="*/ 859631 w 1054984"/>
                <a:gd name="connsiteY87" fmla="*/ 385762 h 1273968"/>
                <a:gd name="connsiteX88" fmla="*/ 866775 w 1054984"/>
                <a:gd name="connsiteY88" fmla="*/ 390525 h 1273968"/>
                <a:gd name="connsiteX89" fmla="*/ 876300 w 1054984"/>
                <a:gd name="connsiteY89" fmla="*/ 402431 h 1273968"/>
                <a:gd name="connsiteX90" fmla="*/ 885825 w 1054984"/>
                <a:gd name="connsiteY90" fmla="*/ 416718 h 1273968"/>
                <a:gd name="connsiteX91" fmla="*/ 890587 w 1054984"/>
                <a:gd name="connsiteY91" fmla="*/ 433387 h 1273968"/>
                <a:gd name="connsiteX92" fmla="*/ 885825 w 1054984"/>
                <a:gd name="connsiteY92" fmla="*/ 469106 h 1273968"/>
                <a:gd name="connsiteX93" fmla="*/ 881062 w 1054984"/>
                <a:gd name="connsiteY93" fmla="*/ 476250 h 1273968"/>
                <a:gd name="connsiteX94" fmla="*/ 878681 w 1054984"/>
                <a:gd name="connsiteY94" fmla="*/ 483393 h 1273968"/>
                <a:gd name="connsiteX95" fmla="*/ 900112 w 1054984"/>
                <a:gd name="connsiteY95" fmla="*/ 476250 h 1273968"/>
                <a:gd name="connsiteX96" fmla="*/ 904875 w 1054984"/>
                <a:gd name="connsiteY96" fmla="*/ 469106 h 1273968"/>
                <a:gd name="connsiteX97" fmla="*/ 935831 w 1054984"/>
                <a:gd name="connsiteY97" fmla="*/ 473868 h 1273968"/>
                <a:gd name="connsiteX98" fmla="*/ 942975 w 1054984"/>
                <a:gd name="connsiteY98" fmla="*/ 504825 h 1273968"/>
                <a:gd name="connsiteX99" fmla="*/ 947737 w 1054984"/>
                <a:gd name="connsiteY99" fmla="*/ 519112 h 1273968"/>
                <a:gd name="connsiteX100" fmla="*/ 950119 w 1054984"/>
                <a:gd name="connsiteY100" fmla="*/ 564356 h 1273968"/>
                <a:gd name="connsiteX101" fmla="*/ 952500 w 1054984"/>
                <a:gd name="connsiteY101" fmla="*/ 571500 h 1273968"/>
                <a:gd name="connsiteX102" fmla="*/ 966787 w 1054984"/>
                <a:gd name="connsiteY102" fmla="*/ 585787 h 1273968"/>
                <a:gd name="connsiteX103" fmla="*/ 971550 w 1054984"/>
                <a:gd name="connsiteY103" fmla="*/ 600075 h 1273968"/>
                <a:gd name="connsiteX104" fmla="*/ 973931 w 1054984"/>
                <a:gd name="connsiteY104" fmla="*/ 607218 h 1273968"/>
                <a:gd name="connsiteX105" fmla="*/ 978694 w 1054984"/>
                <a:gd name="connsiteY105" fmla="*/ 628650 h 1273968"/>
                <a:gd name="connsiteX106" fmla="*/ 976312 w 1054984"/>
                <a:gd name="connsiteY106" fmla="*/ 602456 h 1273968"/>
                <a:gd name="connsiteX107" fmla="*/ 969169 w 1054984"/>
                <a:gd name="connsiteY107" fmla="*/ 600075 h 1273968"/>
                <a:gd name="connsiteX108" fmla="*/ 966787 w 1054984"/>
                <a:gd name="connsiteY108" fmla="*/ 592931 h 1273968"/>
                <a:gd name="connsiteX109" fmla="*/ 957262 w 1054984"/>
                <a:gd name="connsiteY109" fmla="*/ 578643 h 1273968"/>
                <a:gd name="connsiteX110" fmla="*/ 962025 w 1054984"/>
                <a:gd name="connsiteY110" fmla="*/ 585787 h 1273968"/>
                <a:gd name="connsiteX111" fmla="*/ 973931 w 1054984"/>
                <a:gd name="connsiteY111" fmla="*/ 597693 h 1273968"/>
                <a:gd name="connsiteX112" fmla="*/ 983456 w 1054984"/>
                <a:gd name="connsiteY112" fmla="*/ 611981 h 1273968"/>
                <a:gd name="connsiteX113" fmla="*/ 985837 w 1054984"/>
                <a:gd name="connsiteY113" fmla="*/ 619125 h 1273968"/>
                <a:gd name="connsiteX114" fmla="*/ 990600 w 1054984"/>
                <a:gd name="connsiteY114" fmla="*/ 626268 h 1273968"/>
                <a:gd name="connsiteX115" fmla="*/ 988219 w 1054984"/>
                <a:gd name="connsiteY115" fmla="*/ 645318 h 1273968"/>
                <a:gd name="connsiteX116" fmla="*/ 985837 w 1054984"/>
                <a:gd name="connsiteY116" fmla="*/ 652462 h 1273968"/>
                <a:gd name="connsiteX117" fmla="*/ 971550 w 1054984"/>
                <a:gd name="connsiteY117" fmla="*/ 659606 h 1273968"/>
                <a:gd name="connsiteX118" fmla="*/ 964406 w 1054984"/>
                <a:gd name="connsiteY118" fmla="*/ 664368 h 1273968"/>
                <a:gd name="connsiteX119" fmla="*/ 959644 w 1054984"/>
                <a:gd name="connsiteY119" fmla="*/ 671512 h 1273968"/>
                <a:gd name="connsiteX120" fmla="*/ 966787 w 1054984"/>
                <a:gd name="connsiteY120" fmla="*/ 676275 h 1273968"/>
                <a:gd name="connsiteX121" fmla="*/ 981075 w 1054984"/>
                <a:gd name="connsiteY121" fmla="*/ 681037 h 1273968"/>
                <a:gd name="connsiteX122" fmla="*/ 988219 w 1054984"/>
                <a:gd name="connsiteY122" fmla="*/ 683418 h 1273968"/>
                <a:gd name="connsiteX123" fmla="*/ 992981 w 1054984"/>
                <a:gd name="connsiteY123" fmla="*/ 676275 h 1273968"/>
                <a:gd name="connsiteX124" fmla="*/ 976312 w 1054984"/>
                <a:gd name="connsiteY124" fmla="*/ 666750 h 1273968"/>
                <a:gd name="connsiteX125" fmla="*/ 995362 w 1054984"/>
                <a:gd name="connsiteY125" fmla="*/ 683418 h 1273968"/>
                <a:gd name="connsiteX126" fmla="*/ 1007269 w 1054984"/>
                <a:gd name="connsiteY126" fmla="*/ 697706 h 1273968"/>
                <a:gd name="connsiteX127" fmla="*/ 1016794 w 1054984"/>
                <a:gd name="connsiteY127" fmla="*/ 726281 h 1273968"/>
                <a:gd name="connsiteX128" fmla="*/ 1021556 w 1054984"/>
                <a:gd name="connsiteY128" fmla="*/ 740568 h 1273968"/>
                <a:gd name="connsiteX129" fmla="*/ 1023937 w 1054984"/>
                <a:gd name="connsiteY129" fmla="*/ 747712 h 1273968"/>
                <a:gd name="connsiteX130" fmla="*/ 1028700 w 1054984"/>
                <a:gd name="connsiteY130" fmla="*/ 754856 h 1273968"/>
                <a:gd name="connsiteX131" fmla="*/ 1021556 w 1054984"/>
                <a:gd name="connsiteY131" fmla="*/ 731043 h 1273968"/>
                <a:gd name="connsiteX132" fmla="*/ 1019175 w 1054984"/>
                <a:gd name="connsiteY132" fmla="*/ 723900 h 1273968"/>
                <a:gd name="connsiteX133" fmla="*/ 1016794 w 1054984"/>
                <a:gd name="connsiteY133" fmla="*/ 716756 h 1273968"/>
                <a:gd name="connsiteX134" fmla="*/ 1026319 w 1054984"/>
                <a:gd name="connsiteY134" fmla="*/ 731043 h 1273968"/>
                <a:gd name="connsiteX135" fmla="*/ 1031081 w 1054984"/>
                <a:gd name="connsiteY135" fmla="*/ 738187 h 1273968"/>
                <a:gd name="connsiteX136" fmla="*/ 1038225 w 1054984"/>
                <a:gd name="connsiteY136" fmla="*/ 752475 h 1273968"/>
                <a:gd name="connsiteX137" fmla="*/ 1045369 w 1054984"/>
                <a:gd name="connsiteY137" fmla="*/ 778668 h 1273968"/>
                <a:gd name="connsiteX138" fmla="*/ 1050131 w 1054984"/>
                <a:gd name="connsiteY138" fmla="*/ 809625 h 1273968"/>
                <a:gd name="connsiteX139" fmla="*/ 1045369 w 1054984"/>
                <a:gd name="connsiteY139" fmla="*/ 857250 h 1273968"/>
                <a:gd name="connsiteX140" fmla="*/ 1040606 w 1054984"/>
                <a:gd name="connsiteY140" fmla="*/ 864393 h 1273968"/>
                <a:gd name="connsiteX141" fmla="*/ 1040606 w 1054984"/>
                <a:gd name="connsiteY141" fmla="*/ 881062 h 1273968"/>
                <a:gd name="connsiteX142" fmla="*/ 1047750 w 1054984"/>
                <a:gd name="connsiteY142" fmla="*/ 883443 h 1273968"/>
                <a:gd name="connsiteX143" fmla="*/ 1050131 w 1054984"/>
                <a:gd name="connsiteY143" fmla="*/ 890587 h 1273968"/>
                <a:gd name="connsiteX144" fmla="*/ 1054894 w 1054984"/>
                <a:gd name="connsiteY144" fmla="*/ 897731 h 1273968"/>
                <a:gd name="connsiteX145" fmla="*/ 1050131 w 1054984"/>
                <a:gd name="connsiteY145" fmla="*/ 938212 h 1273968"/>
                <a:gd name="connsiteX146" fmla="*/ 1047750 w 1054984"/>
                <a:gd name="connsiteY146" fmla="*/ 969168 h 1273968"/>
                <a:gd name="connsiteX147" fmla="*/ 1042987 w 1054984"/>
                <a:gd name="connsiteY147" fmla="*/ 983456 h 1273968"/>
                <a:gd name="connsiteX148" fmla="*/ 1040606 w 1054984"/>
                <a:gd name="connsiteY148" fmla="*/ 990600 h 1273968"/>
                <a:gd name="connsiteX149" fmla="*/ 1035844 w 1054984"/>
                <a:gd name="connsiteY149" fmla="*/ 997743 h 1273968"/>
                <a:gd name="connsiteX150" fmla="*/ 1033462 w 1054984"/>
                <a:gd name="connsiteY150" fmla="*/ 1004887 h 1273968"/>
                <a:gd name="connsiteX151" fmla="*/ 1028700 w 1054984"/>
                <a:gd name="connsiteY151" fmla="*/ 1012031 h 1273968"/>
                <a:gd name="connsiteX152" fmla="*/ 1026319 w 1054984"/>
                <a:gd name="connsiteY152" fmla="*/ 1019175 h 1273968"/>
                <a:gd name="connsiteX153" fmla="*/ 1016794 w 1054984"/>
                <a:gd name="connsiteY153" fmla="*/ 1033462 h 1273968"/>
                <a:gd name="connsiteX154" fmla="*/ 1012031 w 1054984"/>
                <a:gd name="connsiteY154" fmla="*/ 1047750 h 1273968"/>
                <a:gd name="connsiteX155" fmla="*/ 1016794 w 1054984"/>
                <a:gd name="connsiteY155" fmla="*/ 1064418 h 1273968"/>
                <a:gd name="connsiteX156" fmla="*/ 1019175 w 1054984"/>
                <a:gd name="connsiteY156" fmla="*/ 1140617 h 1273968"/>
                <a:gd name="connsiteX157" fmla="*/ 931068 w 1054984"/>
                <a:gd name="connsiteY157" fmla="*/ 1273968 h 1273968"/>
                <a:gd name="connsiteX0" fmla="*/ 0 w 1054984"/>
                <a:gd name="connsiteY0" fmla="*/ 16668 h 1273968"/>
                <a:gd name="connsiteX1" fmla="*/ 16669 w 1054984"/>
                <a:gd name="connsiteY1" fmla="*/ 14287 h 1273968"/>
                <a:gd name="connsiteX2" fmla="*/ 23812 w 1054984"/>
                <a:gd name="connsiteY2" fmla="*/ 11906 h 1273968"/>
                <a:gd name="connsiteX3" fmla="*/ 35719 w 1054984"/>
                <a:gd name="connsiteY3" fmla="*/ 9525 h 1273968"/>
                <a:gd name="connsiteX4" fmla="*/ 42862 w 1054984"/>
                <a:gd name="connsiteY4" fmla="*/ 7143 h 1273968"/>
                <a:gd name="connsiteX5" fmla="*/ 50006 w 1054984"/>
                <a:gd name="connsiteY5" fmla="*/ 2381 h 1273968"/>
                <a:gd name="connsiteX6" fmla="*/ 64294 w 1054984"/>
                <a:gd name="connsiteY6" fmla="*/ 0 h 1273968"/>
                <a:gd name="connsiteX7" fmla="*/ 97631 w 1054984"/>
                <a:gd name="connsiteY7" fmla="*/ 7143 h 1273968"/>
                <a:gd name="connsiteX8" fmla="*/ 104775 w 1054984"/>
                <a:gd name="connsiteY8" fmla="*/ 9525 h 1273968"/>
                <a:gd name="connsiteX9" fmla="*/ 126206 w 1054984"/>
                <a:gd name="connsiteY9" fmla="*/ 11906 h 1273968"/>
                <a:gd name="connsiteX10" fmla="*/ 150019 w 1054984"/>
                <a:gd name="connsiteY10" fmla="*/ 16668 h 1273968"/>
                <a:gd name="connsiteX11" fmla="*/ 164306 w 1054984"/>
                <a:gd name="connsiteY11" fmla="*/ 21431 h 1273968"/>
                <a:gd name="connsiteX12" fmla="*/ 178594 w 1054984"/>
                <a:gd name="connsiteY12" fmla="*/ 26193 h 1273968"/>
                <a:gd name="connsiteX13" fmla="*/ 185737 w 1054984"/>
                <a:gd name="connsiteY13" fmla="*/ 28575 h 1273968"/>
                <a:gd name="connsiteX14" fmla="*/ 192881 w 1054984"/>
                <a:gd name="connsiteY14" fmla="*/ 30956 h 1273968"/>
                <a:gd name="connsiteX15" fmla="*/ 200025 w 1054984"/>
                <a:gd name="connsiteY15" fmla="*/ 45243 h 1273968"/>
                <a:gd name="connsiteX16" fmla="*/ 209550 w 1054984"/>
                <a:gd name="connsiteY16" fmla="*/ 66675 h 1273968"/>
                <a:gd name="connsiteX17" fmla="*/ 211931 w 1054984"/>
                <a:gd name="connsiteY17" fmla="*/ 73818 h 1273968"/>
                <a:gd name="connsiteX18" fmla="*/ 214312 w 1054984"/>
                <a:gd name="connsiteY18" fmla="*/ 83343 h 1273968"/>
                <a:gd name="connsiteX19" fmla="*/ 211931 w 1054984"/>
                <a:gd name="connsiteY19" fmla="*/ 66675 h 1273968"/>
                <a:gd name="connsiteX20" fmla="*/ 207169 w 1054984"/>
                <a:gd name="connsiteY20" fmla="*/ 52387 h 1273968"/>
                <a:gd name="connsiteX21" fmla="*/ 209550 w 1054984"/>
                <a:gd name="connsiteY21" fmla="*/ 42862 h 1273968"/>
                <a:gd name="connsiteX22" fmla="*/ 304800 w 1054984"/>
                <a:gd name="connsiteY22" fmla="*/ 50006 h 1273968"/>
                <a:gd name="connsiteX23" fmla="*/ 326231 w 1054984"/>
                <a:gd name="connsiteY23" fmla="*/ 57150 h 1273968"/>
                <a:gd name="connsiteX24" fmla="*/ 333375 w 1054984"/>
                <a:gd name="connsiteY24" fmla="*/ 59531 h 1273968"/>
                <a:gd name="connsiteX25" fmla="*/ 340519 w 1054984"/>
                <a:gd name="connsiteY25" fmla="*/ 61912 h 1273968"/>
                <a:gd name="connsiteX26" fmla="*/ 345281 w 1054984"/>
                <a:gd name="connsiteY26" fmla="*/ 69056 h 1273968"/>
                <a:gd name="connsiteX27" fmla="*/ 352425 w 1054984"/>
                <a:gd name="connsiteY27" fmla="*/ 71437 h 1273968"/>
                <a:gd name="connsiteX28" fmla="*/ 359569 w 1054984"/>
                <a:gd name="connsiteY28" fmla="*/ 76200 h 1273968"/>
                <a:gd name="connsiteX29" fmla="*/ 364331 w 1054984"/>
                <a:gd name="connsiteY29" fmla="*/ 83343 h 1273968"/>
                <a:gd name="connsiteX30" fmla="*/ 373856 w 1054984"/>
                <a:gd name="connsiteY30" fmla="*/ 104775 h 1273968"/>
                <a:gd name="connsiteX31" fmla="*/ 392906 w 1054984"/>
                <a:gd name="connsiteY31" fmla="*/ 102393 h 1273968"/>
                <a:gd name="connsiteX32" fmla="*/ 395287 w 1054984"/>
                <a:gd name="connsiteY32" fmla="*/ 95250 h 1273968"/>
                <a:gd name="connsiteX33" fmla="*/ 402431 w 1054984"/>
                <a:gd name="connsiteY33" fmla="*/ 90487 h 1273968"/>
                <a:gd name="connsiteX34" fmla="*/ 419100 w 1054984"/>
                <a:gd name="connsiteY34" fmla="*/ 92868 h 1273968"/>
                <a:gd name="connsiteX35" fmla="*/ 447675 w 1054984"/>
                <a:gd name="connsiteY35" fmla="*/ 97631 h 1273968"/>
                <a:gd name="connsiteX36" fmla="*/ 459581 w 1054984"/>
                <a:gd name="connsiteY36" fmla="*/ 107156 h 1273968"/>
                <a:gd name="connsiteX37" fmla="*/ 471487 w 1054984"/>
                <a:gd name="connsiteY37" fmla="*/ 119062 h 1273968"/>
                <a:gd name="connsiteX38" fmla="*/ 492919 w 1054984"/>
                <a:gd name="connsiteY38" fmla="*/ 128587 h 1273968"/>
                <a:gd name="connsiteX39" fmla="*/ 500062 w 1054984"/>
                <a:gd name="connsiteY39" fmla="*/ 142875 h 1273968"/>
                <a:gd name="connsiteX40" fmla="*/ 495300 w 1054984"/>
                <a:gd name="connsiteY40" fmla="*/ 161925 h 1273968"/>
                <a:gd name="connsiteX41" fmla="*/ 492919 w 1054984"/>
                <a:gd name="connsiteY41" fmla="*/ 178593 h 1273968"/>
                <a:gd name="connsiteX42" fmla="*/ 488156 w 1054984"/>
                <a:gd name="connsiteY42" fmla="*/ 207168 h 1273968"/>
                <a:gd name="connsiteX43" fmla="*/ 492919 w 1054984"/>
                <a:gd name="connsiteY43" fmla="*/ 180975 h 1273968"/>
                <a:gd name="connsiteX44" fmla="*/ 497681 w 1054984"/>
                <a:gd name="connsiteY44" fmla="*/ 173831 h 1273968"/>
                <a:gd name="connsiteX45" fmla="*/ 504825 w 1054984"/>
                <a:gd name="connsiteY45" fmla="*/ 171450 h 1273968"/>
                <a:gd name="connsiteX46" fmla="*/ 509587 w 1054984"/>
                <a:gd name="connsiteY46" fmla="*/ 164306 h 1273968"/>
                <a:gd name="connsiteX47" fmla="*/ 523875 w 1054984"/>
                <a:gd name="connsiteY47" fmla="*/ 154781 h 1273968"/>
                <a:gd name="connsiteX48" fmla="*/ 507206 w 1054984"/>
                <a:gd name="connsiteY48" fmla="*/ 152400 h 1273968"/>
                <a:gd name="connsiteX49" fmla="*/ 521494 w 1054984"/>
                <a:gd name="connsiteY49" fmla="*/ 147637 h 1273968"/>
                <a:gd name="connsiteX50" fmla="*/ 533400 w 1054984"/>
                <a:gd name="connsiteY50" fmla="*/ 150018 h 1273968"/>
                <a:gd name="connsiteX51" fmla="*/ 540544 w 1054984"/>
                <a:gd name="connsiteY51" fmla="*/ 152400 h 1273968"/>
                <a:gd name="connsiteX52" fmla="*/ 550069 w 1054984"/>
                <a:gd name="connsiteY52" fmla="*/ 161925 h 1273968"/>
                <a:gd name="connsiteX53" fmla="*/ 559594 w 1054984"/>
                <a:gd name="connsiteY53" fmla="*/ 171450 h 1273968"/>
                <a:gd name="connsiteX54" fmla="*/ 564356 w 1054984"/>
                <a:gd name="connsiteY54" fmla="*/ 178593 h 1273968"/>
                <a:gd name="connsiteX55" fmla="*/ 578644 w 1054984"/>
                <a:gd name="connsiteY55" fmla="*/ 192881 h 1273968"/>
                <a:gd name="connsiteX56" fmla="*/ 581025 w 1054984"/>
                <a:gd name="connsiteY56" fmla="*/ 200025 h 1273968"/>
                <a:gd name="connsiteX57" fmla="*/ 585787 w 1054984"/>
                <a:gd name="connsiteY57" fmla="*/ 223837 h 1273968"/>
                <a:gd name="connsiteX58" fmla="*/ 592931 w 1054984"/>
                <a:gd name="connsiteY58" fmla="*/ 221456 h 1273968"/>
                <a:gd name="connsiteX59" fmla="*/ 597694 w 1054984"/>
                <a:gd name="connsiteY59" fmla="*/ 207168 h 1273968"/>
                <a:gd name="connsiteX60" fmla="*/ 604837 w 1054984"/>
                <a:gd name="connsiteY60" fmla="*/ 192881 h 1273968"/>
                <a:gd name="connsiteX61" fmla="*/ 628650 w 1054984"/>
                <a:gd name="connsiteY61" fmla="*/ 197643 h 1273968"/>
                <a:gd name="connsiteX62" fmla="*/ 635794 w 1054984"/>
                <a:gd name="connsiteY62" fmla="*/ 202406 h 1273968"/>
                <a:gd name="connsiteX63" fmla="*/ 650081 w 1054984"/>
                <a:gd name="connsiteY63" fmla="*/ 207168 h 1273968"/>
                <a:gd name="connsiteX64" fmla="*/ 654844 w 1054984"/>
                <a:gd name="connsiteY64" fmla="*/ 214312 h 1273968"/>
                <a:gd name="connsiteX65" fmla="*/ 661987 w 1054984"/>
                <a:gd name="connsiteY65" fmla="*/ 216693 h 1273968"/>
                <a:gd name="connsiteX66" fmla="*/ 669131 w 1054984"/>
                <a:gd name="connsiteY66" fmla="*/ 221456 h 1273968"/>
                <a:gd name="connsiteX67" fmla="*/ 678656 w 1054984"/>
                <a:gd name="connsiteY67" fmla="*/ 230981 h 1273968"/>
                <a:gd name="connsiteX68" fmla="*/ 690562 w 1054984"/>
                <a:gd name="connsiteY68" fmla="*/ 240506 h 1273968"/>
                <a:gd name="connsiteX69" fmla="*/ 700087 w 1054984"/>
                <a:gd name="connsiteY69" fmla="*/ 254793 h 1273968"/>
                <a:gd name="connsiteX70" fmla="*/ 707231 w 1054984"/>
                <a:gd name="connsiteY70" fmla="*/ 276225 h 1273968"/>
                <a:gd name="connsiteX71" fmla="*/ 709612 w 1054984"/>
                <a:gd name="connsiteY71" fmla="*/ 283368 h 1273968"/>
                <a:gd name="connsiteX72" fmla="*/ 711994 w 1054984"/>
                <a:gd name="connsiteY72" fmla="*/ 290512 h 1273968"/>
                <a:gd name="connsiteX73" fmla="*/ 733425 w 1054984"/>
                <a:gd name="connsiteY73" fmla="*/ 288131 h 1273968"/>
                <a:gd name="connsiteX74" fmla="*/ 740569 w 1054984"/>
                <a:gd name="connsiteY74" fmla="*/ 285750 h 1273968"/>
                <a:gd name="connsiteX75" fmla="*/ 745331 w 1054984"/>
                <a:gd name="connsiteY75" fmla="*/ 278606 h 1273968"/>
                <a:gd name="connsiteX76" fmla="*/ 762000 w 1054984"/>
                <a:gd name="connsiteY76" fmla="*/ 285750 h 1273968"/>
                <a:gd name="connsiteX77" fmla="*/ 778669 w 1054984"/>
                <a:gd name="connsiteY77" fmla="*/ 304800 h 1273968"/>
                <a:gd name="connsiteX78" fmla="*/ 785812 w 1054984"/>
                <a:gd name="connsiteY78" fmla="*/ 319087 h 1273968"/>
                <a:gd name="connsiteX79" fmla="*/ 788194 w 1054984"/>
                <a:gd name="connsiteY79" fmla="*/ 326231 h 1273968"/>
                <a:gd name="connsiteX80" fmla="*/ 792956 w 1054984"/>
                <a:gd name="connsiteY80" fmla="*/ 333375 h 1273968"/>
                <a:gd name="connsiteX81" fmla="*/ 797719 w 1054984"/>
                <a:gd name="connsiteY81" fmla="*/ 347662 h 1273968"/>
                <a:gd name="connsiteX82" fmla="*/ 802481 w 1054984"/>
                <a:gd name="connsiteY82" fmla="*/ 354806 h 1273968"/>
                <a:gd name="connsiteX83" fmla="*/ 804862 w 1054984"/>
                <a:gd name="connsiteY83" fmla="*/ 361950 h 1273968"/>
                <a:gd name="connsiteX84" fmla="*/ 816769 w 1054984"/>
                <a:gd name="connsiteY84" fmla="*/ 373856 h 1273968"/>
                <a:gd name="connsiteX85" fmla="*/ 847725 w 1054984"/>
                <a:gd name="connsiteY85" fmla="*/ 376237 h 1273968"/>
                <a:gd name="connsiteX86" fmla="*/ 854869 w 1054984"/>
                <a:gd name="connsiteY86" fmla="*/ 378618 h 1273968"/>
                <a:gd name="connsiteX87" fmla="*/ 859631 w 1054984"/>
                <a:gd name="connsiteY87" fmla="*/ 385762 h 1273968"/>
                <a:gd name="connsiteX88" fmla="*/ 866775 w 1054984"/>
                <a:gd name="connsiteY88" fmla="*/ 390525 h 1273968"/>
                <a:gd name="connsiteX89" fmla="*/ 876300 w 1054984"/>
                <a:gd name="connsiteY89" fmla="*/ 402431 h 1273968"/>
                <a:gd name="connsiteX90" fmla="*/ 885825 w 1054984"/>
                <a:gd name="connsiteY90" fmla="*/ 416718 h 1273968"/>
                <a:gd name="connsiteX91" fmla="*/ 890587 w 1054984"/>
                <a:gd name="connsiteY91" fmla="*/ 433387 h 1273968"/>
                <a:gd name="connsiteX92" fmla="*/ 885825 w 1054984"/>
                <a:gd name="connsiteY92" fmla="*/ 469106 h 1273968"/>
                <a:gd name="connsiteX93" fmla="*/ 881062 w 1054984"/>
                <a:gd name="connsiteY93" fmla="*/ 476250 h 1273968"/>
                <a:gd name="connsiteX94" fmla="*/ 878681 w 1054984"/>
                <a:gd name="connsiteY94" fmla="*/ 483393 h 1273968"/>
                <a:gd name="connsiteX95" fmla="*/ 900112 w 1054984"/>
                <a:gd name="connsiteY95" fmla="*/ 476250 h 1273968"/>
                <a:gd name="connsiteX96" fmla="*/ 904875 w 1054984"/>
                <a:gd name="connsiteY96" fmla="*/ 469106 h 1273968"/>
                <a:gd name="connsiteX97" fmla="*/ 935831 w 1054984"/>
                <a:gd name="connsiteY97" fmla="*/ 473868 h 1273968"/>
                <a:gd name="connsiteX98" fmla="*/ 942975 w 1054984"/>
                <a:gd name="connsiteY98" fmla="*/ 504825 h 1273968"/>
                <a:gd name="connsiteX99" fmla="*/ 947737 w 1054984"/>
                <a:gd name="connsiteY99" fmla="*/ 519112 h 1273968"/>
                <a:gd name="connsiteX100" fmla="*/ 950119 w 1054984"/>
                <a:gd name="connsiteY100" fmla="*/ 564356 h 1273968"/>
                <a:gd name="connsiteX101" fmla="*/ 952500 w 1054984"/>
                <a:gd name="connsiteY101" fmla="*/ 571500 h 1273968"/>
                <a:gd name="connsiteX102" fmla="*/ 966787 w 1054984"/>
                <a:gd name="connsiteY102" fmla="*/ 585787 h 1273968"/>
                <a:gd name="connsiteX103" fmla="*/ 971550 w 1054984"/>
                <a:gd name="connsiteY103" fmla="*/ 600075 h 1273968"/>
                <a:gd name="connsiteX104" fmla="*/ 973931 w 1054984"/>
                <a:gd name="connsiteY104" fmla="*/ 607218 h 1273968"/>
                <a:gd name="connsiteX105" fmla="*/ 978694 w 1054984"/>
                <a:gd name="connsiteY105" fmla="*/ 628650 h 1273968"/>
                <a:gd name="connsiteX106" fmla="*/ 976312 w 1054984"/>
                <a:gd name="connsiteY106" fmla="*/ 602456 h 1273968"/>
                <a:gd name="connsiteX107" fmla="*/ 969169 w 1054984"/>
                <a:gd name="connsiteY107" fmla="*/ 600075 h 1273968"/>
                <a:gd name="connsiteX108" fmla="*/ 966787 w 1054984"/>
                <a:gd name="connsiteY108" fmla="*/ 592931 h 1273968"/>
                <a:gd name="connsiteX109" fmla="*/ 957262 w 1054984"/>
                <a:gd name="connsiteY109" fmla="*/ 578643 h 1273968"/>
                <a:gd name="connsiteX110" fmla="*/ 962025 w 1054984"/>
                <a:gd name="connsiteY110" fmla="*/ 585787 h 1273968"/>
                <a:gd name="connsiteX111" fmla="*/ 973931 w 1054984"/>
                <a:gd name="connsiteY111" fmla="*/ 597693 h 1273968"/>
                <a:gd name="connsiteX112" fmla="*/ 983456 w 1054984"/>
                <a:gd name="connsiteY112" fmla="*/ 611981 h 1273968"/>
                <a:gd name="connsiteX113" fmla="*/ 985837 w 1054984"/>
                <a:gd name="connsiteY113" fmla="*/ 619125 h 1273968"/>
                <a:gd name="connsiteX114" fmla="*/ 990600 w 1054984"/>
                <a:gd name="connsiteY114" fmla="*/ 626268 h 1273968"/>
                <a:gd name="connsiteX115" fmla="*/ 988219 w 1054984"/>
                <a:gd name="connsiteY115" fmla="*/ 645318 h 1273968"/>
                <a:gd name="connsiteX116" fmla="*/ 985837 w 1054984"/>
                <a:gd name="connsiteY116" fmla="*/ 652462 h 1273968"/>
                <a:gd name="connsiteX117" fmla="*/ 971550 w 1054984"/>
                <a:gd name="connsiteY117" fmla="*/ 659606 h 1273968"/>
                <a:gd name="connsiteX118" fmla="*/ 964406 w 1054984"/>
                <a:gd name="connsiteY118" fmla="*/ 664368 h 1273968"/>
                <a:gd name="connsiteX119" fmla="*/ 959644 w 1054984"/>
                <a:gd name="connsiteY119" fmla="*/ 671512 h 1273968"/>
                <a:gd name="connsiteX120" fmla="*/ 966787 w 1054984"/>
                <a:gd name="connsiteY120" fmla="*/ 676275 h 1273968"/>
                <a:gd name="connsiteX121" fmla="*/ 981075 w 1054984"/>
                <a:gd name="connsiteY121" fmla="*/ 681037 h 1273968"/>
                <a:gd name="connsiteX122" fmla="*/ 988219 w 1054984"/>
                <a:gd name="connsiteY122" fmla="*/ 683418 h 1273968"/>
                <a:gd name="connsiteX123" fmla="*/ 992981 w 1054984"/>
                <a:gd name="connsiteY123" fmla="*/ 676275 h 1273968"/>
                <a:gd name="connsiteX124" fmla="*/ 976312 w 1054984"/>
                <a:gd name="connsiteY124" fmla="*/ 666750 h 1273968"/>
                <a:gd name="connsiteX125" fmla="*/ 995362 w 1054984"/>
                <a:gd name="connsiteY125" fmla="*/ 683418 h 1273968"/>
                <a:gd name="connsiteX126" fmla="*/ 1007269 w 1054984"/>
                <a:gd name="connsiteY126" fmla="*/ 697706 h 1273968"/>
                <a:gd name="connsiteX127" fmla="*/ 1016794 w 1054984"/>
                <a:gd name="connsiteY127" fmla="*/ 726281 h 1273968"/>
                <a:gd name="connsiteX128" fmla="*/ 1021556 w 1054984"/>
                <a:gd name="connsiteY128" fmla="*/ 740568 h 1273968"/>
                <a:gd name="connsiteX129" fmla="*/ 1023937 w 1054984"/>
                <a:gd name="connsiteY129" fmla="*/ 747712 h 1273968"/>
                <a:gd name="connsiteX130" fmla="*/ 1028700 w 1054984"/>
                <a:gd name="connsiteY130" fmla="*/ 754856 h 1273968"/>
                <a:gd name="connsiteX131" fmla="*/ 1021556 w 1054984"/>
                <a:gd name="connsiteY131" fmla="*/ 731043 h 1273968"/>
                <a:gd name="connsiteX132" fmla="*/ 1019175 w 1054984"/>
                <a:gd name="connsiteY132" fmla="*/ 723900 h 1273968"/>
                <a:gd name="connsiteX133" fmla="*/ 1016794 w 1054984"/>
                <a:gd name="connsiteY133" fmla="*/ 716756 h 1273968"/>
                <a:gd name="connsiteX134" fmla="*/ 1026319 w 1054984"/>
                <a:gd name="connsiteY134" fmla="*/ 731043 h 1273968"/>
                <a:gd name="connsiteX135" fmla="*/ 1031081 w 1054984"/>
                <a:gd name="connsiteY135" fmla="*/ 738187 h 1273968"/>
                <a:gd name="connsiteX136" fmla="*/ 1038225 w 1054984"/>
                <a:gd name="connsiteY136" fmla="*/ 752475 h 1273968"/>
                <a:gd name="connsiteX137" fmla="*/ 1045369 w 1054984"/>
                <a:gd name="connsiteY137" fmla="*/ 778668 h 1273968"/>
                <a:gd name="connsiteX138" fmla="*/ 1050131 w 1054984"/>
                <a:gd name="connsiteY138" fmla="*/ 809625 h 1273968"/>
                <a:gd name="connsiteX139" fmla="*/ 1045369 w 1054984"/>
                <a:gd name="connsiteY139" fmla="*/ 857250 h 1273968"/>
                <a:gd name="connsiteX140" fmla="*/ 1040606 w 1054984"/>
                <a:gd name="connsiteY140" fmla="*/ 864393 h 1273968"/>
                <a:gd name="connsiteX141" fmla="*/ 1040606 w 1054984"/>
                <a:gd name="connsiteY141" fmla="*/ 881062 h 1273968"/>
                <a:gd name="connsiteX142" fmla="*/ 1047750 w 1054984"/>
                <a:gd name="connsiteY142" fmla="*/ 883443 h 1273968"/>
                <a:gd name="connsiteX143" fmla="*/ 1050131 w 1054984"/>
                <a:gd name="connsiteY143" fmla="*/ 890587 h 1273968"/>
                <a:gd name="connsiteX144" fmla="*/ 1054894 w 1054984"/>
                <a:gd name="connsiteY144" fmla="*/ 897731 h 1273968"/>
                <a:gd name="connsiteX145" fmla="*/ 1050131 w 1054984"/>
                <a:gd name="connsiteY145" fmla="*/ 938212 h 1273968"/>
                <a:gd name="connsiteX146" fmla="*/ 1047750 w 1054984"/>
                <a:gd name="connsiteY146" fmla="*/ 969168 h 1273968"/>
                <a:gd name="connsiteX147" fmla="*/ 1042987 w 1054984"/>
                <a:gd name="connsiteY147" fmla="*/ 983456 h 1273968"/>
                <a:gd name="connsiteX148" fmla="*/ 1040606 w 1054984"/>
                <a:gd name="connsiteY148" fmla="*/ 990600 h 1273968"/>
                <a:gd name="connsiteX149" fmla="*/ 1035844 w 1054984"/>
                <a:gd name="connsiteY149" fmla="*/ 997743 h 1273968"/>
                <a:gd name="connsiteX150" fmla="*/ 1033462 w 1054984"/>
                <a:gd name="connsiteY150" fmla="*/ 1004887 h 1273968"/>
                <a:gd name="connsiteX151" fmla="*/ 1028700 w 1054984"/>
                <a:gd name="connsiteY151" fmla="*/ 1012031 h 1273968"/>
                <a:gd name="connsiteX152" fmla="*/ 1026319 w 1054984"/>
                <a:gd name="connsiteY152" fmla="*/ 1019175 h 1273968"/>
                <a:gd name="connsiteX153" fmla="*/ 1016794 w 1054984"/>
                <a:gd name="connsiteY153" fmla="*/ 1033462 h 1273968"/>
                <a:gd name="connsiteX154" fmla="*/ 1012031 w 1054984"/>
                <a:gd name="connsiteY154" fmla="*/ 1047750 h 1273968"/>
                <a:gd name="connsiteX155" fmla="*/ 1016794 w 1054984"/>
                <a:gd name="connsiteY155" fmla="*/ 1064418 h 1273968"/>
                <a:gd name="connsiteX156" fmla="*/ 1035844 w 1054984"/>
                <a:gd name="connsiteY156" fmla="*/ 1081086 h 1273968"/>
                <a:gd name="connsiteX157" fmla="*/ 1019175 w 1054984"/>
                <a:gd name="connsiteY157" fmla="*/ 1140617 h 1273968"/>
                <a:gd name="connsiteX158" fmla="*/ 931068 w 1054984"/>
                <a:gd name="connsiteY158" fmla="*/ 1273968 h 1273968"/>
                <a:gd name="connsiteX0" fmla="*/ 0 w 1054984"/>
                <a:gd name="connsiteY0" fmla="*/ 16668 h 1273968"/>
                <a:gd name="connsiteX1" fmla="*/ 16669 w 1054984"/>
                <a:gd name="connsiteY1" fmla="*/ 14287 h 1273968"/>
                <a:gd name="connsiteX2" fmla="*/ 23812 w 1054984"/>
                <a:gd name="connsiteY2" fmla="*/ 11906 h 1273968"/>
                <a:gd name="connsiteX3" fmla="*/ 35719 w 1054984"/>
                <a:gd name="connsiteY3" fmla="*/ 9525 h 1273968"/>
                <a:gd name="connsiteX4" fmla="*/ 42862 w 1054984"/>
                <a:gd name="connsiteY4" fmla="*/ 7143 h 1273968"/>
                <a:gd name="connsiteX5" fmla="*/ 50006 w 1054984"/>
                <a:gd name="connsiteY5" fmla="*/ 2381 h 1273968"/>
                <a:gd name="connsiteX6" fmla="*/ 64294 w 1054984"/>
                <a:gd name="connsiteY6" fmla="*/ 0 h 1273968"/>
                <a:gd name="connsiteX7" fmla="*/ 97631 w 1054984"/>
                <a:gd name="connsiteY7" fmla="*/ 7143 h 1273968"/>
                <a:gd name="connsiteX8" fmla="*/ 104775 w 1054984"/>
                <a:gd name="connsiteY8" fmla="*/ 9525 h 1273968"/>
                <a:gd name="connsiteX9" fmla="*/ 126206 w 1054984"/>
                <a:gd name="connsiteY9" fmla="*/ 11906 h 1273968"/>
                <a:gd name="connsiteX10" fmla="*/ 150019 w 1054984"/>
                <a:gd name="connsiteY10" fmla="*/ 16668 h 1273968"/>
                <a:gd name="connsiteX11" fmla="*/ 164306 w 1054984"/>
                <a:gd name="connsiteY11" fmla="*/ 21431 h 1273968"/>
                <a:gd name="connsiteX12" fmla="*/ 178594 w 1054984"/>
                <a:gd name="connsiteY12" fmla="*/ 26193 h 1273968"/>
                <a:gd name="connsiteX13" fmla="*/ 185737 w 1054984"/>
                <a:gd name="connsiteY13" fmla="*/ 28575 h 1273968"/>
                <a:gd name="connsiteX14" fmla="*/ 192881 w 1054984"/>
                <a:gd name="connsiteY14" fmla="*/ 30956 h 1273968"/>
                <a:gd name="connsiteX15" fmla="*/ 200025 w 1054984"/>
                <a:gd name="connsiteY15" fmla="*/ 45243 h 1273968"/>
                <a:gd name="connsiteX16" fmla="*/ 209550 w 1054984"/>
                <a:gd name="connsiteY16" fmla="*/ 66675 h 1273968"/>
                <a:gd name="connsiteX17" fmla="*/ 211931 w 1054984"/>
                <a:gd name="connsiteY17" fmla="*/ 73818 h 1273968"/>
                <a:gd name="connsiteX18" fmla="*/ 214312 w 1054984"/>
                <a:gd name="connsiteY18" fmla="*/ 83343 h 1273968"/>
                <a:gd name="connsiteX19" fmla="*/ 211931 w 1054984"/>
                <a:gd name="connsiteY19" fmla="*/ 66675 h 1273968"/>
                <a:gd name="connsiteX20" fmla="*/ 207169 w 1054984"/>
                <a:gd name="connsiteY20" fmla="*/ 52387 h 1273968"/>
                <a:gd name="connsiteX21" fmla="*/ 209550 w 1054984"/>
                <a:gd name="connsiteY21" fmla="*/ 42862 h 1273968"/>
                <a:gd name="connsiteX22" fmla="*/ 304800 w 1054984"/>
                <a:gd name="connsiteY22" fmla="*/ 50006 h 1273968"/>
                <a:gd name="connsiteX23" fmla="*/ 326231 w 1054984"/>
                <a:gd name="connsiteY23" fmla="*/ 57150 h 1273968"/>
                <a:gd name="connsiteX24" fmla="*/ 333375 w 1054984"/>
                <a:gd name="connsiteY24" fmla="*/ 59531 h 1273968"/>
                <a:gd name="connsiteX25" fmla="*/ 340519 w 1054984"/>
                <a:gd name="connsiteY25" fmla="*/ 61912 h 1273968"/>
                <a:gd name="connsiteX26" fmla="*/ 345281 w 1054984"/>
                <a:gd name="connsiteY26" fmla="*/ 69056 h 1273968"/>
                <a:gd name="connsiteX27" fmla="*/ 352425 w 1054984"/>
                <a:gd name="connsiteY27" fmla="*/ 71437 h 1273968"/>
                <a:gd name="connsiteX28" fmla="*/ 359569 w 1054984"/>
                <a:gd name="connsiteY28" fmla="*/ 76200 h 1273968"/>
                <a:gd name="connsiteX29" fmla="*/ 364331 w 1054984"/>
                <a:gd name="connsiteY29" fmla="*/ 83343 h 1273968"/>
                <a:gd name="connsiteX30" fmla="*/ 373856 w 1054984"/>
                <a:gd name="connsiteY30" fmla="*/ 104775 h 1273968"/>
                <a:gd name="connsiteX31" fmla="*/ 392906 w 1054984"/>
                <a:gd name="connsiteY31" fmla="*/ 102393 h 1273968"/>
                <a:gd name="connsiteX32" fmla="*/ 395287 w 1054984"/>
                <a:gd name="connsiteY32" fmla="*/ 95250 h 1273968"/>
                <a:gd name="connsiteX33" fmla="*/ 402431 w 1054984"/>
                <a:gd name="connsiteY33" fmla="*/ 90487 h 1273968"/>
                <a:gd name="connsiteX34" fmla="*/ 419100 w 1054984"/>
                <a:gd name="connsiteY34" fmla="*/ 92868 h 1273968"/>
                <a:gd name="connsiteX35" fmla="*/ 447675 w 1054984"/>
                <a:gd name="connsiteY35" fmla="*/ 97631 h 1273968"/>
                <a:gd name="connsiteX36" fmla="*/ 459581 w 1054984"/>
                <a:gd name="connsiteY36" fmla="*/ 107156 h 1273968"/>
                <a:gd name="connsiteX37" fmla="*/ 471487 w 1054984"/>
                <a:gd name="connsiteY37" fmla="*/ 119062 h 1273968"/>
                <a:gd name="connsiteX38" fmla="*/ 492919 w 1054984"/>
                <a:gd name="connsiteY38" fmla="*/ 128587 h 1273968"/>
                <a:gd name="connsiteX39" fmla="*/ 500062 w 1054984"/>
                <a:gd name="connsiteY39" fmla="*/ 142875 h 1273968"/>
                <a:gd name="connsiteX40" fmla="*/ 495300 w 1054984"/>
                <a:gd name="connsiteY40" fmla="*/ 161925 h 1273968"/>
                <a:gd name="connsiteX41" fmla="*/ 492919 w 1054984"/>
                <a:gd name="connsiteY41" fmla="*/ 178593 h 1273968"/>
                <a:gd name="connsiteX42" fmla="*/ 488156 w 1054984"/>
                <a:gd name="connsiteY42" fmla="*/ 207168 h 1273968"/>
                <a:gd name="connsiteX43" fmla="*/ 492919 w 1054984"/>
                <a:gd name="connsiteY43" fmla="*/ 180975 h 1273968"/>
                <a:gd name="connsiteX44" fmla="*/ 497681 w 1054984"/>
                <a:gd name="connsiteY44" fmla="*/ 173831 h 1273968"/>
                <a:gd name="connsiteX45" fmla="*/ 504825 w 1054984"/>
                <a:gd name="connsiteY45" fmla="*/ 171450 h 1273968"/>
                <a:gd name="connsiteX46" fmla="*/ 509587 w 1054984"/>
                <a:gd name="connsiteY46" fmla="*/ 164306 h 1273968"/>
                <a:gd name="connsiteX47" fmla="*/ 523875 w 1054984"/>
                <a:gd name="connsiteY47" fmla="*/ 154781 h 1273968"/>
                <a:gd name="connsiteX48" fmla="*/ 507206 w 1054984"/>
                <a:gd name="connsiteY48" fmla="*/ 152400 h 1273968"/>
                <a:gd name="connsiteX49" fmla="*/ 521494 w 1054984"/>
                <a:gd name="connsiteY49" fmla="*/ 147637 h 1273968"/>
                <a:gd name="connsiteX50" fmla="*/ 533400 w 1054984"/>
                <a:gd name="connsiteY50" fmla="*/ 150018 h 1273968"/>
                <a:gd name="connsiteX51" fmla="*/ 540544 w 1054984"/>
                <a:gd name="connsiteY51" fmla="*/ 152400 h 1273968"/>
                <a:gd name="connsiteX52" fmla="*/ 550069 w 1054984"/>
                <a:gd name="connsiteY52" fmla="*/ 161925 h 1273968"/>
                <a:gd name="connsiteX53" fmla="*/ 559594 w 1054984"/>
                <a:gd name="connsiteY53" fmla="*/ 171450 h 1273968"/>
                <a:gd name="connsiteX54" fmla="*/ 564356 w 1054984"/>
                <a:gd name="connsiteY54" fmla="*/ 178593 h 1273968"/>
                <a:gd name="connsiteX55" fmla="*/ 578644 w 1054984"/>
                <a:gd name="connsiteY55" fmla="*/ 192881 h 1273968"/>
                <a:gd name="connsiteX56" fmla="*/ 581025 w 1054984"/>
                <a:gd name="connsiteY56" fmla="*/ 200025 h 1273968"/>
                <a:gd name="connsiteX57" fmla="*/ 585787 w 1054984"/>
                <a:gd name="connsiteY57" fmla="*/ 223837 h 1273968"/>
                <a:gd name="connsiteX58" fmla="*/ 592931 w 1054984"/>
                <a:gd name="connsiteY58" fmla="*/ 221456 h 1273968"/>
                <a:gd name="connsiteX59" fmla="*/ 597694 w 1054984"/>
                <a:gd name="connsiteY59" fmla="*/ 207168 h 1273968"/>
                <a:gd name="connsiteX60" fmla="*/ 604837 w 1054984"/>
                <a:gd name="connsiteY60" fmla="*/ 192881 h 1273968"/>
                <a:gd name="connsiteX61" fmla="*/ 628650 w 1054984"/>
                <a:gd name="connsiteY61" fmla="*/ 197643 h 1273968"/>
                <a:gd name="connsiteX62" fmla="*/ 635794 w 1054984"/>
                <a:gd name="connsiteY62" fmla="*/ 202406 h 1273968"/>
                <a:gd name="connsiteX63" fmla="*/ 650081 w 1054984"/>
                <a:gd name="connsiteY63" fmla="*/ 207168 h 1273968"/>
                <a:gd name="connsiteX64" fmla="*/ 654844 w 1054984"/>
                <a:gd name="connsiteY64" fmla="*/ 214312 h 1273968"/>
                <a:gd name="connsiteX65" fmla="*/ 661987 w 1054984"/>
                <a:gd name="connsiteY65" fmla="*/ 216693 h 1273968"/>
                <a:gd name="connsiteX66" fmla="*/ 669131 w 1054984"/>
                <a:gd name="connsiteY66" fmla="*/ 221456 h 1273968"/>
                <a:gd name="connsiteX67" fmla="*/ 678656 w 1054984"/>
                <a:gd name="connsiteY67" fmla="*/ 230981 h 1273968"/>
                <a:gd name="connsiteX68" fmla="*/ 690562 w 1054984"/>
                <a:gd name="connsiteY68" fmla="*/ 240506 h 1273968"/>
                <a:gd name="connsiteX69" fmla="*/ 700087 w 1054984"/>
                <a:gd name="connsiteY69" fmla="*/ 254793 h 1273968"/>
                <a:gd name="connsiteX70" fmla="*/ 707231 w 1054984"/>
                <a:gd name="connsiteY70" fmla="*/ 276225 h 1273968"/>
                <a:gd name="connsiteX71" fmla="*/ 709612 w 1054984"/>
                <a:gd name="connsiteY71" fmla="*/ 283368 h 1273968"/>
                <a:gd name="connsiteX72" fmla="*/ 711994 w 1054984"/>
                <a:gd name="connsiteY72" fmla="*/ 290512 h 1273968"/>
                <a:gd name="connsiteX73" fmla="*/ 733425 w 1054984"/>
                <a:gd name="connsiteY73" fmla="*/ 288131 h 1273968"/>
                <a:gd name="connsiteX74" fmla="*/ 740569 w 1054984"/>
                <a:gd name="connsiteY74" fmla="*/ 285750 h 1273968"/>
                <a:gd name="connsiteX75" fmla="*/ 745331 w 1054984"/>
                <a:gd name="connsiteY75" fmla="*/ 278606 h 1273968"/>
                <a:gd name="connsiteX76" fmla="*/ 762000 w 1054984"/>
                <a:gd name="connsiteY76" fmla="*/ 285750 h 1273968"/>
                <a:gd name="connsiteX77" fmla="*/ 778669 w 1054984"/>
                <a:gd name="connsiteY77" fmla="*/ 304800 h 1273968"/>
                <a:gd name="connsiteX78" fmla="*/ 785812 w 1054984"/>
                <a:gd name="connsiteY78" fmla="*/ 319087 h 1273968"/>
                <a:gd name="connsiteX79" fmla="*/ 788194 w 1054984"/>
                <a:gd name="connsiteY79" fmla="*/ 326231 h 1273968"/>
                <a:gd name="connsiteX80" fmla="*/ 792956 w 1054984"/>
                <a:gd name="connsiteY80" fmla="*/ 333375 h 1273968"/>
                <a:gd name="connsiteX81" fmla="*/ 797719 w 1054984"/>
                <a:gd name="connsiteY81" fmla="*/ 347662 h 1273968"/>
                <a:gd name="connsiteX82" fmla="*/ 802481 w 1054984"/>
                <a:gd name="connsiteY82" fmla="*/ 354806 h 1273968"/>
                <a:gd name="connsiteX83" fmla="*/ 804862 w 1054984"/>
                <a:gd name="connsiteY83" fmla="*/ 361950 h 1273968"/>
                <a:gd name="connsiteX84" fmla="*/ 816769 w 1054984"/>
                <a:gd name="connsiteY84" fmla="*/ 373856 h 1273968"/>
                <a:gd name="connsiteX85" fmla="*/ 847725 w 1054984"/>
                <a:gd name="connsiteY85" fmla="*/ 376237 h 1273968"/>
                <a:gd name="connsiteX86" fmla="*/ 854869 w 1054984"/>
                <a:gd name="connsiteY86" fmla="*/ 378618 h 1273968"/>
                <a:gd name="connsiteX87" fmla="*/ 859631 w 1054984"/>
                <a:gd name="connsiteY87" fmla="*/ 385762 h 1273968"/>
                <a:gd name="connsiteX88" fmla="*/ 866775 w 1054984"/>
                <a:gd name="connsiteY88" fmla="*/ 390525 h 1273968"/>
                <a:gd name="connsiteX89" fmla="*/ 876300 w 1054984"/>
                <a:gd name="connsiteY89" fmla="*/ 402431 h 1273968"/>
                <a:gd name="connsiteX90" fmla="*/ 885825 w 1054984"/>
                <a:gd name="connsiteY90" fmla="*/ 416718 h 1273968"/>
                <a:gd name="connsiteX91" fmla="*/ 890587 w 1054984"/>
                <a:gd name="connsiteY91" fmla="*/ 433387 h 1273968"/>
                <a:gd name="connsiteX92" fmla="*/ 885825 w 1054984"/>
                <a:gd name="connsiteY92" fmla="*/ 469106 h 1273968"/>
                <a:gd name="connsiteX93" fmla="*/ 881062 w 1054984"/>
                <a:gd name="connsiteY93" fmla="*/ 476250 h 1273968"/>
                <a:gd name="connsiteX94" fmla="*/ 878681 w 1054984"/>
                <a:gd name="connsiteY94" fmla="*/ 483393 h 1273968"/>
                <a:gd name="connsiteX95" fmla="*/ 900112 w 1054984"/>
                <a:gd name="connsiteY95" fmla="*/ 476250 h 1273968"/>
                <a:gd name="connsiteX96" fmla="*/ 904875 w 1054984"/>
                <a:gd name="connsiteY96" fmla="*/ 469106 h 1273968"/>
                <a:gd name="connsiteX97" fmla="*/ 935831 w 1054984"/>
                <a:gd name="connsiteY97" fmla="*/ 473868 h 1273968"/>
                <a:gd name="connsiteX98" fmla="*/ 942975 w 1054984"/>
                <a:gd name="connsiteY98" fmla="*/ 504825 h 1273968"/>
                <a:gd name="connsiteX99" fmla="*/ 947737 w 1054984"/>
                <a:gd name="connsiteY99" fmla="*/ 519112 h 1273968"/>
                <a:gd name="connsiteX100" fmla="*/ 950119 w 1054984"/>
                <a:gd name="connsiteY100" fmla="*/ 564356 h 1273968"/>
                <a:gd name="connsiteX101" fmla="*/ 952500 w 1054984"/>
                <a:gd name="connsiteY101" fmla="*/ 571500 h 1273968"/>
                <a:gd name="connsiteX102" fmla="*/ 966787 w 1054984"/>
                <a:gd name="connsiteY102" fmla="*/ 585787 h 1273968"/>
                <a:gd name="connsiteX103" fmla="*/ 971550 w 1054984"/>
                <a:gd name="connsiteY103" fmla="*/ 600075 h 1273968"/>
                <a:gd name="connsiteX104" fmla="*/ 973931 w 1054984"/>
                <a:gd name="connsiteY104" fmla="*/ 607218 h 1273968"/>
                <a:gd name="connsiteX105" fmla="*/ 978694 w 1054984"/>
                <a:gd name="connsiteY105" fmla="*/ 628650 h 1273968"/>
                <a:gd name="connsiteX106" fmla="*/ 976312 w 1054984"/>
                <a:gd name="connsiteY106" fmla="*/ 602456 h 1273968"/>
                <a:gd name="connsiteX107" fmla="*/ 969169 w 1054984"/>
                <a:gd name="connsiteY107" fmla="*/ 600075 h 1273968"/>
                <a:gd name="connsiteX108" fmla="*/ 966787 w 1054984"/>
                <a:gd name="connsiteY108" fmla="*/ 592931 h 1273968"/>
                <a:gd name="connsiteX109" fmla="*/ 957262 w 1054984"/>
                <a:gd name="connsiteY109" fmla="*/ 578643 h 1273968"/>
                <a:gd name="connsiteX110" fmla="*/ 962025 w 1054984"/>
                <a:gd name="connsiteY110" fmla="*/ 585787 h 1273968"/>
                <a:gd name="connsiteX111" fmla="*/ 973931 w 1054984"/>
                <a:gd name="connsiteY111" fmla="*/ 597693 h 1273968"/>
                <a:gd name="connsiteX112" fmla="*/ 983456 w 1054984"/>
                <a:gd name="connsiteY112" fmla="*/ 611981 h 1273968"/>
                <a:gd name="connsiteX113" fmla="*/ 985837 w 1054984"/>
                <a:gd name="connsiteY113" fmla="*/ 619125 h 1273968"/>
                <a:gd name="connsiteX114" fmla="*/ 990600 w 1054984"/>
                <a:gd name="connsiteY114" fmla="*/ 626268 h 1273968"/>
                <a:gd name="connsiteX115" fmla="*/ 988219 w 1054984"/>
                <a:gd name="connsiteY115" fmla="*/ 645318 h 1273968"/>
                <a:gd name="connsiteX116" fmla="*/ 985837 w 1054984"/>
                <a:gd name="connsiteY116" fmla="*/ 652462 h 1273968"/>
                <a:gd name="connsiteX117" fmla="*/ 971550 w 1054984"/>
                <a:gd name="connsiteY117" fmla="*/ 659606 h 1273968"/>
                <a:gd name="connsiteX118" fmla="*/ 964406 w 1054984"/>
                <a:gd name="connsiteY118" fmla="*/ 664368 h 1273968"/>
                <a:gd name="connsiteX119" fmla="*/ 959644 w 1054984"/>
                <a:gd name="connsiteY119" fmla="*/ 671512 h 1273968"/>
                <a:gd name="connsiteX120" fmla="*/ 966787 w 1054984"/>
                <a:gd name="connsiteY120" fmla="*/ 676275 h 1273968"/>
                <a:gd name="connsiteX121" fmla="*/ 981075 w 1054984"/>
                <a:gd name="connsiteY121" fmla="*/ 681037 h 1273968"/>
                <a:gd name="connsiteX122" fmla="*/ 988219 w 1054984"/>
                <a:gd name="connsiteY122" fmla="*/ 683418 h 1273968"/>
                <a:gd name="connsiteX123" fmla="*/ 992981 w 1054984"/>
                <a:gd name="connsiteY123" fmla="*/ 676275 h 1273968"/>
                <a:gd name="connsiteX124" fmla="*/ 976312 w 1054984"/>
                <a:gd name="connsiteY124" fmla="*/ 666750 h 1273968"/>
                <a:gd name="connsiteX125" fmla="*/ 995362 w 1054984"/>
                <a:gd name="connsiteY125" fmla="*/ 683418 h 1273968"/>
                <a:gd name="connsiteX126" fmla="*/ 1007269 w 1054984"/>
                <a:gd name="connsiteY126" fmla="*/ 697706 h 1273968"/>
                <a:gd name="connsiteX127" fmla="*/ 1016794 w 1054984"/>
                <a:gd name="connsiteY127" fmla="*/ 726281 h 1273968"/>
                <a:gd name="connsiteX128" fmla="*/ 1021556 w 1054984"/>
                <a:gd name="connsiteY128" fmla="*/ 740568 h 1273968"/>
                <a:gd name="connsiteX129" fmla="*/ 1023937 w 1054984"/>
                <a:gd name="connsiteY129" fmla="*/ 747712 h 1273968"/>
                <a:gd name="connsiteX130" fmla="*/ 1028700 w 1054984"/>
                <a:gd name="connsiteY130" fmla="*/ 754856 h 1273968"/>
                <a:gd name="connsiteX131" fmla="*/ 1021556 w 1054984"/>
                <a:gd name="connsiteY131" fmla="*/ 731043 h 1273968"/>
                <a:gd name="connsiteX132" fmla="*/ 1019175 w 1054984"/>
                <a:gd name="connsiteY132" fmla="*/ 723900 h 1273968"/>
                <a:gd name="connsiteX133" fmla="*/ 1016794 w 1054984"/>
                <a:gd name="connsiteY133" fmla="*/ 716756 h 1273968"/>
                <a:gd name="connsiteX134" fmla="*/ 1026319 w 1054984"/>
                <a:gd name="connsiteY134" fmla="*/ 731043 h 1273968"/>
                <a:gd name="connsiteX135" fmla="*/ 1031081 w 1054984"/>
                <a:gd name="connsiteY135" fmla="*/ 738187 h 1273968"/>
                <a:gd name="connsiteX136" fmla="*/ 1038225 w 1054984"/>
                <a:gd name="connsiteY136" fmla="*/ 752475 h 1273968"/>
                <a:gd name="connsiteX137" fmla="*/ 1045369 w 1054984"/>
                <a:gd name="connsiteY137" fmla="*/ 778668 h 1273968"/>
                <a:gd name="connsiteX138" fmla="*/ 1050131 w 1054984"/>
                <a:gd name="connsiteY138" fmla="*/ 809625 h 1273968"/>
                <a:gd name="connsiteX139" fmla="*/ 1045369 w 1054984"/>
                <a:gd name="connsiteY139" fmla="*/ 857250 h 1273968"/>
                <a:gd name="connsiteX140" fmla="*/ 1040606 w 1054984"/>
                <a:gd name="connsiteY140" fmla="*/ 864393 h 1273968"/>
                <a:gd name="connsiteX141" fmla="*/ 1040606 w 1054984"/>
                <a:gd name="connsiteY141" fmla="*/ 881062 h 1273968"/>
                <a:gd name="connsiteX142" fmla="*/ 1047750 w 1054984"/>
                <a:gd name="connsiteY142" fmla="*/ 883443 h 1273968"/>
                <a:gd name="connsiteX143" fmla="*/ 1050131 w 1054984"/>
                <a:gd name="connsiteY143" fmla="*/ 890587 h 1273968"/>
                <a:gd name="connsiteX144" fmla="*/ 1054894 w 1054984"/>
                <a:gd name="connsiteY144" fmla="*/ 897731 h 1273968"/>
                <a:gd name="connsiteX145" fmla="*/ 1050131 w 1054984"/>
                <a:gd name="connsiteY145" fmla="*/ 938212 h 1273968"/>
                <a:gd name="connsiteX146" fmla="*/ 1047750 w 1054984"/>
                <a:gd name="connsiteY146" fmla="*/ 969168 h 1273968"/>
                <a:gd name="connsiteX147" fmla="*/ 1042987 w 1054984"/>
                <a:gd name="connsiteY147" fmla="*/ 983456 h 1273968"/>
                <a:gd name="connsiteX148" fmla="*/ 1040606 w 1054984"/>
                <a:gd name="connsiteY148" fmla="*/ 990600 h 1273968"/>
                <a:gd name="connsiteX149" fmla="*/ 1035844 w 1054984"/>
                <a:gd name="connsiteY149" fmla="*/ 997743 h 1273968"/>
                <a:gd name="connsiteX150" fmla="*/ 1033462 w 1054984"/>
                <a:gd name="connsiteY150" fmla="*/ 1004887 h 1273968"/>
                <a:gd name="connsiteX151" fmla="*/ 1028700 w 1054984"/>
                <a:gd name="connsiteY151" fmla="*/ 1012031 h 1273968"/>
                <a:gd name="connsiteX152" fmla="*/ 1026319 w 1054984"/>
                <a:gd name="connsiteY152" fmla="*/ 1019175 h 1273968"/>
                <a:gd name="connsiteX153" fmla="*/ 1016794 w 1054984"/>
                <a:gd name="connsiteY153" fmla="*/ 1033462 h 1273968"/>
                <a:gd name="connsiteX154" fmla="*/ 1012031 w 1054984"/>
                <a:gd name="connsiteY154" fmla="*/ 1047750 h 1273968"/>
                <a:gd name="connsiteX155" fmla="*/ 1016794 w 1054984"/>
                <a:gd name="connsiteY155" fmla="*/ 1064418 h 1273968"/>
                <a:gd name="connsiteX156" fmla="*/ 1035844 w 1054984"/>
                <a:gd name="connsiteY156" fmla="*/ 1081086 h 1273968"/>
                <a:gd name="connsiteX157" fmla="*/ 1019175 w 1054984"/>
                <a:gd name="connsiteY157" fmla="*/ 1140617 h 1273968"/>
                <a:gd name="connsiteX158" fmla="*/ 973931 w 1054984"/>
                <a:gd name="connsiteY158" fmla="*/ 1235867 h 1273968"/>
                <a:gd name="connsiteX159" fmla="*/ 931068 w 1054984"/>
                <a:gd name="connsiteY159" fmla="*/ 1273968 h 1273968"/>
                <a:gd name="connsiteX0" fmla="*/ 0 w 1054984"/>
                <a:gd name="connsiteY0" fmla="*/ 16668 h 1285874"/>
                <a:gd name="connsiteX1" fmla="*/ 16669 w 1054984"/>
                <a:gd name="connsiteY1" fmla="*/ 14287 h 1285874"/>
                <a:gd name="connsiteX2" fmla="*/ 23812 w 1054984"/>
                <a:gd name="connsiteY2" fmla="*/ 11906 h 1285874"/>
                <a:gd name="connsiteX3" fmla="*/ 35719 w 1054984"/>
                <a:gd name="connsiteY3" fmla="*/ 9525 h 1285874"/>
                <a:gd name="connsiteX4" fmla="*/ 42862 w 1054984"/>
                <a:gd name="connsiteY4" fmla="*/ 7143 h 1285874"/>
                <a:gd name="connsiteX5" fmla="*/ 50006 w 1054984"/>
                <a:gd name="connsiteY5" fmla="*/ 2381 h 1285874"/>
                <a:gd name="connsiteX6" fmla="*/ 64294 w 1054984"/>
                <a:gd name="connsiteY6" fmla="*/ 0 h 1285874"/>
                <a:gd name="connsiteX7" fmla="*/ 97631 w 1054984"/>
                <a:gd name="connsiteY7" fmla="*/ 7143 h 1285874"/>
                <a:gd name="connsiteX8" fmla="*/ 104775 w 1054984"/>
                <a:gd name="connsiteY8" fmla="*/ 9525 h 1285874"/>
                <a:gd name="connsiteX9" fmla="*/ 126206 w 1054984"/>
                <a:gd name="connsiteY9" fmla="*/ 11906 h 1285874"/>
                <a:gd name="connsiteX10" fmla="*/ 150019 w 1054984"/>
                <a:gd name="connsiteY10" fmla="*/ 16668 h 1285874"/>
                <a:gd name="connsiteX11" fmla="*/ 164306 w 1054984"/>
                <a:gd name="connsiteY11" fmla="*/ 21431 h 1285874"/>
                <a:gd name="connsiteX12" fmla="*/ 178594 w 1054984"/>
                <a:gd name="connsiteY12" fmla="*/ 26193 h 1285874"/>
                <a:gd name="connsiteX13" fmla="*/ 185737 w 1054984"/>
                <a:gd name="connsiteY13" fmla="*/ 28575 h 1285874"/>
                <a:gd name="connsiteX14" fmla="*/ 192881 w 1054984"/>
                <a:gd name="connsiteY14" fmla="*/ 30956 h 1285874"/>
                <a:gd name="connsiteX15" fmla="*/ 200025 w 1054984"/>
                <a:gd name="connsiteY15" fmla="*/ 45243 h 1285874"/>
                <a:gd name="connsiteX16" fmla="*/ 209550 w 1054984"/>
                <a:gd name="connsiteY16" fmla="*/ 66675 h 1285874"/>
                <a:gd name="connsiteX17" fmla="*/ 211931 w 1054984"/>
                <a:gd name="connsiteY17" fmla="*/ 73818 h 1285874"/>
                <a:gd name="connsiteX18" fmla="*/ 214312 w 1054984"/>
                <a:gd name="connsiteY18" fmla="*/ 83343 h 1285874"/>
                <a:gd name="connsiteX19" fmla="*/ 211931 w 1054984"/>
                <a:gd name="connsiteY19" fmla="*/ 66675 h 1285874"/>
                <a:gd name="connsiteX20" fmla="*/ 207169 w 1054984"/>
                <a:gd name="connsiteY20" fmla="*/ 52387 h 1285874"/>
                <a:gd name="connsiteX21" fmla="*/ 209550 w 1054984"/>
                <a:gd name="connsiteY21" fmla="*/ 42862 h 1285874"/>
                <a:gd name="connsiteX22" fmla="*/ 304800 w 1054984"/>
                <a:gd name="connsiteY22" fmla="*/ 50006 h 1285874"/>
                <a:gd name="connsiteX23" fmla="*/ 326231 w 1054984"/>
                <a:gd name="connsiteY23" fmla="*/ 57150 h 1285874"/>
                <a:gd name="connsiteX24" fmla="*/ 333375 w 1054984"/>
                <a:gd name="connsiteY24" fmla="*/ 59531 h 1285874"/>
                <a:gd name="connsiteX25" fmla="*/ 340519 w 1054984"/>
                <a:gd name="connsiteY25" fmla="*/ 61912 h 1285874"/>
                <a:gd name="connsiteX26" fmla="*/ 345281 w 1054984"/>
                <a:gd name="connsiteY26" fmla="*/ 69056 h 1285874"/>
                <a:gd name="connsiteX27" fmla="*/ 352425 w 1054984"/>
                <a:gd name="connsiteY27" fmla="*/ 71437 h 1285874"/>
                <a:gd name="connsiteX28" fmla="*/ 359569 w 1054984"/>
                <a:gd name="connsiteY28" fmla="*/ 76200 h 1285874"/>
                <a:gd name="connsiteX29" fmla="*/ 364331 w 1054984"/>
                <a:gd name="connsiteY29" fmla="*/ 83343 h 1285874"/>
                <a:gd name="connsiteX30" fmla="*/ 373856 w 1054984"/>
                <a:gd name="connsiteY30" fmla="*/ 104775 h 1285874"/>
                <a:gd name="connsiteX31" fmla="*/ 392906 w 1054984"/>
                <a:gd name="connsiteY31" fmla="*/ 102393 h 1285874"/>
                <a:gd name="connsiteX32" fmla="*/ 395287 w 1054984"/>
                <a:gd name="connsiteY32" fmla="*/ 95250 h 1285874"/>
                <a:gd name="connsiteX33" fmla="*/ 402431 w 1054984"/>
                <a:gd name="connsiteY33" fmla="*/ 90487 h 1285874"/>
                <a:gd name="connsiteX34" fmla="*/ 419100 w 1054984"/>
                <a:gd name="connsiteY34" fmla="*/ 92868 h 1285874"/>
                <a:gd name="connsiteX35" fmla="*/ 447675 w 1054984"/>
                <a:gd name="connsiteY35" fmla="*/ 97631 h 1285874"/>
                <a:gd name="connsiteX36" fmla="*/ 459581 w 1054984"/>
                <a:gd name="connsiteY36" fmla="*/ 107156 h 1285874"/>
                <a:gd name="connsiteX37" fmla="*/ 471487 w 1054984"/>
                <a:gd name="connsiteY37" fmla="*/ 119062 h 1285874"/>
                <a:gd name="connsiteX38" fmla="*/ 492919 w 1054984"/>
                <a:gd name="connsiteY38" fmla="*/ 128587 h 1285874"/>
                <a:gd name="connsiteX39" fmla="*/ 500062 w 1054984"/>
                <a:gd name="connsiteY39" fmla="*/ 142875 h 1285874"/>
                <a:gd name="connsiteX40" fmla="*/ 495300 w 1054984"/>
                <a:gd name="connsiteY40" fmla="*/ 161925 h 1285874"/>
                <a:gd name="connsiteX41" fmla="*/ 492919 w 1054984"/>
                <a:gd name="connsiteY41" fmla="*/ 178593 h 1285874"/>
                <a:gd name="connsiteX42" fmla="*/ 488156 w 1054984"/>
                <a:gd name="connsiteY42" fmla="*/ 207168 h 1285874"/>
                <a:gd name="connsiteX43" fmla="*/ 492919 w 1054984"/>
                <a:gd name="connsiteY43" fmla="*/ 180975 h 1285874"/>
                <a:gd name="connsiteX44" fmla="*/ 497681 w 1054984"/>
                <a:gd name="connsiteY44" fmla="*/ 173831 h 1285874"/>
                <a:gd name="connsiteX45" fmla="*/ 504825 w 1054984"/>
                <a:gd name="connsiteY45" fmla="*/ 171450 h 1285874"/>
                <a:gd name="connsiteX46" fmla="*/ 509587 w 1054984"/>
                <a:gd name="connsiteY46" fmla="*/ 164306 h 1285874"/>
                <a:gd name="connsiteX47" fmla="*/ 523875 w 1054984"/>
                <a:gd name="connsiteY47" fmla="*/ 154781 h 1285874"/>
                <a:gd name="connsiteX48" fmla="*/ 507206 w 1054984"/>
                <a:gd name="connsiteY48" fmla="*/ 152400 h 1285874"/>
                <a:gd name="connsiteX49" fmla="*/ 521494 w 1054984"/>
                <a:gd name="connsiteY49" fmla="*/ 147637 h 1285874"/>
                <a:gd name="connsiteX50" fmla="*/ 533400 w 1054984"/>
                <a:gd name="connsiteY50" fmla="*/ 150018 h 1285874"/>
                <a:gd name="connsiteX51" fmla="*/ 540544 w 1054984"/>
                <a:gd name="connsiteY51" fmla="*/ 152400 h 1285874"/>
                <a:gd name="connsiteX52" fmla="*/ 550069 w 1054984"/>
                <a:gd name="connsiteY52" fmla="*/ 161925 h 1285874"/>
                <a:gd name="connsiteX53" fmla="*/ 559594 w 1054984"/>
                <a:gd name="connsiteY53" fmla="*/ 171450 h 1285874"/>
                <a:gd name="connsiteX54" fmla="*/ 564356 w 1054984"/>
                <a:gd name="connsiteY54" fmla="*/ 178593 h 1285874"/>
                <a:gd name="connsiteX55" fmla="*/ 578644 w 1054984"/>
                <a:gd name="connsiteY55" fmla="*/ 192881 h 1285874"/>
                <a:gd name="connsiteX56" fmla="*/ 581025 w 1054984"/>
                <a:gd name="connsiteY56" fmla="*/ 200025 h 1285874"/>
                <a:gd name="connsiteX57" fmla="*/ 585787 w 1054984"/>
                <a:gd name="connsiteY57" fmla="*/ 223837 h 1285874"/>
                <a:gd name="connsiteX58" fmla="*/ 592931 w 1054984"/>
                <a:gd name="connsiteY58" fmla="*/ 221456 h 1285874"/>
                <a:gd name="connsiteX59" fmla="*/ 597694 w 1054984"/>
                <a:gd name="connsiteY59" fmla="*/ 207168 h 1285874"/>
                <a:gd name="connsiteX60" fmla="*/ 604837 w 1054984"/>
                <a:gd name="connsiteY60" fmla="*/ 192881 h 1285874"/>
                <a:gd name="connsiteX61" fmla="*/ 628650 w 1054984"/>
                <a:gd name="connsiteY61" fmla="*/ 197643 h 1285874"/>
                <a:gd name="connsiteX62" fmla="*/ 635794 w 1054984"/>
                <a:gd name="connsiteY62" fmla="*/ 202406 h 1285874"/>
                <a:gd name="connsiteX63" fmla="*/ 650081 w 1054984"/>
                <a:gd name="connsiteY63" fmla="*/ 207168 h 1285874"/>
                <a:gd name="connsiteX64" fmla="*/ 654844 w 1054984"/>
                <a:gd name="connsiteY64" fmla="*/ 214312 h 1285874"/>
                <a:gd name="connsiteX65" fmla="*/ 661987 w 1054984"/>
                <a:gd name="connsiteY65" fmla="*/ 216693 h 1285874"/>
                <a:gd name="connsiteX66" fmla="*/ 669131 w 1054984"/>
                <a:gd name="connsiteY66" fmla="*/ 221456 h 1285874"/>
                <a:gd name="connsiteX67" fmla="*/ 678656 w 1054984"/>
                <a:gd name="connsiteY67" fmla="*/ 230981 h 1285874"/>
                <a:gd name="connsiteX68" fmla="*/ 690562 w 1054984"/>
                <a:gd name="connsiteY68" fmla="*/ 240506 h 1285874"/>
                <a:gd name="connsiteX69" fmla="*/ 700087 w 1054984"/>
                <a:gd name="connsiteY69" fmla="*/ 254793 h 1285874"/>
                <a:gd name="connsiteX70" fmla="*/ 707231 w 1054984"/>
                <a:gd name="connsiteY70" fmla="*/ 276225 h 1285874"/>
                <a:gd name="connsiteX71" fmla="*/ 709612 w 1054984"/>
                <a:gd name="connsiteY71" fmla="*/ 283368 h 1285874"/>
                <a:gd name="connsiteX72" fmla="*/ 711994 w 1054984"/>
                <a:gd name="connsiteY72" fmla="*/ 290512 h 1285874"/>
                <a:gd name="connsiteX73" fmla="*/ 733425 w 1054984"/>
                <a:gd name="connsiteY73" fmla="*/ 288131 h 1285874"/>
                <a:gd name="connsiteX74" fmla="*/ 740569 w 1054984"/>
                <a:gd name="connsiteY74" fmla="*/ 285750 h 1285874"/>
                <a:gd name="connsiteX75" fmla="*/ 745331 w 1054984"/>
                <a:gd name="connsiteY75" fmla="*/ 278606 h 1285874"/>
                <a:gd name="connsiteX76" fmla="*/ 762000 w 1054984"/>
                <a:gd name="connsiteY76" fmla="*/ 285750 h 1285874"/>
                <a:gd name="connsiteX77" fmla="*/ 778669 w 1054984"/>
                <a:gd name="connsiteY77" fmla="*/ 304800 h 1285874"/>
                <a:gd name="connsiteX78" fmla="*/ 785812 w 1054984"/>
                <a:gd name="connsiteY78" fmla="*/ 319087 h 1285874"/>
                <a:gd name="connsiteX79" fmla="*/ 788194 w 1054984"/>
                <a:gd name="connsiteY79" fmla="*/ 326231 h 1285874"/>
                <a:gd name="connsiteX80" fmla="*/ 792956 w 1054984"/>
                <a:gd name="connsiteY80" fmla="*/ 333375 h 1285874"/>
                <a:gd name="connsiteX81" fmla="*/ 797719 w 1054984"/>
                <a:gd name="connsiteY81" fmla="*/ 347662 h 1285874"/>
                <a:gd name="connsiteX82" fmla="*/ 802481 w 1054984"/>
                <a:gd name="connsiteY82" fmla="*/ 354806 h 1285874"/>
                <a:gd name="connsiteX83" fmla="*/ 804862 w 1054984"/>
                <a:gd name="connsiteY83" fmla="*/ 361950 h 1285874"/>
                <a:gd name="connsiteX84" fmla="*/ 816769 w 1054984"/>
                <a:gd name="connsiteY84" fmla="*/ 373856 h 1285874"/>
                <a:gd name="connsiteX85" fmla="*/ 847725 w 1054984"/>
                <a:gd name="connsiteY85" fmla="*/ 376237 h 1285874"/>
                <a:gd name="connsiteX86" fmla="*/ 854869 w 1054984"/>
                <a:gd name="connsiteY86" fmla="*/ 378618 h 1285874"/>
                <a:gd name="connsiteX87" fmla="*/ 859631 w 1054984"/>
                <a:gd name="connsiteY87" fmla="*/ 385762 h 1285874"/>
                <a:gd name="connsiteX88" fmla="*/ 866775 w 1054984"/>
                <a:gd name="connsiteY88" fmla="*/ 390525 h 1285874"/>
                <a:gd name="connsiteX89" fmla="*/ 876300 w 1054984"/>
                <a:gd name="connsiteY89" fmla="*/ 402431 h 1285874"/>
                <a:gd name="connsiteX90" fmla="*/ 885825 w 1054984"/>
                <a:gd name="connsiteY90" fmla="*/ 416718 h 1285874"/>
                <a:gd name="connsiteX91" fmla="*/ 890587 w 1054984"/>
                <a:gd name="connsiteY91" fmla="*/ 433387 h 1285874"/>
                <a:gd name="connsiteX92" fmla="*/ 885825 w 1054984"/>
                <a:gd name="connsiteY92" fmla="*/ 469106 h 1285874"/>
                <a:gd name="connsiteX93" fmla="*/ 881062 w 1054984"/>
                <a:gd name="connsiteY93" fmla="*/ 476250 h 1285874"/>
                <a:gd name="connsiteX94" fmla="*/ 878681 w 1054984"/>
                <a:gd name="connsiteY94" fmla="*/ 483393 h 1285874"/>
                <a:gd name="connsiteX95" fmla="*/ 900112 w 1054984"/>
                <a:gd name="connsiteY95" fmla="*/ 476250 h 1285874"/>
                <a:gd name="connsiteX96" fmla="*/ 904875 w 1054984"/>
                <a:gd name="connsiteY96" fmla="*/ 469106 h 1285874"/>
                <a:gd name="connsiteX97" fmla="*/ 935831 w 1054984"/>
                <a:gd name="connsiteY97" fmla="*/ 473868 h 1285874"/>
                <a:gd name="connsiteX98" fmla="*/ 942975 w 1054984"/>
                <a:gd name="connsiteY98" fmla="*/ 504825 h 1285874"/>
                <a:gd name="connsiteX99" fmla="*/ 947737 w 1054984"/>
                <a:gd name="connsiteY99" fmla="*/ 519112 h 1285874"/>
                <a:gd name="connsiteX100" fmla="*/ 950119 w 1054984"/>
                <a:gd name="connsiteY100" fmla="*/ 564356 h 1285874"/>
                <a:gd name="connsiteX101" fmla="*/ 952500 w 1054984"/>
                <a:gd name="connsiteY101" fmla="*/ 571500 h 1285874"/>
                <a:gd name="connsiteX102" fmla="*/ 966787 w 1054984"/>
                <a:gd name="connsiteY102" fmla="*/ 585787 h 1285874"/>
                <a:gd name="connsiteX103" fmla="*/ 971550 w 1054984"/>
                <a:gd name="connsiteY103" fmla="*/ 600075 h 1285874"/>
                <a:gd name="connsiteX104" fmla="*/ 973931 w 1054984"/>
                <a:gd name="connsiteY104" fmla="*/ 607218 h 1285874"/>
                <a:gd name="connsiteX105" fmla="*/ 978694 w 1054984"/>
                <a:gd name="connsiteY105" fmla="*/ 628650 h 1285874"/>
                <a:gd name="connsiteX106" fmla="*/ 976312 w 1054984"/>
                <a:gd name="connsiteY106" fmla="*/ 602456 h 1285874"/>
                <a:gd name="connsiteX107" fmla="*/ 969169 w 1054984"/>
                <a:gd name="connsiteY107" fmla="*/ 600075 h 1285874"/>
                <a:gd name="connsiteX108" fmla="*/ 966787 w 1054984"/>
                <a:gd name="connsiteY108" fmla="*/ 592931 h 1285874"/>
                <a:gd name="connsiteX109" fmla="*/ 957262 w 1054984"/>
                <a:gd name="connsiteY109" fmla="*/ 578643 h 1285874"/>
                <a:gd name="connsiteX110" fmla="*/ 962025 w 1054984"/>
                <a:gd name="connsiteY110" fmla="*/ 585787 h 1285874"/>
                <a:gd name="connsiteX111" fmla="*/ 973931 w 1054984"/>
                <a:gd name="connsiteY111" fmla="*/ 597693 h 1285874"/>
                <a:gd name="connsiteX112" fmla="*/ 983456 w 1054984"/>
                <a:gd name="connsiteY112" fmla="*/ 611981 h 1285874"/>
                <a:gd name="connsiteX113" fmla="*/ 985837 w 1054984"/>
                <a:gd name="connsiteY113" fmla="*/ 619125 h 1285874"/>
                <a:gd name="connsiteX114" fmla="*/ 990600 w 1054984"/>
                <a:gd name="connsiteY114" fmla="*/ 626268 h 1285874"/>
                <a:gd name="connsiteX115" fmla="*/ 988219 w 1054984"/>
                <a:gd name="connsiteY115" fmla="*/ 645318 h 1285874"/>
                <a:gd name="connsiteX116" fmla="*/ 985837 w 1054984"/>
                <a:gd name="connsiteY116" fmla="*/ 652462 h 1285874"/>
                <a:gd name="connsiteX117" fmla="*/ 971550 w 1054984"/>
                <a:gd name="connsiteY117" fmla="*/ 659606 h 1285874"/>
                <a:gd name="connsiteX118" fmla="*/ 964406 w 1054984"/>
                <a:gd name="connsiteY118" fmla="*/ 664368 h 1285874"/>
                <a:gd name="connsiteX119" fmla="*/ 959644 w 1054984"/>
                <a:gd name="connsiteY119" fmla="*/ 671512 h 1285874"/>
                <a:gd name="connsiteX120" fmla="*/ 966787 w 1054984"/>
                <a:gd name="connsiteY120" fmla="*/ 676275 h 1285874"/>
                <a:gd name="connsiteX121" fmla="*/ 981075 w 1054984"/>
                <a:gd name="connsiteY121" fmla="*/ 681037 h 1285874"/>
                <a:gd name="connsiteX122" fmla="*/ 988219 w 1054984"/>
                <a:gd name="connsiteY122" fmla="*/ 683418 h 1285874"/>
                <a:gd name="connsiteX123" fmla="*/ 992981 w 1054984"/>
                <a:gd name="connsiteY123" fmla="*/ 676275 h 1285874"/>
                <a:gd name="connsiteX124" fmla="*/ 976312 w 1054984"/>
                <a:gd name="connsiteY124" fmla="*/ 666750 h 1285874"/>
                <a:gd name="connsiteX125" fmla="*/ 995362 w 1054984"/>
                <a:gd name="connsiteY125" fmla="*/ 683418 h 1285874"/>
                <a:gd name="connsiteX126" fmla="*/ 1007269 w 1054984"/>
                <a:gd name="connsiteY126" fmla="*/ 697706 h 1285874"/>
                <a:gd name="connsiteX127" fmla="*/ 1016794 w 1054984"/>
                <a:gd name="connsiteY127" fmla="*/ 726281 h 1285874"/>
                <a:gd name="connsiteX128" fmla="*/ 1021556 w 1054984"/>
                <a:gd name="connsiteY128" fmla="*/ 740568 h 1285874"/>
                <a:gd name="connsiteX129" fmla="*/ 1023937 w 1054984"/>
                <a:gd name="connsiteY129" fmla="*/ 747712 h 1285874"/>
                <a:gd name="connsiteX130" fmla="*/ 1028700 w 1054984"/>
                <a:gd name="connsiteY130" fmla="*/ 754856 h 1285874"/>
                <a:gd name="connsiteX131" fmla="*/ 1021556 w 1054984"/>
                <a:gd name="connsiteY131" fmla="*/ 731043 h 1285874"/>
                <a:gd name="connsiteX132" fmla="*/ 1019175 w 1054984"/>
                <a:gd name="connsiteY132" fmla="*/ 723900 h 1285874"/>
                <a:gd name="connsiteX133" fmla="*/ 1016794 w 1054984"/>
                <a:gd name="connsiteY133" fmla="*/ 716756 h 1285874"/>
                <a:gd name="connsiteX134" fmla="*/ 1026319 w 1054984"/>
                <a:gd name="connsiteY134" fmla="*/ 731043 h 1285874"/>
                <a:gd name="connsiteX135" fmla="*/ 1031081 w 1054984"/>
                <a:gd name="connsiteY135" fmla="*/ 738187 h 1285874"/>
                <a:gd name="connsiteX136" fmla="*/ 1038225 w 1054984"/>
                <a:gd name="connsiteY136" fmla="*/ 752475 h 1285874"/>
                <a:gd name="connsiteX137" fmla="*/ 1045369 w 1054984"/>
                <a:gd name="connsiteY137" fmla="*/ 778668 h 1285874"/>
                <a:gd name="connsiteX138" fmla="*/ 1050131 w 1054984"/>
                <a:gd name="connsiteY138" fmla="*/ 809625 h 1285874"/>
                <a:gd name="connsiteX139" fmla="*/ 1045369 w 1054984"/>
                <a:gd name="connsiteY139" fmla="*/ 857250 h 1285874"/>
                <a:gd name="connsiteX140" fmla="*/ 1040606 w 1054984"/>
                <a:gd name="connsiteY140" fmla="*/ 864393 h 1285874"/>
                <a:gd name="connsiteX141" fmla="*/ 1040606 w 1054984"/>
                <a:gd name="connsiteY141" fmla="*/ 881062 h 1285874"/>
                <a:gd name="connsiteX142" fmla="*/ 1047750 w 1054984"/>
                <a:gd name="connsiteY142" fmla="*/ 883443 h 1285874"/>
                <a:gd name="connsiteX143" fmla="*/ 1050131 w 1054984"/>
                <a:gd name="connsiteY143" fmla="*/ 890587 h 1285874"/>
                <a:gd name="connsiteX144" fmla="*/ 1054894 w 1054984"/>
                <a:gd name="connsiteY144" fmla="*/ 897731 h 1285874"/>
                <a:gd name="connsiteX145" fmla="*/ 1050131 w 1054984"/>
                <a:gd name="connsiteY145" fmla="*/ 938212 h 1285874"/>
                <a:gd name="connsiteX146" fmla="*/ 1047750 w 1054984"/>
                <a:gd name="connsiteY146" fmla="*/ 969168 h 1285874"/>
                <a:gd name="connsiteX147" fmla="*/ 1042987 w 1054984"/>
                <a:gd name="connsiteY147" fmla="*/ 983456 h 1285874"/>
                <a:gd name="connsiteX148" fmla="*/ 1040606 w 1054984"/>
                <a:gd name="connsiteY148" fmla="*/ 990600 h 1285874"/>
                <a:gd name="connsiteX149" fmla="*/ 1035844 w 1054984"/>
                <a:gd name="connsiteY149" fmla="*/ 997743 h 1285874"/>
                <a:gd name="connsiteX150" fmla="*/ 1033462 w 1054984"/>
                <a:gd name="connsiteY150" fmla="*/ 1004887 h 1285874"/>
                <a:gd name="connsiteX151" fmla="*/ 1028700 w 1054984"/>
                <a:gd name="connsiteY151" fmla="*/ 1012031 h 1285874"/>
                <a:gd name="connsiteX152" fmla="*/ 1026319 w 1054984"/>
                <a:gd name="connsiteY152" fmla="*/ 1019175 h 1285874"/>
                <a:gd name="connsiteX153" fmla="*/ 1016794 w 1054984"/>
                <a:gd name="connsiteY153" fmla="*/ 1033462 h 1285874"/>
                <a:gd name="connsiteX154" fmla="*/ 1012031 w 1054984"/>
                <a:gd name="connsiteY154" fmla="*/ 1047750 h 1285874"/>
                <a:gd name="connsiteX155" fmla="*/ 1016794 w 1054984"/>
                <a:gd name="connsiteY155" fmla="*/ 1064418 h 1285874"/>
                <a:gd name="connsiteX156" fmla="*/ 1035844 w 1054984"/>
                <a:gd name="connsiteY156" fmla="*/ 1081086 h 1285874"/>
                <a:gd name="connsiteX157" fmla="*/ 1019175 w 1054984"/>
                <a:gd name="connsiteY157" fmla="*/ 1140617 h 1285874"/>
                <a:gd name="connsiteX158" fmla="*/ 973931 w 1054984"/>
                <a:gd name="connsiteY158" fmla="*/ 1235867 h 1285874"/>
                <a:gd name="connsiteX159" fmla="*/ 928687 w 1054984"/>
                <a:gd name="connsiteY159" fmla="*/ 1285874 h 1285874"/>
                <a:gd name="connsiteX0" fmla="*/ 16669 w 1071653"/>
                <a:gd name="connsiteY0" fmla="*/ 16668 h 1236161"/>
                <a:gd name="connsiteX1" fmla="*/ 33338 w 1071653"/>
                <a:gd name="connsiteY1" fmla="*/ 14287 h 1236161"/>
                <a:gd name="connsiteX2" fmla="*/ 40481 w 1071653"/>
                <a:gd name="connsiteY2" fmla="*/ 11906 h 1236161"/>
                <a:gd name="connsiteX3" fmla="*/ 52388 w 1071653"/>
                <a:gd name="connsiteY3" fmla="*/ 9525 h 1236161"/>
                <a:gd name="connsiteX4" fmla="*/ 59531 w 1071653"/>
                <a:gd name="connsiteY4" fmla="*/ 7143 h 1236161"/>
                <a:gd name="connsiteX5" fmla="*/ 66675 w 1071653"/>
                <a:gd name="connsiteY5" fmla="*/ 2381 h 1236161"/>
                <a:gd name="connsiteX6" fmla="*/ 80963 w 1071653"/>
                <a:gd name="connsiteY6" fmla="*/ 0 h 1236161"/>
                <a:gd name="connsiteX7" fmla="*/ 114300 w 1071653"/>
                <a:gd name="connsiteY7" fmla="*/ 7143 h 1236161"/>
                <a:gd name="connsiteX8" fmla="*/ 121444 w 1071653"/>
                <a:gd name="connsiteY8" fmla="*/ 9525 h 1236161"/>
                <a:gd name="connsiteX9" fmla="*/ 142875 w 1071653"/>
                <a:gd name="connsiteY9" fmla="*/ 11906 h 1236161"/>
                <a:gd name="connsiteX10" fmla="*/ 166688 w 1071653"/>
                <a:gd name="connsiteY10" fmla="*/ 16668 h 1236161"/>
                <a:gd name="connsiteX11" fmla="*/ 180975 w 1071653"/>
                <a:gd name="connsiteY11" fmla="*/ 21431 h 1236161"/>
                <a:gd name="connsiteX12" fmla="*/ 195263 w 1071653"/>
                <a:gd name="connsiteY12" fmla="*/ 26193 h 1236161"/>
                <a:gd name="connsiteX13" fmla="*/ 202406 w 1071653"/>
                <a:gd name="connsiteY13" fmla="*/ 28575 h 1236161"/>
                <a:gd name="connsiteX14" fmla="*/ 209550 w 1071653"/>
                <a:gd name="connsiteY14" fmla="*/ 30956 h 1236161"/>
                <a:gd name="connsiteX15" fmla="*/ 216694 w 1071653"/>
                <a:gd name="connsiteY15" fmla="*/ 45243 h 1236161"/>
                <a:gd name="connsiteX16" fmla="*/ 226219 w 1071653"/>
                <a:gd name="connsiteY16" fmla="*/ 66675 h 1236161"/>
                <a:gd name="connsiteX17" fmla="*/ 228600 w 1071653"/>
                <a:gd name="connsiteY17" fmla="*/ 73818 h 1236161"/>
                <a:gd name="connsiteX18" fmla="*/ 230981 w 1071653"/>
                <a:gd name="connsiteY18" fmla="*/ 83343 h 1236161"/>
                <a:gd name="connsiteX19" fmla="*/ 228600 w 1071653"/>
                <a:gd name="connsiteY19" fmla="*/ 66675 h 1236161"/>
                <a:gd name="connsiteX20" fmla="*/ 223838 w 1071653"/>
                <a:gd name="connsiteY20" fmla="*/ 52387 h 1236161"/>
                <a:gd name="connsiteX21" fmla="*/ 226219 w 1071653"/>
                <a:gd name="connsiteY21" fmla="*/ 42862 h 1236161"/>
                <a:gd name="connsiteX22" fmla="*/ 321469 w 1071653"/>
                <a:gd name="connsiteY22" fmla="*/ 50006 h 1236161"/>
                <a:gd name="connsiteX23" fmla="*/ 342900 w 1071653"/>
                <a:gd name="connsiteY23" fmla="*/ 57150 h 1236161"/>
                <a:gd name="connsiteX24" fmla="*/ 350044 w 1071653"/>
                <a:gd name="connsiteY24" fmla="*/ 59531 h 1236161"/>
                <a:gd name="connsiteX25" fmla="*/ 357188 w 1071653"/>
                <a:gd name="connsiteY25" fmla="*/ 61912 h 1236161"/>
                <a:gd name="connsiteX26" fmla="*/ 361950 w 1071653"/>
                <a:gd name="connsiteY26" fmla="*/ 69056 h 1236161"/>
                <a:gd name="connsiteX27" fmla="*/ 369094 w 1071653"/>
                <a:gd name="connsiteY27" fmla="*/ 71437 h 1236161"/>
                <a:gd name="connsiteX28" fmla="*/ 376238 w 1071653"/>
                <a:gd name="connsiteY28" fmla="*/ 76200 h 1236161"/>
                <a:gd name="connsiteX29" fmla="*/ 381000 w 1071653"/>
                <a:gd name="connsiteY29" fmla="*/ 83343 h 1236161"/>
                <a:gd name="connsiteX30" fmla="*/ 390525 w 1071653"/>
                <a:gd name="connsiteY30" fmla="*/ 104775 h 1236161"/>
                <a:gd name="connsiteX31" fmla="*/ 409575 w 1071653"/>
                <a:gd name="connsiteY31" fmla="*/ 102393 h 1236161"/>
                <a:gd name="connsiteX32" fmla="*/ 411956 w 1071653"/>
                <a:gd name="connsiteY32" fmla="*/ 95250 h 1236161"/>
                <a:gd name="connsiteX33" fmla="*/ 419100 w 1071653"/>
                <a:gd name="connsiteY33" fmla="*/ 90487 h 1236161"/>
                <a:gd name="connsiteX34" fmla="*/ 435769 w 1071653"/>
                <a:gd name="connsiteY34" fmla="*/ 92868 h 1236161"/>
                <a:gd name="connsiteX35" fmla="*/ 464344 w 1071653"/>
                <a:gd name="connsiteY35" fmla="*/ 97631 h 1236161"/>
                <a:gd name="connsiteX36" fmla="*/ 476250 w 1071653"/>
                <a:gd name="connsiteY36" fmla="*/ 107156 h 1236161"/>
                <a:gd name="connsiteX37" fmla="*/ 488156 w 1071653"/>
                <a:gd name="connsiteY37" fmla="*/ 119062 h 1236161"/>
                <a:gd name="connsiteX38" fmla="*/ 509588 w 1071653"/>
                <a:gd name="connsiteY38" fmla="*/ 128587 h 1236161"/>
                <a:gd name="connsiteX39" fmla="*/ 516731 w 1071653"/>
                <a:gd name="connsiteY39" fmla="*/ 142875 h 1236161"/>
                <a:gd name="connsiteX40" fmla="*/ 511969 w 1071653"/>
                <a:gd name="connsiteY40" fmla="*/ 161925 h 1236161"/>
                <a:gd name="connsiteX41" fmla="*/ 509588 w 1071653"/>
                <a:gd name="connsiteY41" fmla="*/ 178593 h 1236161"/>
                <a:gd name="connsiteX42" fmla="*/ 504825 w 1071653"/>
                <a:gd name="connsiteY42" fmla="*/ 207168 h 1236161"/>
                <a:gd name="connsiteX43" fmla="*/ 509588 w 1071653"/>
                <a:gd name="connsiteY43" fmla="*/ 180975 h 1236161"/>
                <a:gd name="connsiteX44" fmla="*/ 514350 w 1071653"/>
                <a:gd name="connsiteY44" fmla="*/ 173831 h 1236161"/>
                <a:gd name="connsiteX45" fmla="*/ 521494 w 1071653"/>
                <a:gd name="connsiteY45" fmla="*/ 171450 h 1236161"/>
                <a:gd name="connsiteX46" fmla="*/ 526256 w 1071653"/>
                <a:gd name="connsiteY46" fmla="*/ 164306 h 1236161"/>
                <a:gd name="connsiteX47" fmla="*/ 540544 w 1071653"/>
                <a:gd name="connsiteY47" fmla="*/ 154781 h 1236161"/>
                <a:gd name="connsiteX48" fmla="*/ 523875 w 1071653"/>
                <a:gd name="connsiteY48" fmla="*/ 152400 h 1236161"/>
                <a:gd name="connsiteX49" fmla="*/ 538163 w 1071653"/>
                <a:gd name="connsiteY49" fmla="*/ 147637 h 1236161"/>
                <a:gd name="connsiteX50" fmla="*/ 550069 w 1071653"/>
                <a:gd name="connsiteY50" fmla="*/ 150018 h 1236161"/>
                <a:gd name="connsiteX51" fmla="*/ 557213 w 1071653"/>
                <a:gd name="connsiteY51" fmla="*/ 152400 h 1236161"/>
                <a:gd name="connsiteX52" fmla="*/ 566738 w 1071653"/>
                <a:gd name="connsiteY52" fmla="*/ 161925 h 1236161"/>
                <a:gd name="connsiteX53" fmla="*/ 576263 w 1071653"/>
                <a:gd name="connsiteY53" fmla="*/ 171450 h 1236161"/>
                <a:gd name="connsiteX54" fmla="*/ 581025 w 1071653"/>
                <a:gd name="connsiteY54" fmla="*/ 178593 h 1236161"/>
                <a:gd name="connsiteX55" fmla="*/ 595313 w 1071653"/>
                <a:gd name="connsiteY55" fmla="*/ 192881 h 1236161"/>
                <a:gd name="connsiteX56" fmla="*/ 597694 w 1071653"/>
                <a:gd name="connsiteY56" fmla="*/ 200025 h 1236161"/>
                <a:gd name="connsiteX57" fmla="*/ 602456 w 1071653"/>
                <a:gd name="connsiteY57" fmla="*/ 223837 h 1236161"/>
                <a:gd name="connsiteX58" fmla="*/ 609600 w 1071653"/>
                <a:gd name="connsiteY58" fmla="*/ 221456 h 1236161"/>
                <a:gd name="connsiteX59" fmla="*/ 614363 w 1071653"/>
                <a:gd name="connsiteY59" fmla="*/ 207168 h 1236161"/>
                <a:gd name="connsiteX60" fmla="*/ 621506 w 1071653"/>
                <a:gd name="connsiteY60" fmla="*/ 192881 h 1236161"/>
                <a:gd name="connsiteX61" fmla="*/ 645319 w 1071653"/>
                <a:gd name="connsiteY61" fmla="*/ 197643 h 1236161"/>
                <a:gd name="connsiteX62" fmla="*/ 652463 w 1071653"/>
                <a:gd name="connsiteY62" fmla="*/ 202406 h 1236161"/>
                <a:gd name="connsiteX63" fmla="*/ 666750 w 1071653"/>
                <a:gd name="connsiteY63" fmla="*/ 207168 h 1236161"/>
                <a:gd name="connsiteX64" fmla="*/ 671513 w 1071653"/>
                <a:gd name="connsiteY64" fmla="*/ 214312 h 1236161"/>
                <a:gd name="connsiteX65" fmla="*/ 678656 w 1071653"/>
                <a:gd name="connsiteY65" fmla="*/ 216693 h 1236161"/>
                <a:gd name="connsiteX66" fmla="*/ 685800 w 1071653"/>
                <a:gd name="connsiteY66" fmla="*/ 221456 h 1236161"/>
                <a:gd name="connsiteX67" fmla="*/ 695325 w 1071653"/>
                <a:gd name="connsiteY67" fmla="*/ 230981 h 1236161"/>
                <a:gd name="connsiteX68" fmla="*/ 707231 w 1071653"/>
                <a:gd name="connsiteY68" fmla="*/ 240506 h 1236161"/>
                <a:gd name="connsiteX69" fmla="*/ 716756 w 1071653"/>
                <a:gd name="connsiteY69" fmla="*/ 254793 h 1236161"/>
                <a:gd name="connsiteX70" fmla="*/ 723900 w 1071653"/>
                <a:gd name="connsiteY70" fmla="*/ 276225 h 1236161"/>
                <a:gd name="connsiteX71" fmla="*/ 726281 w 1071653"/>
                <a:gd name="connsiteY71" fmla="*/ 283368 h 1236161"/>
                <a:gd name="connsiteX72" fmla="*/ 728663 w 1071653"/>
                <a:gd name="connsiteY72" fmla="*/ 290512 h 1236161"/>
                <a:gd name="connsiteX73" fmla="*/ 750094 w 1071653"/>
                <a:gd name="connsiteY73" fmla="*/ 288131 h 1236161"/>
                <a:gd name="connsiteX74" fmla="*/ 757238 w 1071653"/>
                <a:gd name="connsiteY74" fmla="*/ 285750 h 1236161"/>
                <a:gd name="connsiteX75" fmla="*/ 762000 w 1071653"/>
                <a:gd name="connsiteY75" fmla="*/ 278606 h 1236161"/>
                <a:gd name="connsiteX76" fmla="*/ 778669 w 1071653"/>
                <a:gd name="connsiteY76" fmla="*/ 285750 h 1236161"/>
                <a:gd name="connsiteX77" fmla="*/ 795338 w 1071653"/>
                <a:gd name="connsiteY77" fmla="*/ 304800 h 1236161"/>
                <a:gd name="connsiteX78" fmla="*/ 802481 w 1071653"/>
                <a:gd name="connsiteY78" fmla="*/ 319087 h 1236161"/>
                <a:gd name="connsiteX79" fmla="*/ 804863 w 1071653"/>
                <a:gd name="connsiteY79" fmla="*/ 326231 h 1236161"/>
                <a:gd name="connsiteX80" fmla="*/ 809625 w 1071653"/>
                <a:gd name="connsiteY80" fmla="*/ 333375 h 1236161"/>
                <a:gd name="connsiteX81" fmla="*/ 814388 w 1071653"/>
                <a:gd name="connsiteY81" fmla="*/ 347662 h 1236161"/>
                <a:gd name="connsiteX82" fmla="*/ 819150 w 1071653"/>
                <a:gd name="connsiteY82" fmla="*/ 354806 h 1236161"/>
                <a:gd name="connsiteX83" fmla="*/ 821531 w 1071653"/>
                <a:gd name="connsiteY83" fmla="*/ 361950 h 1236161"/>
                <a:gd name="connsiteX84" fmla="*/ 833438 w 1071653"/>
                <a:gd name="connsiteY84" fmla="*/ 373856 h 1236161"/>
                <a:gd name="connsiteX85" fmla="*/ 864394 w 1071653"/>
                <a:gd name="connsiteY85" fmla="*/ 376237 h 1236161"/>
                <a:gd name="connsiteX86" fmla="*/ 871538 w 1071653"/>
                <a:gd name="connsiteY86" fmla="*/ 378618 h 1236161"/>
                <a:gd name="connsiteX87" fmla="*/ 876300 w 1071653"/>
                <a:gd name="connsiteY87" fmla="*/ 385762 h 1236161"/>
                <a:gd name="connsiteX88" fmla="*/ 883444 w 1071653"/>
                <a:gd name="connsiteY88" fmla="*/ 390525 h 1236161"/>
                <a:gd name="connsiteX89" fmla="*/ 892969 w 1071653"/>
                <a:gd name="connsiteY89" fmla="*/ 402431 h 1236161"/>
                <a:gd name="connsiteX90" fmla="*/ 902494 w 1071653"/>
                <a:gd name="connsiteY90" fmla="*/ 416718 h 1236161"/>
                <a:gd name="connsiteX91" fmla="*/ 907256 w 1071653"/>
                <a:gd name="connsiteY91" fmla="*/ 433387 h 1236161"/>
                <a:gd name="connsiteX92" fmla="*/ 902494 w 1071653"/>
                <a:gd name="connsiteY92" fmla="*/ 469106 h 1236161"/>
                <a:gd name="connsiteX93" fmla="*/ 897731 w 1071653"/>
                <a:gd name="connsiteY93" fmla="*/ 476250 h 1236161"/>
                <a:gd name="connsiteX94" fmla="*/ 895350 w 1071653"/>
                <a:gd name="connsiteY94" fmla="*/ 483393 h 1236161"/>
                <a:gd name="connsiteX95" fmla="*/ 916781 w 1071653"/>
                <a:gd name="connsiteY95" fmla="*/ 476250 h 1236161"/>
                <a:gd name="connsiteX96" fmla="*/ 921544 w 1071653"/>
                <a:gd name="connsiteY96" fmla="*/ 469106 h 1236161"/>
                <a:gd name="connsiteX97" fmla="*/ 952500 w 1071653"/>
                <a:gd name="connsiteY97" fmla="*/ 473868 h 1236161"/>
                <a:gd name="connsiteX98" fmla="*/ 959644 w 1071653"/>
                <a:gd name="connsiteY98" fmla="*/ 504825 h 1236161"/>
                <a:gd name="connsiteX99" fmla="*/ 964406 w 1071653"/>
                <a:gd name="connsiteY99" fmla="*/ 519112 h 1236161"/>
                <a:gd name="connsiteX100" fmla="*/ 966788 w 1071653"/>
                <a:gd name="connsiteY100" fmla="*/ 564356 h 1236161"/>
                <a:gd name="connsiteX101" fmla="*/ 969169 w 1071653"/>
                <a:gd name="connsiteY101" fmla="*/ 571500 h 1236161"/>
                <a:gd name="connsiteX102" fmla="*/ 983456 w 1071653"/>
                <a:gd name="connsiteY102" fmla="*/ 585787 h 1236161"/>
                <a:gd name="connsiteX103" fmla="*/ 988219 w 1071653"/>
                <a:gd name="connsiteY103" fmla="*/ 600075 h 1236161"/>
                <a:gd name="connsiteX104" fmla="*/ 990600 w 1071653"/>
                <a:gd name="connsiteY104" fmla="*/ 607218 h 1236161"/>
                <a:gd name="connsiteX105" fmla="*/ 995363 w 1071653"/>
                <a:gd name="connsiteY105" fmla="*/ 628650 h 1236161"/>
                <a:gd name="connsiteX106" fmla="*/ 992981 w 1071653"/>
                <a:gd name="connsiteY106" fmla="*/ 602456 h 1236161"/>
                <a:gd name="connsiteX107" fmla="*/ 985838 w 1071653"/>
                <a:gd name="connsiteY107" fmla="*/ 600075 h 1236161"/>
                <a:gd name="connsiteX108" fmla="*/ 983456 w 1071653"/>
                <a:gd name="connsiteY108" fmla="*/ 592931 h 1236161"/>
                <a:gd name="connsiteX109" fmla="*/ 973931 w 1071653"/>
                <a:gd name="connsiteY109" fmla="*/ 578643 h 1236161"/>
                <a:gd name="connsiteX110" fmla="*/ 978694 w 1071653"/>
                <a:gd name="connsiteY110" fmla="*/ 585787 h 1236161"/>
                <a:gd name="connsiteX111" fmla="*/ 990600 w 1071653"/>
                <a:gd name="connsiteY111" fmla="*/ 597693 h 1236161"/>
                <a:gd name="connsiteX112" fmla="*/ 1000125 w 1071653"/>
                <a:gd name="connsiteY112" fmla="*/ 611981 h 1236161"/>
                <a:gd name="connsiteX113" fmla="*/ 1002506 w 1071653"/>
                <a:gd name="connsiteY113" fmla="*/ 619125 h 1236161"/>
                <a:gd name="connsiteX114" fmla="*/ 1007269 w 1071653"/>
                <a:gd name="connsiteY114" fmla="*/ 626268 h 1236161"/>
                <a:gd name="connsiteX115" fmla="*/ 1004888 w 1071653"/>
                <a:gd name="connsiteY115" fmla="*/ 645318 h 1236161"/>
                <a:gd name="connsiteX116" fmla="*/ 1002506 w 1071653"/>
                <a:gd name="connsiteY116" fmla="*/ 652462 h 1236161"/>
                <a:gd name="connsiteX117" fmla="*/ 988219 w 1071653"/>
                <a:gd name="connsiteY117" fmla="*/ 659606 h 1236161"/>
                <a:gd name="connsiteX118" fmla="*/ 981075 w 1071653"/>
                <a:gd name="connsiteY118" fmla="*/ 664368 h 1236161"/>
                <a:gd name="connsiteX119" fmla="*/ 976313 w 1071653"/>
                <a:gd name="connsiteY119" fmla="*/ 671512 h 1236161"/>
                <a:gd name="connsiteX120" fmla="*/ 983456 w 1071653"/>
                <a:gd name="connsiteY120" fmla="*/ 676275 h 1236161"/>
                <a:gd name="connsiteX121" fmla="*/ 997744 w 1071653"/>
                <a:gd name="connsiteY121" fmla="*/ 681037 h 1236161"/>
                <a:gd name="connsiteX122" fmla="*/ 1004888 w 1071653"/>
                <a:gd name="connsiteY122" fmla="*/ 683418 h 1236161"/>
                <a:gd name="connsiteX123" fmla="*/ 1009650 w 1071653"/>
                <a:gd name="connsiteY123" fmla="*/ 676275 h 1236161"/>
                <a:gd name="connsiteX124" fmla="*/ 992981 w 1071653"/>
                <a:gd name="connsiteY124" fmla="*/ 666750 h 1236161"/>
                <a:gd name="connsiteX125" fmla="*/ 1012031 w 1071653"/>
                <a:gd name="connsiteY125" fmla="*/ 683418 h 1236161"/>
                <a:gd name="connsiteX126" fmla="*/ 1023938 w 1071653"/>
                <a:gd name="connsiteY126" fmla="*/ 697706 h 1236161"/>
                <a:gd name="connsiteX127" fmla="*/ 1033463 w 1071653"/>
                <a:gd name="connsiteY127" fmla="*/ 726281 h 1236161"/>
                <a:gd name="connsiteX128" fmla="*/ 1038225 w 1071653"/>
                <a:gd name="connsiteY128" fmla="*/ 740568 h 1236161"/>
                <a:gd name="connsiteX129" fmla="*/ 1040606 w 1071653"/>
                <a:gd name="connsiteY129" fmla="*/ 747712 h 1236161"/>
                <a:gd name="connsiteX130" fmla="*/ 1045369 w 1071653"/>
                <a:gd name="connsiteY130" fmla="*/ 754856 h 1236161"/>
                <a:gd name="connsiteX131" fmla="*/ 1038225 w 1071653"/>
                <a:gd name="connsiteY131" fmla="*/ 731043 h 1236161"/>
                <a:gd name="connsiteX132" fmla="*/ 1035844 w 1071653"/>
                <a:gd name="connsiteY132" fmla="*/ 723900 h 1236161"/>
                <a:gd name="connsiteX133" fmla="*/ 1033463 w 1071653"/>
                <a:gd name="connsiteY133" fmla="*/ 716756 h 1236161"/>
                <a:gd name="connsiteX134" fmla="*/ 1042988 w 1071653"/>
                <a:gd name="connsiteY134" fmla="*/ 731043 h 1236161"/>
                <a:gd name="connsiteX135" fmla="*/ 1047750 w 1071653"/>
                <a:gd name="connsiteY135" fmla="*/ 738187 h 1236161"/>
                <a:gd name="connsiteX136" fmla="*/ 1054894 w 1071653"/>
                <a:gd name="connsiteY136" fmla="*/ 752475 h 1236161"/>
                <a:gd name="connsiteX137" fmla="*/ 1062038 w 1071653"/>
                <a:gd name="connsiteY137" fmla="*/ 778668 h 1236161"/>
                <a:gd name="connsiteX138" fmla="*/ 1066800 w 1071653"/>
                <a:gd name="connsiteY138" fmla="*/ 809625 h 1236161"/>
                <a:gd name="connsiteX139" fmla="*/ 1062038 w 1071653"/>
                <a:gd name="connsiteY139" fmla="*/ 857250 h 1236161"/>
                <a:gd name="connsiteX140" fmla="*/ 1057275 w 1071653"/>
                <a:gd name="connsiteY140" fmla="*/ 864393 h 1236161"/>
                <a:gd name="connsiteX141" fmla="*/ 1057275 w 1071653"/>
                <a:gd name="connsiteY141" fmla="*/ 881062 h 1236161"/>
                <a:gd name="connsiteX142" fmla="*/ 1064419 w 1071653"/>
                <a:gd name="connsiteY142" fmla="*/ 883443 h 1236161"/>
                <a:gd name="connsiteX143" fmla="*/ 1066800 w 1071653"/>
                <a:gd name="connsiteY143" fmla="*/ 890587 h 1236161"/>
                <a:gd name="connsiteX144" fmla="*/ 1071563 w 1071653"/>
                <a:gd name="connsiteY144" fmla="*/ 897731 h 1236161"/>
                <a:gd name="connsiteX145" fmla="*/ 1066800 w 1071653"/>
                <a:gd name="connsiteY145" fmla="*/ 938212 h 1236161"/>
                <a:gd name="connsiteX146" fmla="*/ 1064419 w 1071653"/>
                <a:gd name="connsiteY146" fmla="*/ 969168 h 1236161"/>
                <a:gd name="connsiteX147" fmla="*/ 1059656 w 1071653"/>
                <a:gd name="connsiteY147" fmla="*/ 983456 h 1236161"/>
                <a:gd name="connsiteX148" fmla="*/ 1057275 w 1071653"/>
                <a:gd name="connsiteY148" fmla="*/ 990600 h 1236161"/>
                <a:gd name="connsiteX149" fmla="*/ 1052513 w 1071653"/>
                <a:gd name="connsiteY149" fmla="*/ 997743 h 1236161"/>
                <a:gd name="connsiteX150" fmla="*/ 1050131 w 1071653"/>
                <a:gd name="connsiteY150" fmla="*/ 1004887 h 1236161"/>
                <a:gd name="connsiteX151" fmla="*/ 1045369 w 1071653"/>
                <a:gd name="connsiteY151" fmla="*/ 1012031 h 1236161"/>
                <a:gd name="connsiteX152" fmla="*/ 1042988 w 1071653"/>
                <a:gd name="connsiteY152" fmla="*/ 1019175 h 1236161"/>
                <a:gd name="connsiteX153" fmla="*/ 1033463 w 1071653"/>
                <a:gd name="connsiteY153" fmla="*/ 1033462 h 1236161"/>
                <a:gd name="connsiteX154" fmla="*/ 1028700 w 1071653"/>
                <a:gd name="connsiteY154" fmla="*/ 1047750 h 1236161"/>
                <a:gd name="connsiteX155" fmla="*/ 1033463 w 1071653"/>
                <a:gd name="connsiteY155" fmla="*/ 1064418 h 1236161"/>
                <a:gd name="connsiteX156" fmla="*/ 1052513 w 1071653"/>
                <a:gd name="connsiteY156" fmla="*/ 1081086 h 1236161"/>
                <a:gd name="connsiteX157" fmla="*/ 1035844 w 1071653"/>
                <a:gd name="connsiteY157" fmla="*/ 1140617 h 1236161"/>
                <a:gd name="connsiteX158" fmla="*/ 990600 w 1071653"/>
                <a:gd name="connsiteY158" fmla="*/ 1235867 h 1236161"/>
                <a:gd name="connsiteX159" fmla="*/ 0 w 1071653"/>
                <a:gd name="connsiteY159" fmla="*/ 23812 h 1236161"/>
                <a:gd name="connsiteX0" fmla="*/ 1048428 w 2103412"/>
                <a:gd name="connsiteY0" fmla="*/ 16668 h 1264647"/>
                <a:gd name="connsiteX1" fmla="*/ 1065097 w 2103412"/>
                <a:gd name="connsiteY1" fmla="*/ 14287 h 1264647"/>
                <a:gd name="connsiteX2" fmla="*/ 1072240 w 2103412"/>
                <a:gd name="connsiteY2" fmla="*/ 11906 h 1264647"/>
                <a:gd name="connsiteX3" fmla="*/ 1084147 w 2103412"/>
                <a:gd name="connsiteY3" fmla="*/ 9525 h 1264647"/>
                <a:gd name="connsiteX4" fmla="*/ 1091290 w 2103412"/>
                <a:gd name="connsiteY4" fmla="*/ 7143 h 1264647"/>
                <a:gd name="connsiteX5" fmla="*/ 1098434 w 2103412"/>
                <a:gd name="connsiteY5" fmla="*/ 2381 h 1264647"/>
                <a:gd name="connsiteX6" fmla="*/ 1112722 w 2103412"/>
                <a:gd name="connsiteY6" fmla="*/ 0 h 1264647"/>
                <a:gd name="connsiteX7" fmla="*/ 1146059 w 2103412"/>
                <a:gd name="connsiteY7" fmla="*/ 7143 h 1264647"/>
                <a:gd name="connsiteX8" fmla="*/ 1153203 w 2103412"/>
                <a:gd name="connsiteY8" fmla="*/ 9525 h 1264647"/>
                <a:gd name="connsiteX9" fmla="*/ 1174634 w 2103412"/>
                <a:gd name="connsiteY9" fmla="*/ 11906 h 1264647"/>
                <a:gd name="connsiteX10" fmla="*/ 1198447 w 2103412"/>
                <a:gd name="connsiteY10" fmla="*/ 16668 h 1264647"/>
                <a:gd name="connsiteX11" fmla="*/ 1212734 w 2103412"/>
                <a:gd name="connsiteY11" fmla="*/ 21431 h 1264647"/>
                <a:gd name="connsiteX12" fmla="*/ 1227022 w 2103412"/>
                <a:gd name="connsiteY12" fmla="*/ 26193 h 1264647"/>
                <a:gd name="connsiteX13" fmla="*/ 1234165 w 2103412"/>
                <a:gd name="connsiteY13" fmla="*/ 28575 h 1264647"/>
                <a:gd name="connsiteX14" fmla="*/ 1241309 w 2103412"/>
                <a:gd name="connsiteY14" fmla="*/ 30956 h 1264647"/>
                <a:gd name="connsiteX15" fmla="*/ 1248453 w 2103412"/>
                <a:gd name="connsiteY15" fmla="*/ 45243 h 1264647"/>
                <a:gd name="connsiteX16" fmla="*/ 1257978 w 2103412"/>
                <a:gd name="connsiteY16" fmla="*/ 66675 h 1264647"/>
                <a:gd name="connsiteX17" fmla="*/ 1260359 w 2103412"/>
                <a:gd name="connsiteY17" fmla="*/ 73818 h 1264647"/>
                <a:gd name="connsiteX18" fmla="*/ 1262740 w 2103412"/>
                <a:gd name="connsiteY18" fmla="*/ 83343 h 1264647"/>
                <a:gd name="connsiteX19" fmla="*/ 1260359 w 2103412"/>
                <a:gd name="connsiteY19" fmla="*/ 66675 h 1264647"/>
                <a:gd name="connsiteX20" fmla="*/ 1255597 w 2103412"/>
                <a:gd name="connsiteY20" fmla="*/ 52387 h 1264647"/>
                <a:gd name="connsiteX21" fmla="*/ 1257978 w 2103412"/>
                <a:gd name="connsiteY21" fmla="*/ 42862 h 1264647"/>
                <a:gd name="connsiteX22" fmla="*/ 1353228 w 2103412"/>
                <a:gd name="connsiteY22" fmla="*/ 50006 h 1264647"/>
                <a:gd name="connsiteX23" fmla="*/ 1374659 w 2103412"/>
                <a:gd name="connsiteY23" fmla="*/ 57150 h 1264647"/>
                <a:gd name="connsiteX24" fmla="*/ 1381803 w 2103412"/>
                <a:gd name="connsiteY24" fmla="*/ 59531 h 1264647"/>
                <a:gd name="connsiteX25" fmla="*/ 1388947 w 2103412"/>
                <a:gd name="connsiteY25" fmla="*/ 61912 h 1264647"/>
                <a:gd name="connsiteX26" fmla="*/ 1393709 w 2103412"/>
                <a:gd name="connsiteY26" fmla="*/ 69056 h 1264647"/>
                <a:gd name="connsiteX27" fmla="*/ 1400853 w 2103412"/>
                <a:gd name="connsiteY27" fmla="*/ 71437 h 1264647"/>
                <a:gd name="connsiteX28" fmla="*/ 1407997 w 2103412"/>
                <a:gd name="connsiteY28" fmla="*/ 76200 h 1264647"/>
                <a:gd name="connsiteX29" fmla="*/ 1412759 w 2103412"/>
                <a:gd name="connsiteY29" fmla="*/ 83343 h 1264647"/>
                <a:gd name="connsiteX30" fmla="*/ 1422284 w 2103412"/>
                <a:gd name="connsiteY30" fmla="*/ 104775 h 1264647"/>
                <a:gd name="connsiteX31" fmla="*/ 1441334 w 2103412"/>
                <a:gd name="connsiteY31" fmla="*/ 102393 h 1264647"/>
                <a:gd name="connsiteX32" fmla="*/ 1443715 w 2103412"/>
                <a:gd name="connsiteY32" fmla="*/ 95250 h 1264647"/>
                <a:gd name="connsiteX33" fmla="*/ 1450859 w 2103412"/>
                <a:gd name="connsiteY33" fmla="*/ 90487 h 1264647"/>
                <a:gd name="connsiteX34" fmla="*/ 1467528 w 2103412"/>
                <a:gd name="connsiteY34" fmla="*/ 92868 h 1264647"/>
                <a:gd name="connsiteX35" fmla="*/ 1496103 w 2103412"/>
                <a:gd name="connsiteY35" fmla="*/ 97631 h 1264647"/>
                <a:gd name="connsiteX36" fmla="*/ 1508009 w 2103412"/>
                <a:gd name="connsiteY36" fmla="*/ 107156 h 1264647"/>
                <a:gd name="connsiteX37" fmla="*/ 1519915 w 2103412"/>
                <a:gd name="connsiteY37" fmla="*/ 119062 h 1264647"/>
                <a:gd name="connsiteX38" fmla="*/ 1541347 w 2103412"/>
                <a:gd name="connsiteY38" fmla="*/ 128587 h 1264647"/>
                <a:gd name="connsiteX39" fmla="*/ 1548490 w 2103412"/>
                <a:gd name="connsiteY39" fmla="*/ 142875 h 1264647"/>
                <a:gd name="connsiteX40" fmla="*/ 1543728 w 2103412"/>
                <a:gd name="connsiteY40" fmla="*/ 161925 h 1264647"/>
                <a:gd name="connsiteX41" fmla="*/ 1541347 w 2103412"/>
                <a:gd name="connsiteY41" fmla="*/ 178593 h 1264647"/>
                <a:gd name="connsiteX42" fmla="*/ 1536584 w 2103412"/>
                <a:gd name="connsiteY42" fmla="*/ 207168 h 1264647"/>
                <a:gd name="connsiteX43" fmla="*/ 1541347 w 2103412"/>
                <a:gd name="connsiteY43" fmla="*/ 180975 h 1264647"/>
                <a:gd name="connsiteX44" fmla="*/ 1546109 w 2103412"/>
                <a:gd name="connsiteY44" fmla="*/ 173831 h 1264647"/>
                <a:gd name="connsiteX45" fmla="*/ 1553253 w 2103412"/>
                <a:gd name="connsiteY45" fmla="*/ 171450 h 1264647"/>
                <a:gd name="connsiteX46" fmla="*/ 1558015 w 2103412"/>
                <a:gd name="connsiteY46" fmla="*/ 164306 h 1264647"/>
                <a:gd name="connsiteX47" fmla="*/ 1572303 w 2103412"/>
                <a:gd name="connsiteY47" fmla="*/ 154781 h 1264647"/>
                <a:gd name="connsiteX48" fmla="*/ 1555634 w 2103412"/>
                <a:gd name="connsiteY48" fmla="*/ 152400 h 1264647"/>
                <a:gd name="connsiteX49" fmla="*/ 1569922 w 2103412"/>
                <a:gd name="connsiteY49" fmla="*/ 147637 h 1264647"/>
                <a:gd name="connsiteX50" fmla="*/ 1581828 w 2103412"/>
                <a:gd name="connsiteY50" fmla="*/ 150018 h 1264647"/>
                <a:gd name="connsiteX51" fmla="*/ 1588972 w 2103412"/>
                <a:gd name="connsiteY51" fmla="*/ 152400 h 1264647"/>
                <a:gd name="connsiteX52" fmla="*/ 1598497 w 2103412"/>
                <a:gd name="connsiteY52" fmla="*/ 161925 h 1264647"/>
                <a:gd name="connsiteX53" fmla="*/ 1608022 w 2103412"/>
                <a:gd name="connsiteY53" fmla="*/ 171450 h 1264647"/>
                <a:gd name="connsiteX54" fmla="*/ 1612784 w 2103412"/>
                <a:gd name="connsiteY54" fmla="*/ 178593 h 1264647"/>
                <a:gd name="connsiteX55" fmla="*/ 1627072 w 2103412"/>
                <a:gd name="connsiteY55" fmla="*/ 192881 h 1264647"/>
                <a:gd name="connsiteX56" fmla="*/ 1629453 w 2103412"/>
                <a:gd name="connsiteY56" fmla="*/ 200025 h 1264647"/>
                <a:gd name="connsiteX57" fmla="*/ 1634215 w 2103412"/>
                <a:gd name="connsiteY57" fmla="*/ 223837 h 1264647"/>
                <a:gd name="connsiteX58" fmla="*/ 1641359 w 2103412"/>
                <a:gd name="connsiteY58" fmla="*/ 221456 h 1264647"/>
                <a:gd name="connsiteX59" fmla="*/ 1646122 w 2103412"/>
                <a:gd name="connsiteY59" fmla="*/ 207168 h 1264647"/>
                <a:gd name="connsiteX60" fmla="*/ 1653265 w 2103412"/>
                <a:gd name="connsiteY60" fmla="*/ 192881 h 1264647"/>
                <a:gd name="connsiteX61" fmla="*/ 1677078 w 2103412"/>
                <a:gd name="connsiteY61" fmla="*/ 197643 h 1264647"/>
                <a:gd name="connsiteX62" fmla="*/ 1684222 w 2103412"/>
                <a:gd name="connsiteY62" fmla="*/ 202406 h 1264647"/>
                <a:gd name="connsiteX63" fmla="*/ 1698509 w 2103412"/>
                <a:gd name="connsiteY63" fmla="*/ 207168 h 1264647"/>
                <a:gd name="connsiteX64" fmla="*/ 1703272 w 2103412"/>
                <a:gd name="connsiteY64" fmla="*/ 214312 h 1264647"/>
                <a:gd name="connsiteX65" fmla="*/ 1710415 w 2103412"/>
                <a:gd name="connsiteY65" fmla="*/ 216693 h 1264647"/>
                <a:gd name="connsiteX66" fmla="*/ 1717559 w 2103412"/>
                <a:gd name="connsiteY66" fmla="*/ 221456 h 1264647"/>
                <a:gd name="connsiteX67" fmla="*/ 1727084 w 2103412"/>
                <a:gd name="connsiteY67" fmla="*/ 230981 h 1264647"/>
                <a:gd name="connsiteX68" fmla="*/ 1738990 w 2103412"/>
                <a:gd name="connsiteY68" fmla="*/ 240506 h 1264647"/>
                <a:gd name="connsiteX69" fmla="*/ 1748515 w 2103412"/>
                <a:gd name="connsiteY69" fmla="*/ 254793 h 1264647"/>
                <a:gd name="connsiteX70" fmla="*/ 1755659 w 2103412"/>
                <a:gd name="connsiteY70" fmla="*/ 276225 h 1264647"/>
                <a:gd name="connsiteX71" fmla="*/ 1758040 w 2103412"/>
                <a:gd name="connsiteY71" fmla="*/ 283368 h 1264647"/>
                <a:gd name="connsiteX72" fmla="*/ 1760422 w 2103412"/>
                <a:gd name="connsiteY72" fmla="*/ 290512 h 1264647"/>
                <a:gd name="connsiteX73" fmla="*/ 1781853 w 2103412"/>
                <a:gd name="connsiteY73" fmla="*/ 288131 h 1264647"/>
                <a:gd name="connsiteX74" fmla="*/ 1788997 w 2103412"/>
                <a:gd name="connsiteY74" fmla="*/ 285750 h 1264647"/>
                <a:gd name="connsiteX75" fmla="*/ 1793759 w 2103412"/>
                <a:gd name="connsiteY75" fmla="*/ 278606 h 1264647"/>
                <a:gd name="connsiteX76" fmla="*/ 1810428 w 2103412"/>
                <a:gd name="connsiteY76" fmla="*/ 285750 h 1264647"/>
                <a:gd name="connsiteX77" fmla="*/ 1827097 w 2103412"/>
                <a:gd name="connsiteY77" fmla="*/ 304800 h 1264647"/>
                <a:gd name="connsiteX78" fmla="*/ 1834240 w 2103412"/>
                <a:gd name="connsiteY78" fmla="*/ 319087 h 1264647"/>
                <a:gd name="connsiteX79" fmla="*/ 1836622 w 2103412"/>
                <a:gd name="connsiteY79" fmla="*/ 326231 h 1264647"/>
                <a:gd name="connsiteX80" fmla="*/ 1841384 w 2103412"/>
                <a:gd name="connsiteY80" fmla="*/ 333375 h 1264647"/>
                <a:gd name="connsiteX81" fmla="*/ 1846147 w 2103412"/>
                <a:gd name="connsiteY81" fmla="*/ 347662 h 1264647"/>
                <a:gd name="connsiteX82" fmla="*/ 1850909 w 2103412"/>
                <a:gd name="connsiteY82" fmla="*/ 354806 h 1264647"/>
                <a:gd name="connsiteX83" fmla="*/ 1853290 w 2103412"/>
                <a:gd name="connsiteY83" fmla="*/ 361950 h 1264647"/>
                <a:gd name="connsiteX84" fmla="*/ 1865197 w 2103412"/>
                <a:gd name="connsiteY84" fmla="*/ 373856 h 1264647"/>
                <a:gd name="connsiteX85" fmla="*/ 1896153 w 2103412"/>
                <a:gd name="connsiteY85" fmla="*/ 376237 h 1264647"/>
                <a:gd name="connsiteX86" fmla="*/ 1903297 w 2103412"/>
                <a:gd name="connsiteY86" fmla="*/ 378618 h 1264647"/>
                <a:gd name="connsiteX87" fmla="*/ 1908059 w 2103412"/>
                <a:gd name="connsiteY87" fmla="*/ 385762 h 1264647"/>
                <a:gd name="connsiteX88" fmla="*/ 1915203 w 2103412"/>
                <a:gd name="connsiteY88" fmla="*/ 390525 h 1264647"/>
                <a:gd name="connsiteX89" fmla="*/ 1924728 w 2103412"/>
                <a:gd name="connsiteY89" fmla="*/ 402431 h 1264647"/>
                <a:gd name="connsiteX90" fmla="*/ 1934253 w 2103412"/>
                <a:gd name="connsiteY90" fmla="*/ 416718 h 1264647"/>
                <a:gd name="connsiteX91" fmla="*/ 1939015 w 2103412"/>
                <a:gd name="connsiteY91" fmla="*/ 433387 h 1264647"/>
                <a:gd name="connsiteX92" fmla="*/ 1934253 w 2103412"/>
                <a:gd name="connsiteY92" fmla="*/ 469106 h 1264647"/>
                <a:gd name="connsiteX93" fmla="*/ 1929490 w 2103412"/>
                <a:gd name="connsiteY93" fmla="*/ 476250 h 1264647"/>
                <a:gd name="connsiteX94" fmla="*/ 1927109 w 2103412"/>
                <a:gd name="connsiteY94" fmla="*/ 483393 h 1264647"/>
                <a:gd name="connsiteX95" fmla="*/ 1948540 w 2103412"/>
                <a:gd name="connsiteY95" fmla="*/ 476250 h 1264647"/>
                <a:gd name="connsiteX96" fmla="*/ 1953303 w 2103412"/>
                <a:gd name="connsiteY96" fmla="*/ 469106 h 1264647"/>
                <a:gd name="connsiteX97" fmla="*/ 1984259 w 2103412"/>
                <a:gd name="connsiteY97" fmla="*/ 473868 h 1264647"/>
                <a:gd name="connsiteX98" fmla="*/ 1991403 w 2103412"/>
                <a:gd name="connsiteY98" fmla="*/ 504825 h 1264647"/>
                <a:gd name="connsiteX99" fmla="*/ 1996165 w 2103412"/>
                <a:gd name="connsiteY99" fmla="*/ 519112 h 1264647"/>
                <a:gd name="connsiteX100" fmla="*/ 1998547 w 2103412"/>
                <a:gd name="connsiteY100" fmla="*/ 564356 h 1264647"/>
                <a:gd name="connsiteX101" fmla="*/ 2000928 w 2103412"/>
                <a:gd name="connsiteY101" fmla="*/ 571500 h 1264647"/>
                <a:gd name="connsiteX102" fmla="*/ 2015215 w 2103412"/>
                <a:gd name="connsiteY102" fmla="*/ 585787 h 1264647"/>
                <a:gd name="connsiteX103" fmla="*/ 2019978 w 2103412"/>
                <a:gd name="connsiteY103" fmla="*/ 600075 h 1264647"/>
                <a:gd name="connsiteX104" fmla="*/ 2022359 w 2103412"/>
                <a:gd name="connsiteY104" fmla="*/ 607218 h 1264647"/>
                <a:gd name="connsiteX105" fmla="*/ 2027122 w 2103412"/>
                <a:gd name="connsiteY105" fmla="*/ 628650 h 1264647"/>
                <a:gd name="connsiteX106" fmla="*/ 2024740 w 2103412"/>
                <a:gd name="connsiteY106" fmla="*/ 602456 h 1264647"/>
                <a:gd name="connsiteX107" fmla="*/ 2017597 w 2103412"/>
                <a:gd name="connsiteY107" fmla="*/ 600075 h 1264647"/>
                <a:gd name="connsiteX108" fmla="*/ 2015215 w 2103412"/>
                <a:gd name="connsiteY108" fmla="*/ 592931 h 1264647"/>
                <a:gd name="connsiteX109" fmla="*/ 2005690 w 2103412"/>
                <a:gd name="connsiteY109" fmla="*/ 578643 h 1264647"/>
                <a:gd name="connsiteX110" fmla="*/ 2010453 w 2103412"/>
                <a:gd name="connsiteY110" fmla="*/ 585787 h 1264647"/>
                <a:gd name="connsiteX111" fmla="*/ 2022359 w 2103412"/>
                <a:gd name="connsiteY111" fmla="*/ 597693 h 1264647"/>
                <a:gd name="connsiteX112" fmla="*/ 2031884 w 2103412"/>
                <a:gd name="connsiteY112" fmla="*/ 611981 h 1264647"/>
                <a:gd name="connsiteX113" fmla="*/ 2034265 w 2103412"/>
                <a:gd name="connsiteY113" fmla="*/ 619125 h 1264647"/>
                <a:gd name="connsiteX114" fmla="*/ 2039028 w 2103412"/>
                <a:gd name="connsiteY114" fmla="*/ 626268 h 1264647"/>
                <a:gd name="connsiteX115" fmla="*/ 2036647 w 2103412"/>
                <a:gd name="connsiteY115" fmla="*/ 645318 h 1264647"/>
                <a:gd name="connsiteX116" fmla="*/ 2034265 w 2103412"/>
                <a:gd name="connsiteY116" fmla="*/ 652462 h 1264647"/>
                <a:gd name="connsiteX117" fmla="*/ 2019978 w 2103412"/>
                <a:gd name="connsiteY117" fmla="*/ 659606 h 1264647"/>
                <a:gd name="connsiteX118" fmla="*/ 2012834 w 2103412"/>
                <a:gd name="connsiteY118" fmla="*/ 664368 h 1264647"/>
                <a:gd name="connsiteX119" fmla="*/ 2008072 w 2103412"/>
                <a:gd name="connsiteY119" fmla="*/ 671512 h 1264647"/>
                <a:gd name="connsiteX120" fmla="*/ 2015215 w 2103412"/>
                <a:gd name="connsiteY120" fmla="*/ 676275 h 1264647"/>
                <a:gd name="connsiteX121" fmla="*/ 2029503 w 2103412"/>
                <a:gd name="connsiteY121" fmla="*/ 681037 h 1264647"/>
                <a:gd name="connsiteX122" fmla="*/ 2036647 w 2103412"/>
                <a:gd name="connsiteY122" fmla="*/ 683418 h 1264647"/>
                <a:gd name="connsiteX123" fmla="*/ 2041409 w 2103412"/>
                <a:gd name="connsiteY123" fmla="*/ 676275 h 1264647"/>
                <a:gd name="connsiteX124" fmla="*/ 2024740 w 2103412"/>
                <a:gd name="connsiteY124" fmla="*/ 666750 h 1264647"/>
                <a:gd name="connsiteX125" fmla="*/ 2043790 w 2103412"/>
                <a:gd name="connsiteY125" fmla="*/ 683418 h 1264647"/>
                <a:gd name="connsiteX126" fmla="*/ 2055697 w 2103412"/>
                <a:gd name="connsiteY126" fmla="*/ 697706 h 1264647"/>
                <a:gd name="connsiteX127" fmla="*/ 2065222 w 2103412"/>
                <a:gd name="connsiteY127" fmla="*/ 726281 h 1264647"/>
                <a:gd name="connsiteX128" fmla="*/ 2069984 w 2103412"/>
                <a:gd name="connsiteY128" fmla="*/ 740568 h 1264647"/>
                <a:gd name="connsiteX129" fmla="*/ 2072365 w 2103412"/>
                <a:gd name="connsiteY129" fmla="*/ 747712 h 1264647"/>
                <a:gd name="connsiteX130" fmla="*/ 2077128 w 2103412"/>
                <a:gd name="connsiteY130" fmla="*/ 754856 h 1264647"/>
                <a:gd name="connsiteX131" fmla="*/ 2069984 w 2103412"/>
                <a:gd name="connsiteY131" fmla="*/ 731043 h 1264647"/>
                <a:gd name="connsiteX132" fmla="*/ 2067603 w 2103412"/>
                <a:gd name="connsiteY132" fmla="*/ 723900 h 1264647"/>
                <a:gd name="connsiteX133" fmla="*/ 2065222 w 2103412"/>
                <a:gd name="connsiteY133" fmla="*/ 716756 h 1264647"/>
                <a:gd name="connsiteX134" fmla="*/ 2074747 w 2103412"/>
                <a:gd name="connsiteY134" fmla="*/ 731043 h 1264647"/>
                <a:gd name="connsiteX135" fmla="*/ 2079509 w 2103412"/>
                <a:gd name="connsiteY135" fmla="*/ 738187 h 1264647"/>
                <a:gd name="connsiteX136" fmla="*/ 2086653 w 2103412"/>
                <a:gd name="connsiteY136" fmla="*/ 752475 h 1264647"/>
                <a:gd name="connsiteX137" fmla="*/ 2093797 w 2103412"/>
                <a:gd name="connsiteY137" fmla="*/ 778668 h 1264647"/>
                <a:gd name="connsiteX138" fmla="*/ 2098559 w 2103412"/>
                <a:gd name="connsiteY138" fmla="*/ 809625 h 1264647"/>
                <a:gd name="connsiteX139" fmla="*/ 2093797 w 2103412"/>
                <a:gd name="connsiteY139" fmla="*/ 857250 h 1264647"/>
                <a:gd name="connsiteX140" fmla="*/ 2089034 w 2103412"/>
                <a:gd name="connsiteY140" fmla="*/ 864393 h 1264647"/>
                <a:gd name="connsiteX141" fmla="*/ 2089034 w 2103412"/>
                <a:gd name="connsiteY141" fmla="*/ 881062 h 1264647"/>
                <a:gd name="connsiteX142" fmla="*/ 2096178 w 2103412"/>
                <a:gd name="connsiteY142" fmla="*/ 883443 h 1264647"/>
                <a:gd name="connsiteX143" fmla="*/ 2098559 w 2103412"/>
                <a:gd name="connsiteY143" fmla="*/ 890587 h 1264647"/>
                <a:gd name="connsiteX144" fmla="*/ 2103322 w 2103412"/>
                <a:gd name="connsiteY144" fmla="*/ 897731 h 1264647"/>
                <a:gd name="connsiteX145" fmla="*/ 2098559 w 2103412"/>
                <a:gd name="connsiteY145" fmla="*/ 938212 h 1264647"/>
                <a:gd name="connsiteX146" fmla="*/ 2096178 w 2103412"/>
                <a:gd name="connsiteY146" fmla="*/ 969168 h 1264647"/>
                <a:gd name="connsiteX147" fmla="*/ 2091415 w 2103412"/>
                <a:gd name="connsiteY147" fmla="*/ 983456 h 1264647"/>
                <a:gd name="connsiteX148" fmla="*/ 2089034 w 2103412"/>
                <a:gd name="connsiteY148" fmla="*/ 990600 h 1264647"/>
                <a:gd name="connsiteX149" fmla="*/ 2084272 w 2103412"/>
                <a:gd name="connsiteY149" fmla="*/ 997743 h 1264647"/>
                <a:gd name="connsiteX150" fmla="*/ 2081890 w 2103412"/>
                <a:gd name="connsiteY150" fmla="*/ 1004887 h 1264647"/>
                <a:gd name="connsiteX151" fmla="*/ 2077128 w 2103412"/>
                <a:gd name="connsiteY151" fmla="*/ 1012031 h 1264647"/>
                <a:gd name="connsiteX152" fmla="*/ 2074747 w 2103412"/>
                <a:gd name="connsiteY152" fmla="*/ 1019175 h 1264647"/>
                <a:gd name="connsiteX153" fmla="*/ 2065222 w 2103412"/>
                <a:gd name="connsiteY153" fmla="*/ 1033462 h 1264647"/>
                <a:gd name="connsiteX154" fmla="*/ 2060459 w 2103412"/>
                <a:gd name="connsiteY154" fmla="*/ 1047750 h 1264647"/>
                <a:gd name="connsiteX155" fmla="*/ 2065222 w 2103412"/>
                <a:gd name="connsiteY155" fmla="*/ 1064418 h 1264647"/>
                <a:gd name="connsiteX156" fmla="*/ 2084272 w 2103412"/>
                <a:gd name="connsiteY156" fmla="*/ 1081086 h 1264647"/>
                <a:gd name="connsiteX157" fmla="*/ 2067603 w 2103412"/>
                <a:gd name="connsiteY157" fmla="*/ 1140617 h 1264647"/>
                <a:gd name="connsiteX158" fmla="*/ 2022359 w 2103412"/>
                <a:gd name="connsiteY158" fmla="*/ 1235867 h 1264647"/>
                <a:gd name="connsiteX159" fmla="*/ 14966 w 2103412"/>
                <a:gd name="connsiteY159" fmla="*/ 835818 h 1264647"/>
                <a:gd name="connsiteX160" fmla="*/ 1031759 w 2103412"/>
                <a:gd name="connsiteY160" fmla="*/ 23812 h 1264647"/>
                <a:gd name="connsiteX0" fmla="*/ 1033484 w 2088468"/>
                <a:gd name="connsiteY0" fmla="*/ 16668 h 1264647"/>
                <a:gd name="connsiteX1" fmla="*/ 1050153 w 2088468"/>
                <a:gd name="connsiteY1" fmla="*/ 14287 h 1264647"/>
                <a:gd name="connsiteX2" fmla="*/ 1057296 w 2088468"/>
                <a:gd name="connsiteY2" fmla="*/ 11906 h 1264647"/>
                <a:gd name="connsiteX3" fmla="*/ 1069203 w 2088468"/>
                <a:gd name="connsiteY3" fmla="*/ 9525 h 1264647"/>
                <a:gd name="connsiteX4" fmla="*/ 1076346 w 2088468"/>
                <a:gd name="connsiteY4" fmla="*/ 7143 h 1264647"/>
                <a:gd name="connsiteX5" fmla="*/ 1083490 w 2088468"/>
                <a:gd name="connsiteY5" fmla="*/ 2381 h 1264647"/>
                <a:gd name="connsiteX6" fmla="*/ 1097778 w 2088468"/>
                <a:gd name="connsiteY6" fmla="*/ 0 h 1264647"/>
                <a:gd name="connsiteX7" fmla="*/ 1131115 w 2088468"/>
                <a:gd name="connsiteY7" fmla="*/ 7143 h 1264647"/>
                <a:gd name="connsiteX8" fmla="*/ 1138259 w 2088468"/>
                <a:gd name="connsiteY8" fmla="*/ 9525 h 1264647"/>
                <a:gd name="connsiteX9" fmla="*/ 1159690 w 2088468"/>
                <a:gd name="connsiteY9" fmla="*/ 11906 h 1264647"/>
                <a:gd name="connsiteX10" fmla="*/ 1183503 w 2088468"/>
                <a:gd name="connsiteY10" fmla="*/ 16668 h 1264647"/>
                <a:gd name="connsiteX11" fmla="*/ 1197790 w 2088468"/>
                <a:gd name="connsiteY11" fmla="*/ 21431 h 1264647"/>
                <a:gd name="connsiteX12" fmla="*/ 1212078 w 2088468"/>
                <a:gd name="connsiteY12" fmla="*/ 26193 h 1264647"/>
                <a:gd name="connsiteX13" fmla="*/ 1219221 w 2088468"/>
                <a:gd name="connsiteY13" fmla="*/ 28575 h 1264647"/>
                <a:gd name="connsiteX14" fmla="*/ 1226365 w 2088468"/>
                <a:gd name="connsiteY14" fmla="*/ 30956 h 1264647"/>
                <a:gd name="connsiteX15" fmla="*/ 1233509 w 2088468"/>
                <a:gd name="connsiteY15" fmla="*/ 45243 h 1264647"/>
                <a:gd name="connsiteX16" fmla="*/ 1243034 w 2088468"/>
                <a:gd name="connsiteY16" fmla="*/ 66675 h 1264647"/>
                <a:gd name="connsiteX17" fmla="*/ 1245415 w 2088468"/>
                <a:gd name="connsiteY17" fmla="*/ 73818 h 1264647"/>
                <a:gd name="connsiteX18" fmla="*/ 1247796 w 2088468"/>
                <a:gd name="connsiteY18" fmla="*/ 83343 h 1264647"/>
                <a:gd name="connsiteX19" fmla="*/ 1245415 w 2088468"/>
                <a:gd name="connsiteY19" fmla="*/ 66675 h 1264647"/>
                <a:gd name="connsiteX20" fmla="*/ 1240653 w 2088468"/>
                <a:gd name="connsiteY20" fmla="*/ 52387 h 1264647"/>
                <a:gd name="connsiteX21" fmla="*/ 1243034 w 2088468"/>
                <a:gd name="connsiteY21" fmla="*/ 42862 h 1264647"/>
                <a:gd name="connsiteX22" fmla="*/ 1338284 w 2088468"/>
                <a:gd name="connsiteY22" fmla="*/ 50006 h 1264647"/>
                <a:gd name="connsiteX23" fmla="*/ 1359715 w 2088468"/>
                <a:gd name="connsiteY23" fmla="*/ 57150 h 1264647"/>
                <a:gd name="connsiteX24" fmla="*/ 1366859 w 2088468"/>
                <a:gd name="connsiteY24" fmla="*/ 59531 h 1264647"/>
                <a:gd name="connsiteX25" fmla="*/ 1374003 w 2088468"/>
                <a:gd name="connsiteY25" fmla="*/ 61912 h 1264647"/>
                <a:gd name="connsiteX26" fmla="*/ 1378765 w 2088468"/>
                <a:gd name="connsiteY26" fmla="*/ 69056 h 1264647"/>
                <a:gd name="connsiteX27" fmla="*/ 1385909 w 2088468"/>
                <a:gd name="connsiteY27" fmla="*/ 71437 h 1264647"/>
                <a:gd name="connsiteX28" fmla="*/ 1393053 w 2088468"/>
                <a:gd name="connsiteY28" fmla="*/ 76200 h 1264647"/>
                <a:gd name="connsiteX29" fmla="*/ 1397815 w 2088468"/>
                <a:gd name="connsiteY29" fmla="*/ 83343 h 1264647"/>
                <a:gd name="connsiteX30" fmla="*/ 1407340 w 2088468"/>
                <a:gd name="connsiteY30" fmla="*/ 104775 h 1264647"/>
                <a:gd name="connsiteX31" fmla="*/ 1426390 w 2088468"/>
                <a:gd name="connsiteY31" fmla="*/ 102393 h 1264647"/>
                <a:gd name="connsiteX32" fmla="*/ 1428771 w 2088468"/>
                <a:gd name="connsiteY32" fmla="*/ 95250 h 1264647"/>
                <a:gd name="connsiteX33" fmla="*/ 1435915 w 2088468"/>
                <a:gd name="connsiteY33" fmla="*/ 90487 h 1264647"/>
                <a:gd name="connsiteX34" fmla="*/ 1452584 w 2088468"/>
                <a:gd name="connsiteY34" fmla="*/ 92868 h 1264647"/>
                <a:gd name="connsiteX35" fmla="*/ 1481159 w 2088468"/>
                <a:gd name="connsiteY35" fmla="*/ 97631 h 1264647"/>
                <a:gd name="connsiteX36" fmla="*/ 1493065 w 2088468"/>
                <a:gd name="connsiteY36" fmla="*/ 107156 h 1264647"/>
                <a:gd name="connsiteX37" fmla="*/ 1504971 w 2088468"/>
                <a:gd name="connsiteY37" fmla="*/ 119062 h 1264647"/>
                <a:gd name="connsiteX38" fmla="*/ 1526403 w 2088468"/>
                <a:gd name="connsiteY38" fmla="*/ 128587 h 1264647"/>
                <a:gd name="connsiteX39" fmla="*/ 1533546 w 2088468"/>
                <a:gd name="connsiteY39" fmla="*/ 142875 h 1264647"/>
                <a:gd name="connsiteX40" fmla="*/ 1528784 w 2088468"/>
                <a:gd name="connsiteY40" fmla="*/ 161925 h 1264647"/>
                <a:gd name="connsiteX41" fmla="*/ 1526403 w 2088468"/>
                <a:gd name="connsiteY41" fmla="*/ 178593 h 1264647"/>
                <a:gd name="connsiteX42" fmla="*/ 1521640 w 2088468"/>
                <a:gd name="connsiteY42" fmla="*/ 207168 h 1264647"/>
                <a:gd name="connsiteX43" fmla="*/ 1526403 w 2088468"/>
                <a:gd name="connsiteY43" fmla="*/ 180975 h 1264647"/>
                <a:gd name="connsiteX44" fmla="*/ 1531165 w 2088468"/>
                <a:gd name="connsiteY44" fmla="*/ 173831 h 1264647"/>
                <a:gd name="connsiteX45" fmla="*/ 1538309 w 2088468"/>
                <a:gd name="connsiteY45" fmla="*/ 171450 h 1264647"/>
                <a:gd name="connsiteX46" fmla="*/ 1543071 w 2088468"/>
                <a:gd name="connsiteY46" fmla="*/ 164306 h 1264647"/>
                <a:gd name="connsiteX47" fmla="*/ 1557359 w 2088468"/>
                <a:gd name="connsiteY47" fmla="*/ 154781 h 1264647"/>
                <a:gd name="connsiteX48" fmla="*/ 1540690 w 2088468"/>
                <a:gd name="connsiteY48" fmla="*/ 152400 h 1264647"/>
                <a:gd name="connsiteX49" fmla="*/ 1554978 w 2088468"/>
                <a:gd name="connsiteY49" fmla="*/ 147637 h 1264647"/>
                <a:gd name="connsiteX50" fmla="*/ 1566884 w 2088468"/>
                <a:gd name="connsiteY50" fmla="*/ 150018 h 1264647"/>
                <a:gd name="connsiteX51" fmla="*/ 1574028 w 2088468"/>
                <a:gd name="connsiteY51" fmla="*/ 152400 h 1264647"/>
                <a:gd name="connsiteX52" fmla="*/ 1583553 w 2088468"/>
                <a:gd name="connsiteY52" fmla="*/ 161925 h 1264647"/>
                <a:gd name="connsiteX53" fmla="*/ 1593078 w 2088468"/>
                <a:gd name="connsiteY53" fmla="*/ 171450 h 1264647"/>
                <a:gd name="connsiteX54" fmla="*/ 1597840 w 2088468"/>
                <a:gd name="connsiteY54" fmla="*/ 178593 h 1264647"/>
                <a:gd name="connsiteX55" fmla="*/ 1612128 w 2088468"/>
                <a:gd name="connsiteY55" fmla="*/ 192881 h 1264647"/>
                <a:gd name="connsiteX56" fmla="*/ 1614509 w 2088468"/>
                <a:gd name="connsiteY56" fmla="*/ 200025 h 1264647"/>
                <a:gd name="connsiteX57" fmla="*/ 1619271 w 2088468"/>
                <a:gd name="connsiteY57" fmla="*/ 223837 h 1264647"/>
                <a:gd name="connsiteX58" fmla="*/ 1626415 w 2088468"/>
                <a:gd name="connsiteY58" fmla="*/ 221456 h 1264647"/>
                <a:gd name="connsiteX59" fmla="*/ 1631178 w 2088468"/>
                <a:gd name="connsiteY59" fmla="*/ 207168 h 1264647"/>
                <a:gd name="connsiteX60" fmla="*/ 1638321 w 2088468"/>
                <a:gd name="connsiteY60" fmla="*/ 192881 h 1264647"/>
                <a:gd name="connsiteX61" fmla="*/ 1662134 w 2088468"/>
                <a:gd name="connsiteY61" fmla="*/ 197643 h 1264647"/>
                <a:gd name="connsiteX62" fmla="*/ 1669278 w 2088468"/>
                <a:gd name="connsiteY62" fmla="*/ 202406 h 1264647"/>
                <a:gd name="connsiteX63" fmla="*/ 1683565 w 2088468"/>
                <a:gd name="connsiteY63" fmla="*/ 207168 h 1264647"/>
                <a:gd name="connsiteX64" fmla="*/ 1688328 w 2088468"/>
                <a:gd name="connsiteY64" fmla="*/ 214312 h 1264647"/>
                <a:gd name="connsiteX65" fmla="*/ 1695471 w 2088468"/>
                <a:gd name="connsiteY65" fmla="*/ 216693 h 1264647"/>
                <a:gd name="connsiteX66" fmla="*/ 1702615 w 2088468"/>
                <a:gd name="connsiteY66" fmla="*/ 221456 h 1264647"/>
                <a:gd name="connsiteX67" fmla="*/ 1712140 w 2088468"/>
                <a:gd name="connsiteY67" fmla="*/ 230981 h 1264647"/>
                <a:gd name="connsiteX68" fmla="*/ 1724046 w 2088468"/>
                <a:gd name="connsiteY68" fmla="*/ 240506 h 1264647"/>
                <a:gd name="connsiteX69" fmla="*/ 1733571 w 2088468"/>
                <a:gd name="connsiteY69" fmla="*/ 254793 h 1264647"/>
                <a:gd name="connsiteX70" fmla="*/ 1740715 w 2088468"/>
                <a:gd name="connsiteY70" fmla="*/ 276225 h 1264647"/>
                <a:gd name="connsiteX71" fmla="*/ 1743096 w 2088468"/>
                <a:gd name="connsiteY71" fmla="*/ 283368 h 1264647"/>
                <a:gd name="connsiteX72" fmla="*/ 1745478 w 2088468"/>
                <a:gd name="connsiteY72" fmla="*/ 290512 h 1264647"/>
                <a:gd name="connsiteX73" fmla="*/ 1766909 w 2088468"/>
                <a:gd name="connsiteY73" fmla="*/ 288131 h 1264647"/>
                <a:gd name="connsiteX74" fmla="*/ 1774053 w 2088468"/>
                <a:gd name="connsiteY74" fmla="*/ 285750 h 1264647"/>
                <a:gd name="connsiteX75" fmla="*/ 1778815 w 2088468"/>
                <a:gd name="connsiteY75" fmla="*/ 278606 h 1264647"/>
                <a:gd name="connsiteX76" fmla="*/ 1795484 w 2088468"/>
                <a:gd name="connsiteY76" fmla="*/ 285750 h 1264647"/>
                <a:gd name="connsiteX77" fmla="*/ 1812153 w 2088468"/>
                <a:gd name="connsiteY77" fmla="*/ 304800 h 1264647"/>
                <a:gd name="connsiteX78" fmla="*/ 1819296 w 2088468"/>
                <a:gd name="connsiteY78" fmla="*/ 319087 h 1264647"/>
                <a:gd name="connsiteX79" fmla="*/ 1821678 w 2088468"/>
                <a:gd name="connsiteY79" fmla="*/ 326231 h 1264647"/>
                <a:gd name="connsiteX80" fmla="*/ 1826440 w 2088468"/>
                <a:gd name="connsiteY80" fmla="*/ 333375 h 1264647"/>
                <a:gd name="connsiteX81" fmla="*/ 1831203 w 2088468"/>
                <a:gd name="connsiteY81" fmla="*/ 347662 h 1264647"/>
                <a:gd name="connsiteX82" fmla="*/ 1835965 w 2088468"/>
                <a:gd name="connsiteY82" fmla="*/ 354806 h 1264647"/>
                <a:gd name="connsiteX83" fmla="*/ 1838346 w 2088468"/>
                <a:gd name="connsiteY83" fmla="*/ 361950 h 1264647"/>
                <a:gd name="connsiteX84" fmla="*/ 1850253 w 2088468"/>
                <a:gd name="connsiteY84" fmla="*/ 373856 h 1264647"/>
                <a:gd name="connsiteX85" fmla="*/ 1881209 w 2088468"/>
                <a:gd name="connsiteY85" fmla="*/ 376237 h 1264647"/>
                <a:gd name="connsiteX86" fmla="*/ 1888353 w 2088468"/>
                <a:gd name="connsiteY86" fmla="*/ 378618 h 1264647"/>
                <a:gd name="connsiteX87" fmla="*/ 1893115 w 2088468"/>
                <a:gd name="connsiteY87" fmla="*/ 385762 h 1264647"/>
                <a:gd name="connsiteX88" fmla="*/ 1900259 w 2088468"/>
                <a:gd name="connsiteY88" fmla="*/ 390525 h 1264647"/>
                <a:gd name="connsiteX89" fmla="*/ 1909784 w 2088468"/>
                <a:gd name="connsiteY89" fmla="*/ 402431 h 1264647"/>
                <a:gd name="connsiteX90" fmla="*/ 1919309 w 2088468"/>
                <a:gd name="connsiteY90" fmla="*/ 416718 h 1264647"/>
                <a:gd name="connsiteX91" fmla="*/ 1924071 w 2088468"/>
                <a:gd name="connsiteY91" fmla="*/ 433387 h 1264647"/>
                <a:gd name="connsiteX92" fmla="*/ 1919309 w 2088468"/>
                <a:gd name="connsiteY92" fmla="*/ 469106 h 1264647"/>
                <a:gd name="connsiteX93" fmla="*/ 1914546 w 2088468"/>
                <a:gd name="connsiteY93" fmla="*/ 476250 h 1264647"/>
                <a:gd name="connsiteX94" fmla="*/ 1912165 w 2088468"/>
                <a:gd name="connsiteY94" fmla="*/ 483393 h 1264647"/>
                <a:gd name="connsiteX95" fmla="*/ 1933596 w 2088468"/>
                <a:gd name="connsiteY95" fmla="*/ 476250 h 1264647"/>
                <a:gd name="connsiteX96" fmla="*/ 1938359 w 2088468"/>
                <a:gd name="connsiteY96" fmla="*/ 469106 h 1264647"/>
                <a:gd name="connsiteX97" fmla="*/ 1969315 w 2088468"/>
                <a:gd name="connsiteY97" fmla="*/ 473868 h 1264647"/>
                <a:gd name="connsiteX98" fmla="*/ 1976459 w 2088468"/>
                <a:gd name="connsiteY98" fmla="*/ 504825 h 1264647"/>
                <a:gd name="connsiteX99" fmla="*/ 1981221 w 2088468"/>
                <a:gd name="connsiteY99" fmla="*/ 519112 h 1264647"/>
                <a:gd name="connsiteX100" fmla="*/ 1983603 w 2088468"/>
                <a:gd name="connsiteY100" fmla="*/ 564356 h 1264647"/>
                <a:gd name="connsiteX101" fmla="*/ 1985984 w 2088468"/>
                <a:gd name="connsiteY101" fmla="*/ 571500 h 1264647"/>
                <a:gd name="connsiteX102" fmla="*/ 2000271 w 2088468"/>
                <a:gd name="connsiteY102" fmla="*/ 585787 h 1264647"/>
                <a:gd name="connsiteX103" fmla="*/ 2005034 w 2088468"/>
                <a:gd name="connsiteY103" fmla="*/ 600075 h 1264647"/>
                <a:gd name="connsiteX104" fmla="*/ 2007415 w 2088468"/>
                <a:gd name="connsiteY104" fmla="*/ 607218 h 1264647"/>
                <a:gd name="connsiteX105" fmla="*/ 2012178 w 2088468"/>
                <a:gd name="connsiteY105" fmla="*/ 628650 h 1264647"/>
                <a:gd name="connsiteX106" fmla="*/ 2009796 w 2088468"/>
                <a:gd name="connsiteY106" fmla="*/ 602456 h 1264647"/>
                <a:gd name="connsiteX107" fmla="*/ 2002653 w 2088468"/>
                <a:gd name="connsiteY107" fmla="*/ 600075 h 1264647"/>
                <a:gd name="connsiteX108" fmla="*/ 2000271 w 2088468"/>
                <a:gd name="connsiteY108" fmla="*/ 592931 h 1264647"/>
                <a:gd name="connsiteX109" fmla="*/ 1990746 w 2088468"/>
                <a:gd name="connsiteY109" fmla="*/ 578643 h 1264647"/>
                <a:gd name="connsiteX110" fmla="*/ 1995509 w 2088468"/>
                <a:gd name="connsiteY110" fmla="*/ 585787 h 1264647"/>
                <a:gd name="connsiteX111" fmla="*/ 2007415 w 2088468"/>
                <a:gd name="connsiteY111" fmla="*/ 597693 h 1264647"/>
                <a:gd name="connsiteX112" fmla="*/ 2016940 w 2088468"/>
                <a:gd name="connsiteY112" fmla="*/ 611981 h 1264647"/>
                <a:gd name="connsiteX113" fmla="*/ 2019321 w 2088468"/>
                <a:gd name="connsiteY113" fmla="*/ 619125 h 1264647"/>
                <a:gd name="connsiteX114" fmla="*/ 2024084 w 2088468"/>
                <a:gd name="connsiteY114" fmla="*/ 626268 h 1264647"/>
                <a:gd name="connsiteX115" fmla="*/ 2021703 w 2088468"/>
                <a:gd name="connsiteY115" fmla="*/ 645318 h 1264647"/>
                <a:gd name="connsiteX116" fmla="*/ 2019321 w 2088468"/>
                <a:gd name="connsiteY116" fmla="*/ 652462 h 1264647"/>
                <a:gd name="connsiteX117" fmla="*/ 2005034 w 2088468"/>
                <a:gd name="connsiteY117" fmla="*/ 659606 h 1264647"/>
                <a:gd name="connsiteX118" fmla="*/ 1997890 w 2088468"/>
                <a:gd name="connsiteY118" fmla="*/ 664368 h 1264647"/>
                <a:gd name="connsiteX119" fmla="*/ 1993128 w 2088468"/>
                <a:gd name="connsiteY119" fmla="*/ 671512 h 1264647"/>
                <a:gd name="connsiteX120" fmla="*/ 2000271 w 2088468"/>
                <a:gd name="connsiteY120" fmla="*/ 676275 h 1264647"/>
                <a:gd name="connsiteX121" fmla="*/ 2014559 w 2088468"/>
                <a:gd name="connsiteY121" fmla="*/ 681037 h 1264647"/>
                <a:gd name="connsiteX122" fmla="*/ 2021703 w 2088468"/>
                <a:gd name="connsiteY122" fmla="*/ 683418 h 1264647"/>
                <a:gd name="connsiteX123" fmla="*/ 2026465 w 2088468"/>
                <a:gd name="connsiteY123" fmla="*/ 676275 h 1264647"/>
                <a:gd name="connsiteX124" fmla="*/ 2009796 w 2088468"/>
                <a:gd name="connsiteY124" fmla="*/ 666750 h 1264647"/>
                <a:gd name="connsiteX125" fmla="*/ 2028846 w 2088468"/>
                <a:gd name="connsiteY125" fmla="*/ 683418 h 1264647"/>
                <a:gd name="connsiteX126" fmla="*/ 2040753 w 2088468"/>
                <a:gd name="connsiteY126" fmla="*/ 697706 h 1264647"/>
                <a:gd name="connsiteX127" fmla="*/ 2050278 w 2088468"/>
                <a:gd name="connsiteY127" fmla="*/ 726281 h 1264647"/>
                <a:gd name="connsiteX128" fmla="*/ 2055040 w 2088468"/>
                <a:gd name="connsiteY128" fmla="*/ 740568 h 1264647"/>
                <a:gd name="connsiteX129" fmla="*/ 2057421 w 2088468"/>
                <a:gd name="connsiteY129" fmla="*/ 747712 h 1264647"/>
                <a:gd name="connsiteX130" fmla="*/ 2062184 w 2088468"/>
                <a:gd name="connsiteY130" fmla="*/ 754856 h 1264647"/>
                <a:gd name="connsiteX131" fmla="*/ 2055040 w 2088468"/>
                <a:gd name="connsiteY131" fmla="*/ 731043 h 1264647"/>
                <a:gd name="connsiteX132" fmla="*/ 2052659 w 2088468"/>
                <a:gd name="connsiteY132" fmla="*/ 723900 h 1264647"/>
                <a:gd name="connsiteX133" fmla="*/ 2050278 w 2088468"/>
                <a:gd name="connsiteY133" fmla="*/ 716756 h 1264647"/>
                <a:gd name="connsiteX134" fmla="*/ 2059803 w 2088468"/>
                <a:gd name="connsiteY134" fmla="*/ 731043 h 1264647"/>
                <a:gd name="connsiteX135" fmla="*/ 2064565 w 2088468"/>
                <a:gd name="connsiteY135" fmla="*/ 738187 h 1264647"/>
                <a:gd name="connsiteX136" fmla="*/ 2071709 w 2088468"/>
                <a:gd name="connsiteY136" fmla="*/ 752475 h 1264647"/>
                <a:gd name="connsiteX137" fmla="*/ 2078853 w 2088468"/>
                <a:gd name="connsiteY137" fmla="*/ 778668 h 1264647"/>
                <a:gd name="connsiteX138" fmla="*/ 2083615 w 2088468"/>
                <a:gd name="connsiteY138" fmla="*/ 809625 h 1264647"/>
                <a:gd name="connsiteX139" fmla="*/ 2078853 w 2088468"/>
                <a:gd name="connsiteY139" fmla="*/ 857250 h 1264647"/>
                <a:gd name="connsiteX140" fmla="*/ 2074090 w 2088468"/>
                <a:gd name="connsiteY140" fmla="*/ 864393 h 1264647"/>
                <a:gd name="connsiteX141" fmla="*/ 2074090 w 2088468"/>
                <a:gd name="connsiteY141" fmla="*/ 881062 h 1264647"/>
                <a:gd name="connsiteX142" fmla="*/ 2081234 w 2088468"/>
                <a:gd name="connsiteY142" fmla="*/ 883443 h 1264647"/>
                <a:gd name="connsiteX143" fmla="*/ 2083615 w 2088468"/>
                <a:gd name="connsiteY143" fmla="*/ 890587 h 1264647"/>
                <a:gd name="connsiteX144" fmla="*/ 2088378 w 2088468"/>
                <a:gd name="connsiteY144" fmla="*/ 897731 h 1264647"/>
                <a:gd name="connsiteX145" fmla="*/ 2083615 w 2088468"/>
                <a:gd name="connsiteY145" fmla="*/ 938212 h 1264647"/>
                <a:gd name="connsiteX146" fmla="*/ 2081234 w 2088468"/>
                <a:gd name="connsiteY146" fmla="*/ 969168 h 1264647"/>
                <a:gd name="connsiteX147" fmla="*/ 2076471 w 2088468"/>
                <a:gd name="connsiteY147" fmla="*/ 983456 h 1264647"/>
                <a:gd name="connsiteX148" fmla="*/ 2074090 w 2088468"/>
                <a:gd name="connsiteY148" fmla="*/ 990600 h 1264647"/>
                <a:gd name="connsiteX149" fmla="*/ 2069328 w 2088468"/>
                <a:gd name="connsiteY149" fmla="*/ 997743 h 1264647"/>
                <a:gd name="connsiteX150" fmla="*/ 2066946 w 2088468"/>
                <a:gd name="connsiteY150" fmla="*/ 1004887 h 1264647"/>
                <a:gd name="connsiteX151" fmla="*/ 2062184 w 2088468"/>
                <a:gd name="connsiteY151" fmla="*/ 1012031 h 1264647"/>
                <a:gd name="connsiteX152" fmla="*/ 2059803 w 2088468"/>
                <a:gd name="connsiteY152" fmla="*/ 1019175 h 1264647"/>
                <a:gd name="connsiteX153" fmla="*/ 2050278 w 2088468"/>
                <a:gd name="connsiteY153" fmla="*/ 1033462 h 1264647"/>
                <a:gd name="connsiteX154" fmla="*/ 2045515 w 2088468"/>
                <a:gd name="connsiteY154" fmla="*/ 1047750 h 1264647"/>
                <a:gd name="connsiteX155" fmla="*/ 2050278 w 2088468"/>
                <a:gd name="connsiteY155" fmla="*/ 1064418 h 1264647"/>
                <a:gd name="connsiteX156" fmla="*/ 2069328 w 2088468"/>
                <a:gd name="connsiteY156" fmla="*/ 1081086 h 1264647"/>
                <a:gd name="connsiteX157" fmla="*/ 2052659 w 2088468"/>
                <a:gd name="connsiteY157" fmla="*/ 1140617 h 1264647"/>
                <a:gd name="connsiteX158" fmla="*/ 2007415 w 2088468"/>
                <a:gd name="connsiteY158" fmla="*/ 1235867 h 1264647"/>
                <a:gd name="connsiteX159" fmla="*/ 22 w 2088468"/>
                <a:gd name="connsiteY159" fmla="*/ 835818 h 1264647"/>
                <a:gd name="connsiteX160" fmla="*/ 1016815 w 2088468"/>
                <a:gd name="connsiteY160" fmla="*/ 23812 h 1264647"/>
                <a:gd name="connsiteX0" fmla="*/ 1033484 w 2088468"/>
                <a:gd name="connsiteY0" fmla="*/ 16668 h 1264647"/>
                <a:gd name="connsiteX1" fmla="*/ 1050153 w 2088468"/>
                <a:gd name="connsiteY1" fmla="*/ 14287 h 1264647"/>
                <a:gd name="connsiteX2" fmla="*/ 1057296 w 2088468"/>
                <a:gd name="connsiteY2" fmla="*/ 11906 h 1264647"/>
                <a:gd name="connsiteX3" fmla="*/ 1069203 w 2088468"/>
                <a:gd name="connsiteY3" fmla="*/ 9525 h 1264647"/>
                <a:gd name="connsiteX4" fmla="*/ 1076346 w 2088468"/>
                <a:gd name="connsiteY4" fmla="*/ 7143 h 1264647"/>
                <a:gd name="connsiteX5" fmla="*/ 1083490 w 2088468"/>
                <a:gd name="connsiteY5" fmla="*/ 2381 h 1264647"/>
                <a:gd name="connsiteX6" fmla="*/ 1097778 w 2088468"/>
                <a:gd name="connsiteY6" fmla="*/ 0 h 1264647"/>
                <a:gd name="connsiteX7" fmla="*/ 1131115 w 2088468"/>
                <a:gd name="connsiteY7" fmla="*/ 7143 h 1264647"/>
                <a:gd name="connsiteX8" fmla="*/ 1138259 w 2088468"/>
                <a:gd name="connsiteY8" fmla="*/ 9525 h 1264647"/>
                <a:gd name="connsiteX9" fmla="*/ 1159690 w 2088468"/>
                <a:gd name="connsiteY9" fmla="*/ 11906 h 1264647"/>
                <a:gd name="connsiteX10" fmla="*/ 1183503 w 2088468"/>
                <a:gd name="connsiteY10" fmla="*/ 16668 h 1264647"/>
                <a:gd name="connsiteX11" fmla="*/ 1197790 w 2088468"/>
                <a:gd name="connsiteY11" fmla="*/ 21431 h 1264647"/>
                <a:gd name="connsiteX12" fmla="*/ 1212078 w 2088468"/>
                <a:gd name="connsiteY12" fmla="*/ 26193 h 1264647"/>
                <a:gd name="connsiteX13" fmla="*/ 1219221 w 2088468"/>
                <a:gd name="connsiteY13" fmla="*/ 28575 h 1264647"/>
                <a:gd name="connsiteX14" fmla="*/ 1226365 w 2088468"/>
                <a:gd name="connsiteY14" fmla="*/ 30956 h 1264647"/>
                <a:gd name="connsiteX15" fmla="*/ 1233509 w 2088468"/>
                <a:gd name="connsiteY15" fmla="*/ 45243 h 1264647"/>
                <a:gd name="connsiteX16" fmla="*/ 1243034 w 2088468"/>
                <a:gd name="connsiteY16" fmla="*/ 66675 h 1264647"/>
                <a:gd name="connsiteX17" fmla="*/ 1245415 w 2088468"/>
                <a:gd name="connsiteY17" fmla="*/ 73818 h 1264647"/>
                <a:gd name="connsiteX18" fmla="*/ 1247796 w 2088468"/>
                <a:gd name="connsiteY18" fmla="*/ 83343 h 1264647"/>
                <a:gd name="connsiteX19" fmla="*/ 1245415 w 2088468"/>
                <a:gd name="connsiteY19" fmla="*/ 66675 h 1264647"/>
                <a:gd name="connsiteX20" fmla="*/ 1240653 w 2088468"/>
                <a:gd name="connsiteY20" fmla="*/ 52387 h 1264647"/>
                <a:gd name="connsiteX21" fmla="*/ 1243034 w 2088468"/>
                <a:gd name="connsiteY21" fmla="*/ 42862 h 1264647"/>
                <a:gd name="connsiteX22" fmla="*/ 1338284 w 2088468"/>
                <a:gd name="connsiteY22" fmla="*/ 50006 h 1264647"/>
                <a:gd name="connsiteX23" fmla="*/ 1359715 w 2088468"/>
                <a:gd name="connsiteY23" fmla="*/ 57150 h 1264647"/>
                <a:gd name="connsiteX24" fmla="*/ 1366859 w 2088468"/>
                <a:gd name="connsiteY24" fmla="*/ 59531 h 1264647"/>
                <a:gd name="connsiteX25" fmla="*/ 1374003 w 2088468"/>
                <a:gd name="connsiteY25" fmla="*/ 61912 h 1264647"/>
                <a:gd name="connsiteX26" fmla="*/ 1378765 w 2088468"/>
                <a:gd name="connsiteY26" fmla="*/ 69056 h 1264647"/>
                <a:gd name="connsiteX27" fmla="*/ 1385909 w 2088468"/>
                <a:gd name="connsiteY27" fmla="*/ 71437 h 1264647"/>
                <a:gd name="connsiteX28" fmla="*/ 1393053 w 2088468"/>
                <a:gd name="connsiteY28" fmla="*/ 76200 h 1264647"/>
                <a:gd name="connsiteX29" fmla="*/ 1397815 w 2088468"/>
                <a:gd name="connsiteY29" fmla="*/ 83343 h 1264647"/>
                <a:gd name="connsiteX30" fmla="*/ 1407340 w 2088468"/>
                <a:gd name="connsiteY30" fmla="*/ 104775 h 1264647"/>
                <a:gd name="connsiteX31" fmla="*/ 1426390 w 2088468"/>
                <a:gd name="connsiteY31" fmla="*/ 102393 h 1264647"/>
                <a:gd name="connsiteX32" fmla="*/ 1428771 w 2088468"/>
                <a:gd name="connsiteY32" fmla="*/ 95250 h 1264647"/>
                <a:gd name="connsiteX33" fmla="*/ 1435915 w 2088468"/>
                <a:gd name="connsiteY33" fmla="*/ 90487 h 1264647"/>
                <a:gd name="connsiteX34" fmla="*/ 1452584 w 2088468"/>
                <a:gd name="connsiteY34" fmla="*/ 92868 h 1264647"/>
                <a:gd name="connsiteX35" fmla="*/ 1481159 w 2088468"/>
                <a:gd name="connsiteY35" fmla="*/ 97631 h 1264647"/>
                <a:gd name="connsiteX36" fmla="*/ 1493065 w 2088468"/>
                <a:gd name="connsiteY36" fmla="*/ 107156 h 1264647"/>
                <a:gd name="connsiteX37" fmla="*/ 1504971 w 2088468"/>
                <a:gd name="connsiteY37" fmla="*/ 119062 h 1264647"/>
                <a:gd name="connsiteX38" fmla="*/ 1526403 w 2088468"/>
                <a:gd name="connsiteY38" fmla="*/ 128587 h 1264647"/>
                <a:gd name="connsiteX39" fmla="*/ 1533546 w 2088468"/>
                <a:gd name="connsiteY39" fmla="*/ 142875 h 1264647"/>
                <a:gd name="connsiteX40" fmla="*/ 1528784 w 2088468"/>
                <a:gd name="connsiteY40" fmla="*/ 161925 h 1264647"/>
                <a:gd name="connsiteX41" fmla="*/ 1526403 w 2088468"/>
                <a:gd name="connsiteY41" fmla="*/ 178593 h 1264647"/>
                <a:gd name="connsiteX42" fmla="*/ 1521640 w 2088468"/>
                <a:gd name="connsiteY42" fmla="*/ 207168 h 1264647"/>
                <a:gd name="connsiteX43" fmla="*/ 1526403 w 2088468"/>
                <a:gd name="connsiteY43" fmla="*/ 180975 h 1264647"/>
                <a:gd name="connsiteX44" fmla="*/ 1531165 w 2088468"/>
                <a:gd name="connsiteY44" fmla="*/ 173831 h 1264647"/>
                <a:gd name="connsiteX45" fmla="*/ 1538309 w 2088468"/>
                <a:gd name="connsiteY45" fmla="*/ 171450 h 1264647"/>
                <a:gd name="connsiteX46" fmla="*/ 1543071 w 2088468"/>
                <a:gd name="connsiteY46" fmla="*/ 164306 h 1264647"/>
                <a:gd name="connsiteX47" fmla="*/ 1557359 w 2088468"/>
                <a:gd name="connsiteY47" fmla="*/ 154781 h 1264647"/>
                <a:gd name="connsiteX48" fmla="*/ 1540690 w 2088468"/>
                <a:gd name="connsiteY48" fmla="*/ 152400 h 1264647"/>
                <a:gd name="connsiteX49" fmla="*/ 1554978 w 2088468"/>
                <a:gd name="connsiteY49" fmla="*/ 147637 h 1264647"/>
                <a:gd name="connsiteX50" fmla="*/ 1566884 w 2088468"/>
                <a:gd name="connsiteY50" fmla="*/ 150018 h 1264647"/>
                <a:gd name="connsiteX51" fmla="*/ 1574028 w 2088468"/>
                <a:gd name="connsiteY51" fmla="*/ 152400 h 1264647"/>
                <a:gd name="connsiteX52" fmla="*/ 1583553 w 2088468"/>
                <a:gd name="connsiteY52" fmla="*/ 161925 h 1264647"/>
                <a:gd name="connsiteX53" fmla="*/ 1593078 w 2088468"/>
                <a:gd name="connsiteY53" fmla="*/ 171450 h 1264647"/>
                <a:gd name="connsiteX54" fmla="*/ 1597840 w 2088468"/>
                <a:gd name="connsiteY54" fmla="*/ 178593 h 1264647"/>
                <a:gd name="connsiteX55" fmla="*/ 1612128 w 2088468"/>
                <a:gd name="connsiteY55" fmla="*/ 192881 h 1264647"/>
                <a:gd name="connsiteX56" fmla="*/ 1614509 w 2088468"/>
                <a:gd name="connsiteY56" fmla="*/ 200025 h 1264647"/>
                <a:gd name="connsiteX57" fmla="*/ 1619271 w 2088468"/>
                <a:gd name="connsiteY57" fmla="*/ 223837 h 1264647"/>
                <a:gd name="connsiteX58" fmla="*/ 1626415 w 2088468"/>
                <a:gd name="connsiteY58" fmla="*/ 221456 h 1264647"/>
                <a:gd name="connsiteX59" fmla="*/ 1631178 w 2088468"/>
                <a:gd name="connsiteY59" fmla="*/ 207168 h 1264647"/>
                <a:gd name="connsiteX60" fmla="*/ 1638321 w 2088468"/>
                <a:gd name="connsiteY60" fmla="*/ 192881 h 1264647"/>
                <a:gd name="connsiteX61" fmla="*/ 1662134 w 2088468"/>
                <a:gd name="connsiteY61" fmla="*/ 197643 h 1264647"/>
                <a:gd name="connsiteX62" fmla="*/ 1669278 w 2088468"/>
                <a:gd name="connsiteY62" fmla="*/ 202406 h 1264647"/>
                <a:gd name="connsiteX63" fmla="*/ 1683565 w 2088468"/>
                <a:gd name="connsiteY63" fmla="*/ 207168 h 1264647"/>
                <a:gd name="connsiteX64" fmla="*/ 1688328 w 2088468"/>
                <a:gd name="connsiteY64" fmla="*/ 214312 h 1264647"/>
                <a:gd name="connsiteX65" fmla="*/ 1695471 w 2088468"/>
                <a:gd name="connsiteY65" fmla="*/ 216693 h 1264647"/>
                <a:gd name="connsiteX66" fmla="*/ 1702615 w 2088468"/>
                <a:gd name="connsiteY66" fmla="*/ 221456 h 1264647"/>
                <a:gd name="connsiteX67" fmla="*/ 1712140 w 2088468"/>
                <a:gd name="connsiteY67" fmla="*/ 230981 h 1264647"/>
                <a:gd name="connsiteX68" fmla="*/ 1724046 w 2088468"/>
                <a:gd name="connsiteY68" fmla="*/ 240506 h 1264647"/>
                <a:gd name="connsiteX69" fmla="*/ 1733571 w 2088468"/>
                <a:gd name="connsiteY69" fmla="*/ 254793 h 1264647"/>
                <a:gd name="connsiteX70" fmla="*/ 1740715 w 2088468"/>
                <a:gd name="connsiteY70" fmla="*/ 276225 h 1264647"/>
                <a:gd name="connsiteX71" fmla="*/ 1743096 w 2088468"/>
                <a:gd name="connsiteY71" fmla="*/ 283368 h 1264647"/>
                <a:gd name="connsiteX72" fmla="*/ 1745478 w 2088468"/>
                <a:gd name="connsiteY72" fmla="*/ 290512 h 1264647"/>
                <a:gd name="connsiteX73" fmla="*/ 1766909 w 2088468"/>
                <a:gd name="connsiteY73" fmla="*/ 288131 h 1264647"/>
                <a:gd name="connsiteX74" fmla="*/ 1774053 w 2088468"/>
                <a:gd name="connsiteY74" fmla="*/ 285750 h 1264647"/>
                <a:gd name="connsiteX75" fmla="*/ 1778815 w 2088468"/>
                <a:gd name="connsiteY75" fmla="*/ 278606 h 1264647"/>
                <a:gd name="connsiteX76" fmla="*/ 1795484 w 2088468"/>
                <a:gd name="connsiteY76" fmla="*/ 285750 h 1264647"/>
                <a:gd name="connsiteX77" fmla="*/ 1812153 w 2088468"/>
                <a:gd name="connsiteY77" fmla="*/ 304800 h 1264647"/>
                <a:gd name="connsiteX78" fmla="*/ 1819296 w 2088468"/>
                <a:gd name="connsiteY78" fmla="*/ 319087 h 1264647"/>
                <a:gd name="connsiteX79" fmla="*/ 1821678 w 2088468"/>
                <a:gd name="connsiteY79" fmla="*/ 326231 h 1264647"/>
                <a:gd name="connsiteX80" fmla="*/ 1826440 w 2088468"/>
                <a:gd name="connsiteY80" fmla="*/ 333375 h 1264647"/>
                <a:gd name="connsiteX81" fmla="*/ 1831203 w 2088468"/>
                <a:gd name="connsiteY81" fmla="*/ 347662 h 1264647"/>
                <a:gd name="connsiteX82" fmla="*/ 1835965 w 2088468"/>
                <a:gd name="connsiteY82" fmla="*/ 354806 h 1264647"/>
                <a:gd name="connsiteX83" fmla="*/ 1838346 w 2088468"/>
                <a:gd name="connsiteY83" fmla="*/ 361950 h 1264647"/>
                <a:gd name="connsiteX84" fmla="*/ 1850253 w 2088468"/>
                <a:gd name="connsiteY84" fmla="*/ 373856 h 1264647"/>
                <a:gd name="connsiteX85" fmla="*/ 1881209 w 2088468"/>
                <a:gd name="connsiteY85" fmla="*/ 376237 h 1264647"/>
                <a:gd name="connsiteX86" fmla="*/ 1888353 w 2088468"/>
                <a:gd name="connsiteY86" fmla="*/ 378618 h 1264647"/>
                <a:gd name="connsiteX87" fmla="*/ 1893115 w 2088468"/>
                <a:gd name="connsiteY87" fmla="*/ 385762 h 1264647"/>
                <a:gd name="connsiteX88" fmla="*/ 1900259 w 2088468"/>
                <a:gd name="connsiteY88" fmla="*/ 390525 h 1264647"/>
                <a:gd name="connsiteX89" fmla="*/ 1909784 w 2088468"/>
                <a:gd name="connsiteY89" fmla="*/ 402431 h 1264647"/>
                <a:gd name="connsiteX90" fmla="*/ 1919309 w 2088468"/>
                <a:gd name="connsiteY90" fmla="*/ 416718 h 1264647"/>
                <a:gd name="connsiteX91" fmla="*/ 1924071 w 2088468"/>
                <a:gd name="connsiteY91" fmla="*/ 433387 h 1264647"/>
                <a:gd name="connsiteX92" fmla="*/ 1919309 w 2088468"/>
                <a:gd name="connsiteY92" fmla="*/ 469106 h 1264647"/>
                <a:gd name="connsiteX93" fmla="*/ 1914546 w 2088468"/>
                <a:gd name="connsiteY93" fmla="*/ 476250 h 1264647"/>
                <a:gd name="connsiteX94" fmla="*/ 1912165 w 2088468"/>
                <a:gd name="connsiteY94" fmla="*/ 483393 h 1264647"/>
                <a:gd name="connsiteX95" fmla="*/ 1933596 w 2088468"/>
                <a:gd name="connsiteY95" fmla="*/ 476250 h 1264647"/>
                <a:gd name="connsiteX96" fmla="*/ 1938359 w 2088468"/>
                <a:gd name="connsiteY96" fmla="*/ 469106 h 1264647"/>
                <a:gd name="connsiteX97" fmla="*/ 1969315 w 2088468"/>
                <a:gd name="connsiteY97" fmla="*/ 473868 h 1264647"/>
                <a:gd name="connsiteX98" fmla="*/ 1976459 w 2088468"/>
                <a:gd name="connsiteY98" fmla="*/ 504825 h 1264647"/>
                <a:gd name="connsiteX99" fmla="*/ 1981221 w 2088468"/>
                <a:gd name="connsiteY99" fmla="*/ 519112 h 1264647"/>
                <a:gd name="connsiteX100" fmla="*/ 1983603 w 2088468"/>
                <a:gd name="connsiteY100" fmla="*/ 564356 h 1264647"/>
                <a:gd name="connsiteX101" fmla="*/ 1985984 w 2088468"/>
                <a:gd name="connsiteY101" fmla="*/ 571500 h 1264647"/>
                <a:gd name="connsiteX102" fmla="*/ 2000271 w 2088468"/>
                <a:gd name="connsiteY102" fmla="*/ 585787 h 1264647"/>
                <a:gd name="connsiteX103" fmla="*/ 2005034 w 2088468"/>
                <a:gd name="connsiteY103" fmla="*/ 600075 h 1264647"/>
                <a:gd name="connsiteX104" fmla="*/ 2007415 w 2088468"/>
                <a:gd name="connsiteY104" fmla="*/ 607218 h 1264647"/>
                <a:gd name="connsiteX105" fmla="*/ 2012178 w 2088468"/>
                <a:gd name="connsiteY105" fmla="*/ 628650 h 1264647"/>
                <a:gd name="connsiteX106" fmla="*/ 2009796 w 2088468"/>
                <a:gd name="connsiteY106" fmla="*/ 602456 h 1264647"/>
                <a:gd name="connsiteX107" fmla="*/ 2002653 w 2088468"/>
                <a:gd name="connsiteY107" fmla="*/ 600075 h 1264647"/>
                <a:gd name="connsiteX108" fmla="*/ 2000271 w 2088468"/>
                <a:gd name="connsiteY108" fmla="*/ 592931 h 1264647"/>
                <a:gd name="connsiteX109" fmla="*/ 1990746 w 2088468"/>
                <a:gd name="connsiteY109" fmla="*/ 578643 h 1264647"/>
                <a:gd name="connsiteX110" fmla="*/ 1995509 w 2088468"/>
                <a:gd name="connsiteY110" fmla="*/ 585787 h 1264647"/>
                <a:gd name="connsiteX111" fmla="*/ 2007415 w 2088468"/>
                <a:gd name="connsiteY111" fmla="*/ 597693 h 1264647"/>
                <a:gd name="connsiteX112" fmla="*/ 2016940 w 2088468"/>
                <a:gd name="connsiteY112" fmla="*/ 611981 h 1264647"/>
                <a:gd name="connsiteX113" fmla="*/ 2019321 w 2088468"/>
                <a:gd name="connsiteY113" fmla="*/ 619125 h 1264647"/>
                <a:gd name="connsiteX114" fmla="*/ 2024084 w 2088468"/>
                <a:gd name="connsiteY114" fmla="*/ 626268 h 1264647"/>
                <a:gd name="connsiteX115" fmla="*/ 2021703 w 2088468"/>
                <a:gd name="connsiteY115" fmla="*/ 645318 h 1264647"/>
                <a:gd name="connsiteX116" fmla="*/ 2019321 w 2088468"/>
                <a:gd name="connsiteY116" fmla="*/ 652462 h 1264647"/>
                <a:gd name="connsiteX117" fmla="*/ 2005034 w 2088468"/>
                <a:gd name="connsiteY117" fmla="*/ 659606 h 1264647"/>
                <a:gd name="connsiteX118" fmla="*/ 1997890 w 2088468"/>
                <a:gd name="connsiteY118" fmla="*/ 664368 h 1264647"/>
                <a:gd name="connsiteX119" fmla="*/ 1993128 w 2088468"/>
                <a:gd name="connsiteY119" fmla="*/ 671512 h 1264647"/>
                <a:gd name="connsiteX120" fmla="*/ 2000271 w 2088468"/>
                <a:gd name="connsiteY120" fmla="*/ 676275 h 1264647"/>
                <a:gd name="connsiteX121" fmla="*/ 2014559 w 2088468"/>
                <a:gd name="connsiteY121" fmla="*/ 681037 h 1264647"/>
                <a:gd name="connsiteX122" fmla="*/ 2021703 w 2088468"/>
                <a:gd name="connsiteY122" fmla="*/ 683418 h 1264647"/>
                <a:gd name="connsiteX123" fmla="*/ 2026465 w 2088468"/>
                <a:gd name="connsiteY123" fmla="*/ 676275 h 1264647"/>
                <a:gd name="connsiteX124" fmla="*/ 2009796 w 2088468"/>
                <a:gd name="connsiteY124" fmla="*/ 666750 h 1264647"/>
                <a:gd name="connsiteX125" fmla="*/ 2028846 w 2088468"/>
                <a:gd name="connsiteY125" fmla="*/ 683418 h 1264647"/>
                <a:gd name="connsiteX126" fmla="*/ 2040753 w 2088468"/>
                <a:gd name="connsiteY126" fmla="*/ 697706 h 1264647"/>
                <a:gd name="connsiteX127" fmla="*/ 2050278 w 2088468"/>
                <a:gd name="connsiteY127" fmla="*/ 726281 h 1264647"/>
                <a:gd name="connsiteX128" fmla="*/ 2055040 w 2088468"/>
                <a:gd name="connsiteY128" fmla="*/ 740568 h 1264647"/>
                <a:gd name="connsiteX129" fmla="*/ 2057421 w 2088468"/>
                <a:gd name="connsiteY129" fmla="*/ 747712 h 1264647"/>
                <a:gd name="connsiteX130" fmla="*/ 2062184 w 2088468"/>
                <a:gd name="connsiteY130" fmla="*/ 754856 h 1264647"/>
                <a:gd name="connsiteX131" fmla="*/ 2055040 w 2088468"/>
                <a:gd name="connsiteY131" fmla="*/ 731043 h 1264647"/>
                <a:gd name="connsiteX132" fmla="*/ 2052659 w 2088468"/>
                <a:gd name="connsiteY132" fmla="*/ 723900 h 1264647"/>
                <a:gd name="connsiteX133" fmla="*/ 2050278 w 2088468"/>
                <a:gd name="connsiteY133" fmla="*/ 716756 h 1264647"/>
                <a:gd name="connsiteX134" fmla="*/ 2059803 w 2088468"/>
                <a:gd name="connsiteY134" fmla="*/ 731043 h 1264647"/>
                <a:gd name="connsiteX135" fmla="*/ 2064565 w 2088468"/>
                <a:gd name="connsiteY135" fmla="*/ 738187 h 1264647"/>
                <a:gd name="connsiteX136" fmla="*/ 2071709 w 2088468"/>
                <a:gd name="connsiteY136" fmla="*/ 752475 h 1264647"/>
                <a:gd name="connsiteX137" fmla="*/ 2078853 w 2088468"/>
                <a:gd name="connsiteY137" fmla="*/ 778668 h 1264647"/>
                <a:gd name="connsiteX138" fmla="*/ 2083615 w 2088468"/>
                <a:gd name="connsiteY138" fmla="*/ 809625 h 1264647"/>
                <a:gd name="connsiteX139" fmla="*/ 2078853 w 2088468"/>
                <a:gd name="connsiteY139" fmla="*/ 857250 h 1264647"/>
                <a:gd name="connsiteX140" fmla="*/ 2074090 w 2088468"/>
                <a:gd name="connsiteY140" fmla="*/ 864393 h 1264647"/>
                <a:gd name="connsiteX141" fmla="*/ 2074090 w 2088468"/>
                <a:gd name="connsiteY141" fmla="*/ 881062 h 1264647"/>
                <a:gd name="connsiteX142" fmla="*/ 2081234 w 2088468"/>
                <a:gd name="connsiteY142" fmla="*/ 883443 h 1264647"/>
                <a:gd name="connsiteX143" fmla="*/ 2083615 w 2088468"/>
                <a:gd name="connsiteY143" fmla="*/ 890587 h 1264647"/>
                <a:gd name="connsiteX144" fmla="*/ 2088378 w 2088468"/>
                <a:gd name="connsiteY144" fmla="*/ 897731 h 1264647"/>
                <a:gd name="connsiteX145" fmla="*/ 2083615 w 2088468"/>
                <a:gd name="connsiteY145" fmla="*/ 938212 h 1264647"/>
                <a:gd name="connsiteX146" fmla="*/ 2081234 w 2088468"/>
                <a:gd name="connsiteY146" fmla="*/ 969168 h 1264647"/>
                <a:gd name="connsiteX147" fmla="*/ 2076471 w 2088468"/>
                <a:gd name="connsiteY147" fmla="*/ 983456 h 1264647"/>
                <a:gd name="connsiteX148" fmla="*/ 2074090 w 2088468"/>
                <a:gd name="connsiteY148" fmla="*/ 990600 h 1264647"/>
                <a:gd name="connsiteX149" fmla="*/ 2069328 w 2088468"/>
                <a:gd name="connsiteY149" fmla="*/ 997743 h 1264647"/>
                <a:gd name="connsiteX150" fmla="*/ 2066946 w 2088468"/>
                <a:gd name="connsiteY150" fmla="*/ 1004887 h 1264647"/>
                <a:gd name="connsiteX151" fmla="*/ 2062184 w 2088468"/>
                <a:gd name="connsiteY151" fmla="*/ 1012031 h 1264647"/>
                <a:gd name="connsiteX152" fmla="*/ 2059803 w 2088468"/>
                <a:gd name="connsiteY152" fmla="*/ 1019175 h 1264647"/>
                <a:gd name="connsiteX153" fmla="*/ 2050278 w 2088468"/>
                <a:gd name="connsiteY153" fmla="*/ 1033462 h 1264647"/>
                <a:gd name="connsiteX154" fmla="*/ 2045515 w 2088468"/>
                <a:gd name="connsiteY154" fmla="*/ 1047750 h 1264647"/>
                <a:gd name="connsiteX155" fmla="*/ 2050278 w 2088468"/>
                <a:gd name="connsiteY155" fmla="*/ 1064418 h 1264647"/>
                <a:gd name="connsiteX156" fmla="*/ 2069328 w 2088468"/>
                <a:gd name="connsiteY156" fmla="*/ 1081086 h 1264647"/>
                <a:gd name="connsiteX157" fmla="*/ 2052659 w 2088468"/>
                <a:gd name="connsiteY157" fmla="*/ 1140617 h 1264647"/>
                <a:gd name="connsiteX158" fmla="*/ 2007415 w 2088468"/>
                <a:gd name="connsiteY158" fmla="*/ 1235867 h 1264647"/>
                <a:gd name="connsiteX159" fmla="*/ 22 w 2088468"/>
                <a:gd name="connsiteY159" fmla="*/ 835818 h 1264647"/>
                <a:gd name="connsiteX160" fmla="*/ 1000146 w 2088468"/>
                <a:gd name="connsiteY160" fmla="*/ 7143 h 1264647"/>
                <a:gd name="connsiteX0" fmla="*/ 1033483 w 2088467"/>
                <a:gd name="connsiteY0" fmla="*/ 16668 h 1264647"/>
                <a:gd name="connsiteX1" fmla="*/ 1050152 w 2088467"/>
                <a:gd name="connsiteY1" fmla="*/ 14287 h 1264647"/>
                <a:gd name="connsiteX2" fmla="*/ 1057295 w 2088467"/>
                <a:gd name="connsiteY2" fmla="*/ 11906 h 1264647"/>
                <a:gd name="connsiteX3" fmla="*/ 1069202 w 2088467"/>
                <a:gd name="connsiteY3" fmla="*/ 9525 h 1264647"/>
                <a:gd name="connsiteX4" fmla="*/ 1076345 w 2088467"/>
                <a:gd name="connsiteY4" fmla="*/ 7143 h 1264647"/>
                <a:gd name="connsiteX5" fmla="*/ 1083489 w 2088467"/>
                <a:gd name="connsiteY5" fmla="*/ 2381 h 1264647"/>
                <a:gd name="connsiteX6" fmla="*/ 1097777 w 2088467"/>
                <a:gd name="connsiteY6" fmla="*/ 0 h 1264647"/>
                <a:gd name="connsiteX7" fmla="*/ 1131114 w 2088467"/>
                <a:gd name="connsiteY7" fmla="*/ 7143 h 1264647"/>
                <a:gd name="connsiteX8" fmla="*/ 1138258 w 2088467"/>
                <a:gd name="connsiteY8" fmla="*/ 9525 h 1264647"/>
                <a:gd name="connsiteX9" fmla="*/ 1159689 w 2088467"/>
                <a:gd name="connsiteY9" fmla="*/ 11906 h 1264647"/>
                <a:gd name="connsiteX10" fmla="*/ 1183502 w 2088467"/>
                <a:gd name="connsiteY10" fmla="*/ 16668 h 1264647"/>
                <a:gd name="connsiteX11" fmla="*/ 1197789 w 2088467"/>
                <a:gd name="connsiteY11" fmla="*/ 21431 h 1264647"/>
                <a:gd name="connsiteX12" fmla="*/ 1212077 w 2088467"/>
                <a:gd name="connsiteY12" fmla="*/ 26193 h 1264647"/>
                <a:gd name="connsiteX13" fmla="*/ 1219220 w 2088467"/>
                <a:gd name="connsiteY13" fmla="*/ 28575 h 1264647"/>
                <a:gd name="connsiteX14" fmla="*/ 1226364 w 2088467"/>
                <a:gd name="connsiteY14" fmla="*/ 30956 h 1264647"/>
                <a:gd name="connsiteX15" fmla="*/ 1233508 w 2088467"/>
                <a:gd name="connsiteY15" fmla="*/ 45243 h 1264647"/>
                <a:gd name="connsiteX16" fmla="*/ 1243033 w 2088467"/>
                <a:gd name="connsiteY16" fmla="*/ 66675 h 1264647"/>
                <a:gd name="connsiteX17" fmla="*/ 1245414 w 2088467"/>
                <a:gd name="connsiteY17" fmla="*/ 73818 h 1264647"/>
                <a:gd name="connsiteX18" fmla="*/ 1247795 w 2088467"/>
                <a:gd name="connsiteY18" fmla="*/ 83343 h 1264647"/>
                <a:gd name="connsiteX19" fmla="*/ 1245414 w 2088467"/>
                <a:gd name="connsiteY19" fmla="*/ 66675 h 1264647"/>
                <a:gd name="connsiteX20" fmla="*/ 1240652 w 2088467"/>
                <a:gd name="connsiteY20" fmla="*/ 52387 h 1264647"/>
                <a:gd name="connsiteX21" fmla="*/ 1243033 w 2088467"/>
                <a:gd name="connsiteY21" fmla="*/ 42862 h 1264647"/>
                <a:gd name="connsiteX22" fmla="*/ 1338283 w 2088467"/>
                <a:gd name="connsiteY22" fmla="*/ 50006 h 1264647"/>
                <a:gd name="connsiteX23" fmla="*/ 1359714 w 2088467"/>
                <a:gd name="connsiteY23" fmla="*/ 57150 h 1264647"/>
                <a:gd name="connsiteX24" fmla="*/ 1366858 w 2088467"/>
                <a:gd name="connsiteY24" fmla="*/ 59531 h 1264647"/>
                <a:gd name="connsiteX25" fmla="*/ 1374002 w 2088467"/>
                <a:gd name="connsiteY25" fmla="*/ 61912 h 1264647"/>
                <a:gd name="connsiteX26" fmla="*/ 1378764 w 2088467"/>
                <a:gd name="connsiteY26" fmla="*/ 69056 h 1264647"/>
                <a:gd name="connsiteX27" fmla="*/ 1385908 w 2088467"/>
                <a:gd name="connsiteY27" fmla="*/ 71437 h 1264647"/>
                <a:gd name="connsiteX28" fmla="*/ 1393052 w 2088467"/>
                <a:gd name="connsiteY28" fmla="*/ 76200 h 1264647"/>
                <a:gd name="connsiteX29" fmla="*/ 1397814 w 2088467"/>
                <a:gd name="connsiteY29" fmla="*/ 83343 h 1264647"/>
                <a:gd name="connsiteX30" fmla="*/ 1407339 w 2088467"/>
                <a:gd name="connsiteY30" fmla="*/ 104775 h 1264647"/>
                <a:gd name="connsiteX31" fmla="*/ 1426389 w 2088467"/>
                <a:gd name="connsiteY31" fmla="*/ 102393 h 1264647"/>
                <a:gd name="connsiteX32" fmla="*/ 1428770 w 2088467"/>
                <a:gd name="connsiteY32" fmla="*/ 95250 h 1264647"/>
                <a:gd name="connsiteX33" fmla="*/ 1435914 w 2088467"/>
                <a:gd name="connsiteY33" fmla="*/ 90487 h 1264647"/>
                <a:gd name="connsiteX34" fmla="*/ 1452583 w 2088467"/>
                <a:gd name="connsiteY34" fmla="*/ 92868 h 1264647"/>
                <a:gd name="connsiteX35" fmla="*/ 1481158 w 2088467"/>
                <a:gd name="connsiteY35" fmla="*/ 97631 h 1264647"/>
                <a:gd name="connsiteX36" fmla="*/ 1493064 w 2088467"/>
                <a:gd name="connsiteY36" fmla="*/ 107156 h 1264647"/>
                <a:gd name="connsiteX37" fmla="*/ 1504970 w 2088467"/>
                <a:gd name="connsiteY37" fmla="*/ 119062 h 1264647"/>
                <a:gd name="connsiteX38" fmla="*/ 1526402 w 2088467"/>
                <a:gd name="connsiteY38" fmla="*/ 128587 h 1264647"/>
                <a:gd name="connsiteX39" fmla="*/ 1533545 w 2088467"/>
                <a:gd name="connsiteY39" fmla="*/ 142875 h 1264647"/>
                <a:gd name="connsiteX40" fmla="*/ 1528783 w 2088467"/>
                <a:gd name="connsiteY40" fmla="*/ 161925 h 1264647"/>
                <a:gd name="connsiteX41" fmla="*/ 1526402 w 2088467"/>
                <a:gd name="connsiteY41" fmla="*/ 178593 h 1264647"/>
                <a:gd name="connsiteX42" fmla="*/ 1521639 w 2088467"/>
                <a:gd name="connsiteY42" fmla="*/ 207168 h 1264647"/>
                <a:gd name="connsiteX43" fmla="*/ 1526402 w 2088467"/>
                <a:gd name="connsiteY43" fmla="*/ 180975 h 1264647"/>
                <a:gd name="connsiteX44" fmla="*/ 1531164 w 2088467"/>
                <a:gd name="connsiteY44" fmla="*/ 173831 h 1264647"/>
                <a:gd name="connsiteX45" fmla="*/ 1538308 w 2088467"/>
                <a:gd name="connsiteY45" fmla="*/ 171450 h 1264647"/>
                <a:gd name="connsiteX46" fmla="*/ 1543070 w 2088467"/>
                <a:gd name="connsiteY46" fmla="*/ 164306 h 1264647"/>
                <a:gd name="connsiteX47" fmla="*/ 1557358 w 2088467"/>
                <a:gd name="connsiteY47" fmla="*/ 154781 h 1264647"/>
                <a:gd name="connsiteX48" fmla="*/ 1540689 w 2088467"/>
                <a:gd name="connsiteY48" fmla="*/ 152400 h 1264647"/>
                <a:gd name="connsiteX49" fmla="*/ 1554977 w 2088467"/>
                <a:gd name="connsiteY49" fmla="*/ 147637 h 1264647"/>
                <a:gd name="connsiteX50" fmla="*/ 1566883 w 2088467"/>
                <a:gd name="connsiteY50" fmla="*/ 150018 h 1264647"/>
                <a:gd name="connsiteX51" fmla="*/ 1574027 w 2088467"/>
                <a:gd name="connsiteY51" fmla="*/ 152400 h 1264647"/>
                <a:gd name="connsiteX52" fmla="*/ 1583552 w 2088467"/>
                <a:gd name="connsiteY52" fmla="*/ 161925 h 1264647"/>
                <a:gd name="connsiteX53" fmla="*/ 1593077 w 2088467"/>
                <a:gd name="connsiteY53" fmla="*/ 171450 h 1264647"/>
                <a:gd name="connsiteX54" fmla="*/ 1597839 w 2088467"/>
                <a:gd name="connsiteY54" fmla="*/ 178593 h 1264647"/>
                <a:gd name="connsiteX55" fmla="*/ 1612127 w 2088467"/>
                <a:gd name="connsiteY55" fmla="*/ 192881 h 1264647"/>
                <a:gd name="connsiteX56" fmla="*/ 1614508 w 2088467"/>
                <a:gd name="connsiteY56" fmla="*/ 200025 h 1264647"/>
                <a:gd name="connsiteX57" fmla="*/ 1619270 w 2088467"/>
                <a:gd name="connsiteY57" fmla="*/ 223837 h 1264647"/>
                <a:gd name="connsiteX58" fmla="*/ 1626414 w 2088467"/>
                <a:gd name="connsiteY58" fmla="*/ 221456 h 1264647"/>
                <a:gd name="connsiteX59" fmla="*/ 1631177 w 2088467"/>
                <a:gd name="connsiteY59" fmla="*/ 207168 h 1264647"/>
                <a:gd name="connsiteX60" fmla="*/ 1638320 w 2088467"/>
                <a:gd name="connsiteY60" fmla="*/ 192881 h 1264647"/>
                <a:gd name="connsiteX61" fmla="*/ 1662133 w 2088467"/>
                <a:gd name="connsiteY61" fmla="*/ 197643 h 1264647"/>
                <a:gd name="connsiteX62" fmla="*/ 1669277 w 2088467"/>
                <a:gd name="connsiteY62" fmla="*/ 202406 h 1264647"/>
                <a:gd name="connsiteX63" fmla="*/ 1683564 w 2088467"/>
                <a:gd name="connsiteY63" fmla="*/ 207168 h 1264647"/>
                <a:gd name="connsiteX64" fmla="*/ 1688327 w 2088467"/>
                <a:gd name="connsiteY64" fmla="*/ 214312 h 1264647"/>
                <a:gd name="connsiteX65" fmla="*/ 1695470 w 2088467"/>
                <a:gd name="connsiteY65" fmla="*/ 216693 h 1264647"/>
                <a:gd name="connsiteX66" fmla="*/ 1702614 w 2088467"/>
                <a:gd name="connsiteY66" fmla="*/ 221456 h 1264647"/>
                <a:gd name="connsiteX67" fmla="*/ 1712139 w 2088467"/>
                <a:gd name="connsiteY67" fmla="*/ 230981 h 1264647"/>
                <a:gd name="connsiteX68" fmla="*/ 1724045 w 2088467"/>
                <a:gd name="connsiteY68" fmla="*/ 240506 h 1264647"/>
                <a:gd name="connsiteX69" fmla="*/ 1733570 w 2088467"/>
                <a:gd name="connsiteY69" fmla="*/ 254793 h 1264647"/>
                <a:gd name="connsiteX70" fmla="*/ 1740714 w 2088467"/>
                <a:gd name="connsiteY70" fmla="*/ 276225 h 1264647"/>
                <a:gd name="connsiteX71" fmla="*/ 1743095 w 2088467"/>
                <a:gd name="connsiteY71" fmla="*/ 283368 h 1264647"/>
                <a:gd name="connsiteX72" fmla="*/ 1745477 w 2088467"/>
                <a:gd name="connsiteY72" fmla="*/ 290512 h 1264647"/>
                <a:gd name="connsiteX73" fmla="*/ 1766908 w 2088467"/>
                <a:gd name="connsiteY73" fmla="*/ 288131 h 1264647"/>
                <a:gd name="connsiteX74" fmla="*/ 1774052 w 2088467"/>
                <a:gd name="connsiteY74" fmla="*/ 285750 h 1264647"/>
                <a:gd name="connsiteX75" fmla="*/ 1778814 w 2088467"/>
                <a:gd name="connsiteY75" fmla="*/ 278606 h 1264647"/>
                <a:gd name="connsiteX76" fmla="*/ 1795483 w 2088467"/>
                <a:gd name="connsiteY76" fmla="*/ 285750 h 1264647"/>
                <a:gd name="connsiteX77" fmla="*/ 1812152 w 2088467"/>
                <a:gd name="connsiteY77" fmla="*/ 304800 h 1264647"/>
                <a:gd name="connsiteX78" fmla="*/ 1819295 w 2088467"/>
                <a:gd name="connsiteY78" fmla="*/ 319087 h 1264647"/>
                <a:gd name="connsiteX79" fmla="*/ 1821677 w 2088467"/>
                <a:gd name="connsiteY79" fmla="*/ 326231 h 1264647"/>
                <a:gd name="connsiteX80" fmla="*/ 1826439 w 2088467"/>
                <a:gd name="connsiteY80" fmla="*/ 333375 h 1264647"/>
                <a:gd name="connsiteX81" fmla="*/ 1831202 w 2088467"/>
                <a:gd name="connsiteY81" fmla="*/ 347662 h 1264647"/>
                <a:gd name="connsiteX82" fmla="*/ 1835964 w 2088467"/>
                <a:gd name="connsiteY82" fmla="*/ 354806 h 1264647"/>
                <a:gd name="connsiteX83" fmla="*/ 1838345 w 2088467"/>
                <a:gd name="connsiteY83" fmla="*/ 361950 h 1264647"/>
                <a:gd name="connsiteX84" fmla="*/ 1850252 w 2088467"/>
                <a:gd name="connsiteY84" fmla="*/ 373856 h 1264647"/>
                <a:gd name="connsiteX85" fmla="*/ 1881208 w 2088467"/>
                <a:gd name="connsiteY85" fmla="*/ 376237 h 1264647"/>
                <a:gd name="connsiteX86" fmla="*/ 1888352 w 2088467"/>
                <a:gd name="connsiteY86" fmla="*/ 378618 h 1264647"/>
                <a:gd name="connsiteX87" fmla="*/ 1893114 w 2088467"/>
                <a:gd name="connsiteY87" fmla="*/ 385762 h 1264647"/>
                <a:gd name="connsiteX88" fmla="*/ 1900258 w 2088467"/>
                <a:gd name="connsiteY88" fmla="*/ 390525 h 1264647"/>
                <a:gd name="connsiteX89" fmla="*/ 1909783 w 2088467"/>
                <a:gd name="connsiteY89" fmla="*/ 402431 h 1264647"/>
                <a:gd name="connsiteX90" fmla="*/ 1919308 w 2088467"/>
                <a:gd name="connsiteY90" fmla="*/ 416718 h 1264647"/>
                <a:gd name="connsiteX91" fmla="*/ 1924070 w 2088467"/>
                <a:gd name="connsiteY91" fmla="*/ 433387 h 1264647"/>
                <a:gd name="connsiteX92" fmla="*/ 1919308 w 2088467"/>
                <a:gd name="connsiteY92" fmla="*/ 469106 h 1264647"/>
                <a:gd name="connsiteX93" fmla="*/ 1914545 w 2088467"/>
                <a:gd name="connsiteY93" fmla="*/ 476250 h 1264647"/>
                <a:gd name="connsiteX94" fmla="*/ 1912164 w 2088467"/>
                <a:gd name="connsiteY94" fmla="*/ 483393 h 1264647"/>
                <a:gd name="connsiteX95" fmla="*/ 1933595 w 2088467"/>
                <a:gd name="connsiteY95" fmla="*/ 476250 h 1264647"/>
                <a:gd name="connsiteX96" fmla="*/ 1938358 w 2088467"/>
                <a:gd name="connsiteY96" fmla="*/ 469106 h 1264647"/>
                <a:gd name="connsiteX97" fmla="*/ 1969314 w 2088467"/>
                <a:gd name="connsiteY97" fmla="*/ 473868 h 1264647"/>
                <a:gd name="connsiteX98" fmla="*/ 1976458 w 2088467"/>
                <a:gd name="connsiteY98" fmla="*/ 504825 h 1264647"/>
                <a:gd name="connsiteX99" fmla="*/ 1981220 w 2088467"/>
                <a:gd name="connsiteY99" fmla="*/ 519112 h 1264647"/>
                <a:gd name="connsiteX100" fmla="*/ 1983602 w 2088467"/>
                <a:gd name="connsiteY100" fmla="*/ 564356 h 1264647"/>
                <a:gd name="connsiteX101" fmla="*/ 1985983 w 2088467"/>
                <a:gd name="connsiteY101" fmla="*/ 571500 h 1264647"/>
                <a:gd name="connsiteX102" fmla="*/ 2000270 w 2088467"/>
                <a:gd name="connsiteY102" fmla="*/ 585787 h 1264647"/>
                <a:gd name="connsiteX103" fmla="*/ 2005033 w 2088467"/>
                <a:gd name="connsiteY103" fmla="*/ 600075 h 1264647"/>
                <a:gd name="connsiteX104" fmla="*/ 2007414 w 2088467"/>
                <a:gd name="connsiteY104" fmla="*/ 607218 h 1264647"/>
                <a:gd name="connsiteX105" fmla="*/ 2012177 w 2088467"/>
                <a:gd name="connsiteY105" fmla="*/ 628650 h 1264647"/>
                <a:gd name="connsiteX106" fmla="*/ 2009795 w 2088467"/>
                <a:gd name="connsiteY106" fmla="*/ 602456 h 1264647"/>
                <a:gd name="connsiteX107" fmla="*/ 2002652 w 2088467"/>
                <a:gd name="connsiteY107" fmla="*/ 600075 h 1264647"/>
                <a:gd name="connsiteX108" fmla="*/ 2000270 w 2088467"/>
                <a:gd name="connsiteY108" fmla="*/ 592931 h 1264647"/>
                <a:gd name="connsiteX109" fmla="*/ 1990745 w 2088467"/>
                <a:gd name="connsiteY109" fmla="*/ 578643 h 1264647"/>
                <a:gd name="connsiteX110" fmla="*/ 1995508 w 2088467"/>
                <a:gd name="connsiteY110" fmla="*/ 585787 h 1264647"/>
                <a:gd name="connsiteX111" fmla="*/ 2007414 w 2088467"/>
                <a:gd name="connsiteY111" fmla="*/ 597693 h 1264647"/>
                <a:gd name="connsiteX112" fmla="*/ 2016939 w 2088467"/>
                <a:gd name="connsiteY112" fmla="*/ 611981 h 1264647"/>
                <a:gd name="connsiteX113" fmla="*/ 2019320 w 2088467"/>
                <a:gd name="connsiteY113" fmla="*/ 619125 h 1264647"/>
                <a:gd name="connsiteX114" fmla="*/ 2024083 w 2088467"/>
                <a:gd name="connsiteY114" fmla="*/ 626268 h 1264647"/>
                <a:gd name="connsiteX115" fmla="*/ 2021702 w 2088467"/>
                <a:gd name="connsiteY115" fmla="*/ 645318 h 1264647"/>
                <a:gd name="connsiteX116" fmla="*/ 2019320 w 2088467"/>
                <a:gd name="connsiteY116" fmla="*/ 652462 h 1264647"/>
                <a:gd name="connsiteX117" fmla="*/ 2005033 w 2088467"/>
                <a:gd name="connsiteY117" fmla="*/ 659606 h 1264647"/>
                <a:gd name="connsiteX118" fmla="*/ 1997889 w 2088467"/>
                <a:gd name="connsiteY118" fmla="*/ 664368 h 1264647"/>
                <a:gd name="connsiteX119" fmla="*/ 1993127 w 2088467"/>
                <a:gd name="connsiteY119" fmla="*/ 671512 h 1264647"/>
                <a:gd name="connsiteX120" fmla="*/ 2000270 w 2088467"/>
                <a:gd name="connsiteY120" fmla="*/ 676275 h 1264647"/>
                <a:gd name="connsiteX121" fmla="*/ 2014558 w 2088467"/>
                <a:gd name="connsiteY121" fmla="*/ 681037 h 1264647"/>
                <a:gd name="connsiteX122" fmla="*/ 2021702 w 2088467"/>
                <a:gd name="connsiteY122" fmla="*/ 683418 h 1264647"/>
                <a:gd name="connsiteX123" fmla="*/ 2026464 w 2088467"/>
                <a:gd name="connsiteY123" fmla="*/ 676275 h 1264647"/>
                <a:gd name="connsiteX124" fmla="*/ 2009795 w 2088467"/>
                <a:gd name="connsiteY124" fmla="*/ 666750 h 1264647"/>
                <a:gd name="connsiteX125" fmla="*/ 2028845 w 2088467"/>
                <a:gd name="connsiteY125" fmla="*/ 683418 h 1264647"/>
                <a:gd name="connsiteX126" fmla="*/ 2040752 w 2088467"/>
                <a:gd name="connsiteY126" fmla="*/ 697706 h 1264647"/>
                <a:gd name="connsiteX127" fmla="*/ 2050277 w 2088467"/>
                <a:gd name="connsiteY127" fmla="*/ 726281 h 1264647"/>
                <a:gd name="connsiteX128" fmla="*/ 2055039 w 2088467"/>
                <a:gd name="connsiteY128" fmla="*/ 740568 h 1264647"/>
                <a:gd name="connsiteX129" fmla="*/ 2057420 w 2088467"/>
                <a:gd name="connsiteY129" fmla="*/ 747712 h 1264647"/>
                <a:gd name="connsiteX130" fmla="*/ 2062183 w 2088467"/>
                <a:gd name="connsiteY130" fmla="*/ 754856 h 1264647"/>
                <a:gd name="connsiteX131" fmla="*/ 2055039 w 2088467"/>
                <a:gd name="connsiteY131" fmla="*/ 731043 h 1264647"/>
                <a:gd name="connsiteX132" fmla="*/ 2052658 w 2088467"/>
                <a:gd name="connsiteY132" fmla="*/ 723900 h 1264647"/>
                <a:gd name="connsiteX133" fmla="*/ 2050277 w 2088467"/>
                <a:gd name="connsiteY133" fmla="*/ 716756 h 1264647"/>
                <a:gd name="connsiteX134" fmla="*/ 2059802 w 2088467"/>
                <a:gd name="connsiteY134" fmla="*/ 731043 h 1264647"/>
                <a:gd name="connsiteX135" fmla="*/ 2064564 w 2088467"/>
                <a:gd name="connsiteY135" fmla="*/ 738187 h 1264647"/>
                <a:gd name="connsiteX136" fmla="*/ 2071708 w 2088467"/>
                <a:gd name="connsiteY136" fmla="*/ 752475 h 1264647"/>
                <a:gd name="connsiteX137" fmla="*/ 2078852 w 2088467"/>
                <a:gd name="connsiteY137" fmla="*/ 778668 h 1264647"/>
                <a:gd name="connsiteX138" fmla="*/ 2083614 w 2088467"/>
                <a:gd name="connsiteY138" fmla="*/ 809625 h 1264647"/>
                <a:gd name="connsiteX139" fmla="*/ 2078852 w 2088467"/>
                <a:gd name="connsiteY139" fmla="*/ 857250 h 1264647"/>
                <a:gd name="connsiteX140" fmla="*/ 2074089 w 2088467"/>
                <a:gd name="connsiteY140" fmla="*/ 864393 h 1264647"/>
                <a:gd name="connsiteX141" fmla="*/ 2074089 w 2088467"/>
                <a:gd name="connsiteY141" fmla="*/ 881062 h 1264647"/>
                <a:gd name="connsiteX142" fmla="*/ 2081233 w 2088467"/>
                <a:gd name="connsiteY142" fmla="*/ 883443 h 1264647"/>
                <a:gd name="connsiteX143" fmla="*/ 2083614 w 2088467"/>
                <a:gd name="connsiteY143" fmla="*/ 890587 h 1264647"/>
                <a:gd name="connsiteX144" fmla="*/ 2088377 w 2088467"/>
                <a:gd name="connsiteY144" fmla="*/ 897731 h 1264647"/>
                <a:gd name="connsiteX145" fmla="*/ 2083614 w 2088467"/>
                <a:gd name="connsiteY145" fmla="*/ 938212 h 1264647"/>
                <a:gd name="connsiteX146" fmla="*/ 2081233 w 2088467"/>
                <a:gd name="connsiteY146" fmla="*/ 969168 h 1264647"/>
                <a:gd name="connsiteX147" fmla="*/ 2076470 w 2088467"/>
                <a:gd name="connsiteY147" fmla="*/ 983456 h 1264647"/>
                <a:gd name="connsiteX148" fmla="*/ 2074089 w 2088467"/>
                <a:gd name="connsiteY148" fmla="*/ 990600 h 1264647"/>
                <a:gd name="connsiteX149" fmla="*/ 2069327 w 2088467"/>
                <a:gd name="connsiteY149" fmla="*/ 997743 h 1264647"/>
                <a:gd name="connsiteX150" fmla="*/ 2066945 w 2088467"/>
                <a:gd name="connsiteY150" fmla="*/ 1004887 h 1264647"/>
                <a:gd name="connsiteX151" fmla="*/ 2062183 w 2088467"/>
                <a:gd name="connsiteY151" fmla="*/ 1012031 h 1264647"/>
                <a:gd name="connsiteX152" fmla="*/ 2059802 w 2088467"/>
                <a:gd name="connsiteY152" fmla="*/ 1019175 h 1264647"/>
                <a:gd name="connsiteX153" fmla="*/ 2050277 w 2088467"/>
                <a:gd name="connsiteY153" fmla="*/ 1033462 h 1264647"/>
                <a:gd name="connsiteX154" fmla="*/ 2045514 w 2088467"/>
                <a:gd name="connsiteY154" fmla="*/ 1047750 h 1264647"/>
                <a:gd name="connsiteX155" fmla="*/ 2050277 w 2088467"/>
                <a:gd name="connsiteY155" fmla="*/ 1064418 h 1264647"/>
                <a:gd name="connsiteX156" fmla="*/ 2069327 w 2088467"/>
                <a:gd name="connsiteY156" fmla="*/ 1081086 h 1264647"/>
                <a:gd name="connsiteX157" fmla="*/ 2052658 w 2088467"/>
                <a:gd name="connsiteY157" fmla="*/ 1140617 h 1264647"/>
                <a:gd name="connsiteX158" fmla="*/ 2007414 w 2088467"/>
                <a:gd name="connsiteY158" fmla="*/ 1235867 h 1264647"/>
                <a:gd name="connsiteX159" fmla="*/ 21 w 2088467"/>
                <a:gd name="connsiteY159" fmla="*/ 835818 h 1264647"/>
                <a:gd name="connsiteX160" fmla="*/ 1028720 w 2088467"/>
                <a:gd name="connsiteY160" fmla="*/ 14287 h 1264647"/>
                <a:gd name="connsiteX0" fmla="*/ 1055968 w 2110952"/>
                <a:gd name="connsiteY0" fmla="*/ 30707 h 1278686"/>
                <a:gd name="connsiteX1" fmla="*/ 1072637 w 2110952"/>
                <a:gd name="connsiteY1" fmla="*/ 28326 h 1278686"/>
                <a:gd name="connsiteX2" fmla="*/ 1079780 w 2110952"/>
                <a:gd name="connsiteY2" fmla="*/ 25945 h 1278686"/>
                <a:gd name="connsiteX3" fmla="*/ 1091687 w 2110952"/>
                <a:gd name="connsiteY3" fmla="*/ 23564 h 1278686"/>
                <a:gd name="connsiteX4" fmla="*/ 1098830 w 2110952"/>
                <a:gd name="connsiteY4" fmla="*/ 21182 h 1278686"/>
                <a:gd name="connsiteX5" fmla="*/ 1105974 w 2110952"/>
                <a:gd name="connsiteY5" fmla="*/ 16420 h 1278686"/>
                <a:gd name="connsiteX6" fmla="*/ 1120262 w 2110952"/>
                <a:gd name="connsiteY6" fmla="*/ 14039 h 1278686"/>
                <a:gd name="connsiteX7" fmla="*/ 1153599 w 2110952"/>
                <a:gd name="connsiteY7" fmla="*/ 21182 h 1278686"/>
                <a:gd name="connsiteX8" fmla="*/ 1160743 w 2110952"/>
                <a:gd name="connsiteY8" fmla="*/ 23564 h 1278686"/>
                <a:gd name="connsiteX9" fmla="*/ 1182174 w 2110952"/>
                <a:gd name="connsiteY9" fmla="*/ 25945 h 1278686"/>
                <a:gd name="connsiteX10" fmla="*/ 1205987 w 2110952"/>
                <a:gd name="connsiteY10" fmla="*/ 30707 h 1278686"/>
                <a:gd name="connsiteX11" fmla="*/ 1220274 w 2110952"/>
                <a:gd name="connsiteY11" fmla="*/ 35470 h 1278686"/>
                <a:gd name="connsiteX12" fmla="*/ 1234562 w 2110952"/>
                <a:gd name="connsiteY12" fmla="*/ 40232 h 1278686"/>
                <a:gd name="connsiteX13" fmla="*/ 1241705 w 2110952"/>
                <a:gd name="connsiteY13" fmla="*/ 42614 h 1278686"/>
                <a:gd name="connsiteX14" fmla="*/ 1248849 w 2110952"/>
                <a:gd name="connsiteY14" fmla="*/ 44995 h 1278686"/>
                <a:gd name="connsiteX15" fmla="*/ 1255993 w 2110952"/>
                <a:gd name="connsiteY15" fmla="*/ 59282 h 1278686"/>
                <a:gd name="connsiteX16" fmla="*/ 1265518 w 2110952"/>
                <a:gd name="connsiteY16" fmla="*/ 80714 h 1278686"/>
                <a:gd name="connsiteX17" fmla="*/ 1267899 w 2110952"/>
                <a:gd name="connsiteY17" fmla="*/ 87857 h 1278686"/>
                <a:gd name="connsiteX18" fmla="*/ 1270280 w 2110952"/>
                <a:gd name="connsiteY18" fmla="*/ 97382 h 1278686"/>
                <a:gd name="connsiteX19" fmla="*/ 1267899 w 2110952"/>
                <a:gd name="connsiteY19" fmla="*/ 80714 h 1278686"/>
                <a:gd name="connsiteX20" fmla="*/ 1263137 w 2110952"/>
                <a:gd name="connsiteY20" fmla="*/ 66426 h 1278686"/>
                <a:gd name="connsiteX21" fmla="*/ 1265518 w 2110952"/>
                <a:gd name="connsiteY21" fmla="*/ 56901 h 1278686"/>
                <a:gd name="connsiteX22" fmla="*/ 1360768 w 2110952"/>
                <a:gd name="connsiteY22" fmla="*/ 64045 h 1278686"/>
                <a:gd name="connsiteX23" fmla="*/ 1382199 w 2110952"/>
                <a:gd name="connsiteY23" fmla="*/ 71189 h 1278686"/>
                <a:gd name="connsiteX24" fmla="*/ 1389343 w 2110952"/>
                <a:gd name="connsiteY24" fmla="*/ 73570 h 1278686"/>
                <a:gd name="connsiteX25" fmla="*/ 1396487 w 2110952"/>
                <a:gd name="connsiteY25" fmla="*/ 75951 h 1278686"/>
                <a:gd name="connsiteX26" fmla="*/ 1401249 w 2110952"/>
                <a:gd name="connsiteY26" fmla="*/ 83095 h 1278686"/>
                <a:gd name="connsiteX27" fmla="*/ 1408393 w 2110952"/>
                <a:gd name="connsiteY27" fmla="*/ 85476 h 1278686"/>
                <a:gd name="connsiteX28" fmla="*/ 1415537 w 2110952"/>
                <a:gd name="connsiteY28" fmla="*/ 90239 h 1278686"/>
                <a:gd name="connsiteX29" fmla="*/ 1420299 w 2110952"/>
                <a:gd name="connsiteY29" fmla="*/ 97382 h 1278686"/>
                <a:gd name="connsiteX30" fmla="*/ 1429824 w 2110952"/>
                <a:gd name="connsiteY30" fmla="*/ 118814 h 1278686"/>
                <a:gd name="connsiteX31" fmla="*/ 1448874 w 2110952"/>
                <a:gd name="connsiteY31" fmla="*/ 116432 h 1278686"/>
                <a:gd name="connsiteX32" fmla="*/ 1451255 w 2110952"/>
                <a:gd name="connsiteY32" fmla="*/ 109289 h 1278686"/>
                <a:gd name="connsiteX33" fmla="*/ 1458399 w 2110952"/>
                <a:gd name="connsiteY33" fmla="*/ 104526 h 1278686"/>
                <a:gd name="connsiteX34" fmla="*/ 1475068 w 2110952"/>
                <a:gd name="connsiteY34" fmla="*/ 106907 h 1278686"/>
                <a:gd name="connsiteX35" fmla="*/ 1503643 w 2110952"/>
                <a:gd name="connsiteY35" fmla="*/ 111670 h 1278686"/>
                <a:gd name="connsiteX36" fmla="*/ 1515549 w 2110952"/>
                <a:gd name="connsiteY36" fmla="*/ 121195 h 1278686"/>
                <a:gd name="connsiteX37" fmla="*/ 1527455 w 2110952"/>
                <a:gd name="connsiteY37" fmla="*/ 133101 h 1278686"/>
                <a:gd name="connsiteX38" fmla="*/ 1548887 w 2110952"/>
                <a:gd name="connsiteY38" fmla="*/ 142626 h 1278686"/>
                <a:gd name="connsiteX39" fmla="*/ 1556030 w 2110952"/>
                <a:gd name="connsiteY39" fmla="*/ 156914 h 1278686"/>
                <a:gd name="connsiteX40" fmla="*/ 1551268 w 2110952"/>
                <a:gd name="connsiteY40" fmla="*/ 175964 h 1278686"/>
                <a:gd name="connsiteX41" fmla="*/ 1548887 w 2110952"/>
                <a:gd name="connsiteY41" fmla="*/ 192632 h 1278686"/>
                <a:gd name="connsiteX42" fmla="*/ 1544124 w 2110952"/>
                <a:gd name="connsiteY42" fmla="*/ 221207 h 1278686"/>
                <a:gd name="connsiteX43" fmla="*/ 1548887 w 2110952"/>
                <a:gd name="connsiteY43" fmla="*/ 195014 h 1278686"/>
                <a:gd name="connsiteX44" fmla="*/ 1553649 w 2110952"/>
                <a:gd name="connsiteY44" fmla="*/ 187870 h 1278686"/>
                <a:gd name="connsiteX45" fmla="*/ 1560793 w 2110952"/>
                <a:gd name="connsiteY45" fmla="*/ 185489 h 1278686"/>
                <a:gd name="connsiteX46" fmla="*/ 1565555 w 2110952"/>
                <a:gd name="connsiteY46" fmla="*/ 178345 h 1278686"/>
                <a:gd name="connsiteX47" fmla="*/ 1579843 w 2110952"/>
                <a:gd name="connsiteY47" fmla="*/ 168820 h 1278686"/>
                <a:gd name="connsiteX48" fmla="*/ 1563174 w 2110952"/>
                <a:gd name="connsiteY48" fmla="*/ 166439 h 1278686"/>
                <a:gd name="connsiteX49" fmla="*/ 1577462 w 2110952"/>
                <a:gd name="connsiteY49" fmla="*/ 161676 h 1278686"/>
                <a:gd name="connsiteX50" fmla="*/ 1589368 w 2110952"/>
                <a:gd name="connsiteY50" fmla="*/ 164057 h 1278686"/>
                <a:gd name="connsiteX51" fmla="*/ 1596512 w 2110952"/>
                <a:gd name="connsiteY51" fmla="*/ 166439 h 1278686"/>
                <a:gd name="connsiteX52" fmla="*/ 1606037 w 2110952"/>
                <a:gd name="connsiteY52" fmla="*/ 175964 h 1278686"/>
                <a:gd name="connsiteX53" fmla="*/ 1615562 w 2110952"/>
                <a:gd name="connsiteY53" fmla="*/ 185489 h 1278686"/>
                <a:gd name="connsiteX54" fmla="*/ 1620324 w 2110952"/>
                <a:gd name="connsiteY54" fmla="*/ 192632 h 1278686"/>
                <a:gd name="connsiteX55" fmla="*/ 1634612 w 2110952"/>
                <a:gd name="connsiteY55" fmla="*/ 206920 h 1278686"/>
                <a:gd name="connsiteX56" fmla="*/ 1636993 w 2110952"/>
                <a:gd name="connsiteY56" fmla="*/ 214064 h 1278686"/>
                <a:gd name="connsiteX57" fmla="*/ 1641755 w 2110952"/>
                <a:gd name="connsiteY57" fmla="*/ 237876 h 1278686"/>
                <a:gd name="connsiteX58" fmla="*/ 1648899 w 2110952"/>
                <a:gd name="connsiteY58" fmla="*/ 235495 h 1278686"/>
                <a:gd name="connsiteX59" fmla="*/ 1653662 w 2110952"/>
                <a:gd name="connsiteY59" fmla="*/ 221207 h 1278686"/>
                <a:gd name="connsiteX60" fmla="*/ 1660805 w 2110952"/>
                <a:gd name="connsiteY60" fmla="*/ 206920 h 1278686"/>
                <a:gd name="connsiteX61" fmla="*/ 1684618 w 2110952"/>
                <a:gd name="connsiteY61" fmla="*/ 211682 h 1278686"/>
                <a:gd name="connsiteX62" fmla="*/ 1691762 w 2110952"/>
                <a:gd name="connsiteY62" fmla="*/ 216445 h 1278686"/>
                <a:gd name="connsiteX63" fmla="*/ 1706049 w 2110952"/>
                <a:gd name="connsiteY63" fmla="*/ 221207 h 1278686"/>
                <a:gd name="connsiteX64" fmla="*/ 1710812 w 2110952"/>
                <a:gd name="connsiteY64" fmla="*/ 228351 h 1278686"/>
                <a:gd name="connsiteX65" fmla="*/ 1717955 w 2110952"/>
                <a:gd name="connsiteY65" fmla="*/ 230732 h 1278686"/>
                <a:gd name="connsiteX66" fmla="*/ 1725099 w 2110952"/>
                <a:gd name="connsiteY66" fmla="*/ 235495 h 1278686"/>
                <a:gd name="connsiteX67" fmla="*/ 1734624 w 2110952"/>
                <a:gd name="connsiteY67" fmla="*/ 245020 h 1278686"/>
                <a:gd name="connsiteX68" fmla="*/ 1746530 w 2110952"/>
                <a:gd name="connsiteY68" fmla="*/ 254545 h 1278686"/>
                <a:gd name="connsiteX69" fmla="*/ 1756055 w 2110952"/>
                <a:gd name="connsiteY69" fmla="*/ 268832 h 1278686"/>
                <a:gd name="connsiteX70" fmla="*/ 1763199 w 2110952"/>
                <a:gd name="connsiteY70" fmla="*/ 290264 h 1278686"/>
                <a:gd name="connsiteX71" fmla="*/ 1765580 w 2110952"/>
                <a:gd name="connsiteY71" fmla="*/ 297407 h 1278686"/>
                <a:gd name="connsiteX72" fmla="*/ 1767962 w 2110952"/>
                <a:gd name="connsiteY72" fmla="*/ 304551 h 1278686"/>
                <a:gd name="connsiteX73" fmla="*/ 1789393 w 2110952"/>
                <a:gd name="connsiteY73" fmla="*/ 302170 h 1278686"/>
                <a:gd name="connsiteX74" fmla="*/ 1796537 w 2110952"/>
                <a:gd name="connsiteY74" fmla="*/ 299789 h 1278686"/>
                <a:gd name="connsiteX75" fmla="*/ 1801299 w 2110952"/>
                <a:gd name="connsiteY75" fmla="*/ 292645 h 1278686"/>
                <a:gd name="connsiteX76" fmla="*/ 1817968 w 2110952"/>
                <a:gd name="connsiteY76" fmla="*/ 299789 h 1278686"/>
                <a:gd name="connsiteX77" fmla="*/ 1834637 w 2110952"/>
                <a:gd name="connsiteY77" fmla="*/ 318839 h 1278686"/>
                <a:gd name="connsiteX78" fmla="*/ 1841780 w 2110952"/>
                <a:gd name="connsiteY78" fmla="*/ 333126 h 1278686"/>
                <a:gd name="connsiteX79" fmla="*/ 1844162 w 2110952"/>
                <a:gd name="connsiteY79" fmla="*/ 340270 h 1278686"/>
                <a:gd name="connsiteX80" fmla="*/ 1848924 w 2110952"/>
                <a:gd name="connsiteY80" fmla="*/ 347414 h 1278686"/>
                <a:gd name="connsiteX81" fmla="*/ 1853687 w 2110952"/>
                <a:gd name="connsiteY81" fmla="*/ 361701 h 1278686"/>
                <a:gd name="connsiteX82" fmla="*/ 1858449 w 2110952"/>
                <a:gd name="connsiteY82" fmla="*/ 368845 h 1278686"/>
                <a:gd name="connsiteX83" fmla="*/ 1860830 w 2110952"/>
                <a:gd name="connsiteY83" fmla="*/ 375989 h 1278686"/>
                <a:gd name="connsiteX84" fmla="*/ 1872737 w 2110952"/>
                <a:gd name="connsiteY84" fmla="*/ 387895 h 1278686"/>
                <a:gd name="connsiteX85" fmla="*/ 1903693 w 2110952"/>
                <a:gd name="connsiteY85" fmla="*/ 390276 h 1278686"/>
                <a:gd name="connsiteX86" fmla="*/ 1910837 w 2110952"/>
                <a:gd name="connsiteY86" fmla="*/ 392657 h 1278686"/>
                <a:gd name="connsiteX87" fmla="*/ 1915599 w 2110952"/>
                <a:gd name="connsiteY87" fmla="*/ 399801 h 1278686"/>
                <a:gd name="connsiteX88" fmla="*/ 1922743 w 2110952"/>
                <a:gd name="connsiteY88" fmla="*/ 404564 h 1278686"/>
                <a:gd name="connsiteX89" fmla="*/ 1932268 w 2110952"/>
                <a:gd name="connsiteY89" fmla="*/ 416470 h 1278686"/>
                <a:gd name="connsiteX90" fmla="*/ 1941793 w 2110952"/>
                <a:gd name="connsiteY90" fmla="*/ 430757 h 1278686"/>
                <a:gd name="connsiteX91" fmla="*/ 1946555 w 2110952"/>
                <a:gd name="connsiteY91" fmla="*/ 447426 h 1278686"/>
                <a:gd name="connsiteX92" fmla="*/ 1941793 w 2110952"/>
                <a:gd name="connsiteY92" fmla="*/ 483145 h 1278686"/>
                <a:gd name="connsiteX93" fmla="*/ 1937030 w 2110952"/>
                <a:gd name="connsiteY93" fmla="*/ 490289 h 1278686"/>
                <a:gd name="connsiteX94" fmla="*/ 1934649 w 2110952"/>
                <a:gd name="connsiteY94" fmla="*/ 497432 h 1278686"/>
                <a:gd name="connsiteX95" fmla="*/ 1956080 w 2110952"/>
                <a:gd name="connsiteY95" fmla="*/ 490289 h 1278686"/>
                <a:gd name="connsiteX96" fmla="*/ 1960843 w 2110952"/>
                <a:gd name="connsiteY96" fmla="*/ 483145 h 1278686"/>
                <a:gd name="connsiteX97" fmla="*/ 1991799 w 2110952"/>
                <a:gd name="connsiteY97" fmla="*/ 487907 h 1278686"/>
                <a:gd name="connsiteX98" fmla="*/ 1998943 w 2110952"/>
                <a:gd name="connsiteY98" fmla="*/ 518864 h 1278686"/>
                <a:gd name="connsiteX99" fmla="*/ 2003705 w 2110952"/>
                <a:gd name="connsiteY99" fmla="*/ 533151 h 1278686"/>
                <a:gd name="connsiteX100" fmla="*/ 2006087 w 2110952"/>
                <a:gd name="connsiteY100" fmla="*/ 578395 h 1278686"/>
                <a:gd name="connsiteX101" fmla="*/ 2008468 w 2110952"/>
                <a:gd name="connsiteY101" fmla="*/ 585539 h 1278686"/>
                <a:gd name="connsiteX102" fmla="*/ 2022755 w 2110952"/>
                <a:gd name="connsiteY102" fmla="*/ 599826 h 1278686"/>
                <a:gd name="connsiteX103" fmla="*/ 2027518 w 2110952"/>
                <a:gd name="connsiteY103" fmla="*/ 614114 h 1278686"/>
                <a:gd name="connsiteX104" fmla="*/ 2029899 w 2110952"/>
                <a:gd name="connsiteY104" fmla="*/ 621257 h 1278686"/>
                <a:gd name="connsiteX105" fmla="*/ 2034662 w 2110952"/>
                <a:gd name="connsiteY105" fmla="*/ 642689 h 1278686"/>
                <a:gd name="connsiteX106" fmla="*/ 2032280 w 2110952"/>
                <a:gd name="connsiteY106" fmla="*/ 616495 h 1278686"/>
                <a:gd name="connsiteX107" fmla="*/ 2025137 w 2110952"/>
                <a:gd name="connsiteY107" fmla="*/ 614114 h 1278686"/>
                <a:gd name="connsiteX108" fmla="*/ 2022755 w 2110952"/>
                <a:gd name="connsiteY108" fmla="*/ 606970 h 1278686"/>
                <a:gd name="connsiteX109" fmla="*/ 2013230 w 2110952"/>
                <a:gd name="connsiteY109" fmla="*/ 592682 h 1278686"/>
                <a:gd name="connsiteX110" fmla="*/ 2017993 w 2110952"/>
                <a:gd name="connsiteY110" fmla="*/ 599826 h 1278686"/>
                <a:gd name="connsiteX111" fmla="*/ 2029899 w 2110952"/>
                <a:gd name="connsiteY111" fmla="*/ 611732 h 1278686"/>
                <a:gd name="connsiteX112" fmla="*/ 2039424 w 2110952"/>
                <a:gd name="connsiteY112" fmla="*/ 626020 h 1278686"/>
                <a:gd name="connsiteX113" fmla="*/ 2041805 w 2110952"/>
                <a:gd name="connsiteY113" fmla="*/ 633164 h 1278686"/>
                <a:gd name="connsiteX114" fmla="*/ 2046568 w 2110952"/>
                <a:gd name="connsiteY114" fmla="*/ 640307 h 1278686"/>
                <a:gd name="connsiteX115" fmla="*/ 2044187 w 2110952"/>
                <a:gd name="connsiteY115" fmla="*/ 659357 h 1278686"/>
                <a:gd name="connsiteX116" fmla="*/ 2041805 w 2110952"/>
                <a:gd name="connsiteY116" fmla="*/ 666501 h 1278686"/>
                <a:gd name="connsiteX117" fmla="*/ 2027518 w 2110952"/>
                <a:gd name="connsiteY117" fmla="*/ 673645 h 1278686"/>
                <a:gd name="connsiteX118" fmla="*/ 2020374 w 2110952"/>
                <a:gd name="connsiteY118" fmla="*/ 678407 h 1278686"/>
                <a:gd name="connsiteX119" fmla="*/ 2015612 w 2110952"/>
                <a:gd name="connsiteY119" fmla="*/ 685551 h 1278686"/>
                <a:gd name="connsiteX120" fmla="*/ 2022755 w 2110952"/>
                <a:gd name="connsiteY120" fmla="*/ 690314 h 1278686"/>
                <a:gd name="connsiteX121" fmla="*/ 2037043 w 2110952"/>
                <a:gd name="connsiteY121" fmla="*/ 695076 h 1278686"/>
                <a:gd name="connsiteX122" fmla="*/ 2044187 w 2110952"/>
                <a:gd name="connsiteY122" fmla="*/ 697457 h 1278686"/>
                <a:gd name="connsiteX123" fmla="*/ 2048949 w 2110952"/>
                <a:gd name="connsiteY123" fmla="*/ 690314 h 1278686"/>
                <a:gd name="connsiteX124" fmla="*/ 2032280 w 2110952"/>
                <a:gd name="connsiteY124" fmla="*/ 680789 h 1278686"/>
                <a:gd name="connsiteX125" fmla="*/ 2051330 w 2110952"/>
                <a:gd name="connsiteY125" fmla="*/ 697457 h 1278686"/>
                <a:gd name="connsiteX126" fmla="*/ 2063237 w 2110952"/>
                <a:gd name="connsiteY126" fmla="*/ 711745 h 1278686"/>
                <a:gd name="connsiteX127" fmla="*/ 2072762 w 2110952"/>
                <a:gd name="connsiteY127" fmla="*/ 740320 h 1278686"/>
                <a:gd name="connsiteX128" fmla="*/ 2077524 w 2110952"/>
                <a:gd name="connsiteY128" fmla="*/ 754607 h 1278686"/>
                <a:gd name="connsiteX129" fmla="*/ 2079905 w 2110952"/>
                <a:gd name="connsiteY129" fmla="*/ 761751 h 1278686"/>
                <a:gd name="connsiteX130" fmla="*/ 2084668 w 2110952"/>
                <a:gd name="connsiteY130" fmla="*/ 768895 h 1278686"/>
                <a:gd name="connsiteX131" fmla="*/ 2077524 w 2110952"/>
                <a:gd name="connsiteY131" fmla="*/ 745082 h 1278686"/>
                <a:gd name="connsiteX132" fmla="*/ 2075143 w 2110952"/>
                <a:gd name="connsiteY132" fmla="*/ 737939 h 1278686"/>
                <a:gd name="connsiteX133" fmla="*/ 2072762 w 2110952"/>
                <a:gd name="connsiteY133" fmla="*/ 730795 h 1278686"/>
                <a:gd name="connsiteX134" fmla="*/ 2082287 w 2110952"/>
                <a:gd name="connsiteY134" fmla="*/ 745082 h 1278686"/>
                <a:gd name="connsiteX135" fmla="*/ 2087049 w 2110952"/>
                <a:gd name="connsiteY135" fmla="*/ 752226 h 1278686"/>
                <a:gd name="connsiteX136" fmla="*/ 2094193 w 2110952"/>
                <a:gd name="connsiteY136" fmla="*/ 766514 h 1278686"/>
                <a:gd name="connsiteX137" fmla="*/ 2101337 w 2110952"/>
                <a:gd name="connsiteY137" fmla="*/ 792707 h 1278686"/>
                <a:gd name="connsiteX138" fmla="*/ 2106099 w 2110952"/>
                <a:gd name="connsiteY138" fmla="*/ 823664 h 1278686"/>
                <a:gd name="connsiteX139" fmla="*/ 2101337 w 2110952"/>
                <a:gd name="connsiteY139" fmla="*/ 871289 h 1278686"/>
                <a:gd name="connsiteX140" fmla="*/ 2096574 w 2110952"/>
                <a:gd name="connsiteY140" fmla="*/ 878432 h 1278686"/>
                <a:gd name="connsiteX141" fmla="*/ 2096574 w 2110952"/>
                <a:gd name="connsiteY141" fmla="*/ 895101 h 1278686"/>
                <a:gd name="connsiteX142" fmla="*/ 2103718 w 2110952"/>
                <a:gd name="connsiteY142" fmla="*/ 897482 h 1278686"/>
                <a:gd name="connsiteX143" fmla="*/ 2106099 w 2110952"/>
                <a:gd name="connsiteY143" fmla="*/ 904626 h 1278686"/>
                <a:gd name="connsiteX144" fmla="*/ 2110862 w 2110952"/>
                <a:gd name="connsiteY144" fmla="*/ 911770 h 1278686"/>
                <a:gd name="connsiteX145" fmla="*/ 2106099 w 2110952"/>
                <a:gd name="connsiteY145" fmla="*/ 952251 h 1278686"/>
                <a:gd name="connsiteX146" fmla="*/ 2103718 w 2110952"/>
                <a:gd name="connsiteY146" fmla="*/ 983207 h 1278686"/>
                <a:gd name="connsiteX147" fmla="*/ 2098955 w 2110952"/>
                <a:gd name="connsiteY147" fmla="*/ 997495 h 1278686"/>
                <a:gd name="connsiteX148" fmla="*/ 2096574 w 2110952"/>
                <a:gd name="connsiteY148" fmla="*/ 1004639 h 1278686"/>
                <a:gd name="connsiteX149" fmla="*/ 2091812 w 2110952"/>
                <a:gd name="connsiteY149" fmla="*/ 1011782 h 1278686"/>
                <a:gd name="connsiteX150" fmla="*/ 2089430 w 2110952"/>
                <a:gd name="connsiteY150" fmla="*/ 1018926 h 1278686"/>
                <a:gd name="connsiteX151" fmla="*/ 2084668 w 2110952"/>
                <a:gd name="connsiteY151" fmla="*/ 1026070 h 1278686"/>
                <a:gd name="connsiteX152" fmla="*/ 2082287 w 2110952"/>
                <a:gd name="connsiteY152" fmla="*/ 1033214 h 1278686"/>
                <a:gd name="connsiteX153" fmla="*/ 2072762 w 2110952"/>
                <a:gd name="connsiteY153" fmla="*/ 1047501 h 1278686"/>
                <a:gd name="connsiteX154" fmla="*/ 2067999 w 2110952"/>
                <a:gd name="connsiteY154" fmla="*/ 1061789 h 1278686"/>
                <a:gd name="connsiteX155" fmla="*/ 2072762 w 2110952"/>
                <a:gd name="connsiteY155" fmla="*/ 1078457 h 1278686"/>
                <a:gd name="connsiteX156" fmla="*/ 2091812 w 2110952"/>
                <a:gd name="connsiteY156" fmla="*/ 1095125 h 1278686"/>
                <a:gd name="connsiteX157" fmla="*/ 2075143 w 2110952"/>
                <a:gd name="connsiteY157" fmla="*/ 1154656 h 1278686"/>
                <a:gd name="connsiteX158" fmla="*/ 2029899 w 2110952"/>
                <a:gd name="connsiteY158" fmla="*/ 1249906 h 1278686"/>
                <a:gd name="connsiteX159" fmla="*/ 22506 w 2110952"/>
                <a:gd name="connsiteY159" fmla="*/ 849857 h 1278686"/>
                <a:gd name="connsiteX160" fmla="*/ 839275 w 2110952"/>
                <a:gd name="connsiteY160" fmla="*/ 73570 h 1278686"/>
                <a:gd name="connsiteX161" fmla="*/ 1051205 w 2110952"/>
                <a:gd name="connsiteY161" fmla="*/ 28326 h 1278686"/>
                <a:gd name="connsiteX0" fmla="*/ 1055650 w 2110634"/>
                <a:gd name="connsiteY0" fmla="*/ 45254 h 1293233"/>
                <a:gd name="connsiteX1" fmla="*/ 1072319 w 2110634"/>
                <a:gd name="connsiteY1" fmla="*/ 42873 h 1293233"/>
                <a:gd name="connsiteX2" fmla="*/ 1079462 w 2110634"/>
                <a:gd name="connsiteY2" fmla="*/ 40492 h 1293233"/>
                <a:gd name="connsiteX3" fmla="*/ 1091369 w 2110634"/>
                <a:gd name="connsiteY3" fmla="*/ 38111 h 1293233"/>
                <a:gd name="connsiteX4" fmla="*/ 1098512 w 2110634"/>
                <a:gd name="connsiteY4" fmla="*/ 35729 h 1293233"/>
                <a:gd name="connsiteX5" fmla="*/ 1105656 w 2110634"/>
                <a:gd name="connsiteY5" fmla="*/ 30967 h 1293233"/>
                <a:gd name="connsiteX6" fmla="*/ 1119944 w 2110634"/>
                <a:gd name="connsiteY6" fmla="*/ 28586 h 1293233"/>
                <a:gd name="connsiteX7" fmla="*/ 1153281 w 2110634"/>
                <a:gd name="connsiteY7" fmla="*/ 35729 h 1293233"/>
                <a:gd name="connsiteX8" fmla="*/ 1160425 w 2110634"/>
                <a:gd name="connsiteY8" fmla="*/ 38111 h 1293233"/>
                <a:gd name="connsiteX9" fmla="*/ 1181856 w 2110634"/>
                <a:gd name="connsiteY9" fmla="*/ 40492 h 1293233"/>
                <a:gd name="connsiteX10" fmla="*/ 1205669 w 2110634"/>
                <a:gd name="connsiteY10" fmla="*/ 45254 h 1293233"/>
                <a:gd name="connsiteX11" fmla="*/ 1219956 w 2110634"/>
                <a:gd name="connsiteY11" fmla="*/ 50017 h 1293233"/>
                <a:gd name="connsiteX12" fmla="*/ 1234244 w 2110634"/>
                <a:gd name="connsiteY12" fmla="*/ 54779 h 1293233"/>
                <a:gd name="connsiteX13" fmla="*/ 1241387 w 2110634"/>
                <a:gd name="connsiteY13" fmla="*/ 57161 h 1293233"/>
                <a:gd name="connsiteX14" fmla="*/ 1248531 w 2110634"/>
                <a:gd name="connsiteY14" fmla="*/ 59542 h 1293233"/>
                <a:gd name="connsiteX15" fmla="*/ 1255675 w 2110634"/>
                <a:gd name="connsiteY15" fmla="*/ 73829 h 1293233"/>
                <a:gd name="connsiteX16" fmla="*/ 1265200 w 2110634"/>
                <a:gd name="connsiteY16" fmla="*/ 95261 h 1293233"/>
                <a:gd name="connsiteX17" fmla="*/ 1267581 w 2110634"/>
                <a:gd name="connsiteY17" fmla="*/ 102404 h 1293233"/>
                <a:gd name="connsiteX18" fmla="*/ 1269962 w 2110634"/>
                <a:gd name="connsiteY18" fmla="*/ 111929 h 1293233"/>
                <a:gd name="connsiteX19" fmla="*/ 1267581 w 2110634"/>
                <a:gd name="connsiteY19" fmla="*/ 95261 h 1293233"/>
                <a:gd name="connsiteX20" fmla="*/ 1262819 w 2110634"/>
                <a:gd name="connsiteY20" fmla="*/ 80973 h 1293233"/>
                <a:gd name="connsiteX21" fmla="*/ 1265200 w 2110634"/>
                <a:gd name="connsiteY21" fmla="*/ 71448 h 1293233"/>
                <a:gd name="connsiteX22" fmla="*/ 1360450 w 2110634"/>
                <a:gd name="connsiteY22" fmla="*/ 78592 h 1293233"/>
                <a:gd name="connsiteX23" fmla="*/ 1381881 w 2110634"/>
                <a:gd name="connsiteY23" fmla="*/ 85736 h 1293233"/>
                <a:gd name="connsiteX24" fmla="*/ 1389025 w 2110634"/>
                <a:gd name="connsiteY24" fmla="*/ 88117 h 1293233"/>
                <a:gd name="connsiteX25" fmla="*/ 1396169 w 2110634"/>
                <a:gd name="connsiteY25" fmla="*/ 90498 h 1293233"/>
                <a:gd name="connsiteX26" fmla="*/ 1400931 w 2110634"/>
                <a:gd name="connsiteY26" fmla="*/ 97642 h 1293233"/>
                <a:gd name="connsiteX27" fmla="*/ 1408075 w 2110634"/>
                <a:gd name="connsiteY27" fmla="*/ 100023 h 1293233"/>
                <a:gd name="connsiteX28" fmla="*/ 1415219 w 2110634"/>
                <a:gd name="connsiteY28" fmla="*/ 104786 h 1293233"/>
                <a:gd name="connsiteX29" fmla="*/ 1419981 w 2110634"/>
                <a:gd name="connsiteY29" fmla="*/ 111929 h 1293233"/>
                <a:gd name="connsiteX30" fmla="*/ 1429506 w 2110634"/>
                <a:gd name="connsiteY30" fmla="*/ 133361 h 1293233"/>
                <a:gd name="connsiteX31" fmla="*/ 1448556 w 2110634"/>
                <a:gd name="connsiteY31" fmla="*/ 130979 h 1293233"/>
                <a:gd name="connsiteX32" fmla="*/ 1450937 w 2110634"/>
                <a:gd name="connsiteY32" fmla="*/ 123836 h 1293233"/>
                <a:gd name="connsiteX33" fmla="*/ 1458081 w 2110634"/>
                <a:gd name="connsiteY33" fmla="*/ 119073 h 1293233"/>
                <a:gd name="connsiteX34" fmla="*/ 1474750 w 2110634"/>
                <a:gd name="connsiteY34" fmla="*/ 121454 h 1293233"/>
                <a:gd name="connsiteX35" fmla="*/ 1503325 w 2110634"/>
                <a:gd name="connsiteY35" fmla="*/ 126217 h 1293233"/>
                <a:gd name="connsiteX36" fmla="*/ 1515231 w 2110634"/>
                <a:gd name="connsiteY36" fmla="*/ 135742 h 1293233"/>
                <a:gd name="connsiteX37" fmla="*/ 1527137 w 2110634"/>
                <a:gd name="connsiteY37" fmla="*/ 147648 h 1293233"/>
                <a:gd name="connsiteX38" fmla="*/ 1548569 w 2110634"/>
                <a:gd name="connsiteY38" fmla="*/ 157173 h 1293233"/>
                <a:gd name="connsiteX39" fmla="*/ 1555712 w 2110634"/>
                <a:gd name="connsiteY39" fmla="*/ 171461 h 1293233"/>
                <a:gd name="connsiteX40" fmla="*/ 1550950 w 2110634"/>
                <a:gd name="connsiteY40" fmla="*/ 190511 h 1293233"/>
                <a:gd name="connsiteX41" fmla="*/ 1548569 w 2110634"/>
                <a:gd name="connsiteY41" fmla="*/ 207179 h 1293233"/>
                <a:gd name="connsiteX42" fmla="*/ 1543806 w 2110634"/>
                <a:gd name="connsiteY42" fmla="*/ 235754 h 1293233"/>
                <a:gd name="connsiteX43" fmla="*/ 1548569 w 2110634"/>
                <a:gd name="connsiteY43" fmla="*/ 209561 h 1293233"/>
                <a:gd name="connsiteX44" fmla="*/ 1553331 w 2110634"/>
                <a:gd name="connsiteY44" fmla="*/ 202417 h 1293233"/>
                <a:gd name="connsiteX45" fmla="*/ 1560475 w 2110634"/>
                <a:gd name="connsiteY45" fmla="*/ 200036 h 1293233"/>
                <a:gd name="connsiteX46" fmla="*/ 1565237 w 2110634"/>
                <a:gd name="connsiteY46" fmla="*/ 192892 h 1293233"/>
                <a:gd name="connsiteX47" fmla="*/ 1579525 w 2110634"/>
                <a:gd name="connsiteY47" fmla="*/ 183367 h 1293233"/>
                <a:gd name="connsiteX48" fmla="*/ 1562856 w 2110634"/>
                <a:gd name="connsiteY48" fmla="*/ 180986 h 1293233"/>
                <a:gd name="connsiteX49" fmla="*/ 1577144 w 2110634"/>
                <a:gd name="connsiteY49" fmla="*/ 176223 h 1293233"/>
                <a:gd name="connsiteX50" fmla="*/ 1589050 w 2110634"/>
                <a:gd name="connsiteY50" fmla="*/ 178604 h 1293233"/>
                <a:gd name="connsiteX51" fmla="*/ 1596194 w 2110634"/>
                <a:gd name="connsiteY51" fmla="*/ 180986 h 1293233"/>
                <a:gd name="connsiteX52" fmla="*/ 1605719 w 2110634"/>
                <a:gd name="connsiteY52" fmla="*/ 190511 h 1293233"/>
                <a:gd name="connsiteX53" fmla="*/ 1615244 w 2110634"/>
                <a:gd name="connsiteY53" fmla="*/ 200036 h 1293233"/>
                <a:gd name="connsiteX54" fmla="*/ 1620006 w 2110634"/>
                <a:gd name="connsiteY54" fmla="*/ 207179 h 1293233"/>
                <a:gd name="connsiteX55" fmla="*/ 1634294 w 2110634"/>
                <a:gd name="connsiteY55" fmla="*/ 221467 h 1293233"/>
                <a:gd name="connsiteX56" fmla="*/ 1636675 w 2110634"/>
                <a:gd name="connsiteY56" fmla="*/ 228611 h 1293233"/>
                <a:gd name="connsiteX57" fmla="*/ 1641437 w 2110634"/>
                <a:gd name="connsiteY57" fmla="*/ 252423 h 1293233"/>
                <a:gd name="connsiteX58" fmla="*/ 1648581 w 2110634"/>
                <a:gd name="connsiteY58" fmla="*/ 250042 h 1293233"/>
                <a:gd name="connsiteX59" fmla="*/ 1653344 w 2110634"/>
                <a:gd name="connsiteY59" fmla="*/ 235754 h 1293233"/>
                <a:gd name="connsiteX60" fmla="*/ 1660487 w 2110634"/>
                <a:gd name="connsiteY60" fmla="*/ 221467 h 1293233"/>
                <a:gd name="connsiteX61" fmla="*/ 1684300 w 2110634"/>
                <a:gd name="connsiteY61" fmla="*/ 226229 h 1293233"/>
                <a:gd name="connsiteX62" fmla="*/ 1691444 w 2110634"/>
                <a:gd name="connsiteY62" fmla="*/ 230992 h 1293233"/>
                <a:gd name="connsiteX63" fmla="*/ 1705731 w 2110634"/>
                <a:gd name="connsiteY63" fmla="*/ 235754 h 1293233"/>
                <a:gd name="connsiteX64" fmla="*/ 1710494 w 2110634"/>
                <a:gd name="connsiteY64" fmla="*/ 242898 h 1293233"/>
                <a:gd name="connsiteX65" fmla="*/ 1717637 w 2110634"/>
                <a:gd name="connsiteY65" fmla="*/ 245279 h 1293233"/>
                <a:gd name="connsiteX66" fmla="*/ 1724781 w 2110634"/>
                <a:gd name="connsiteY66" fmla="*/ 250042 h 1293233"/>
                <a:gd name="connsiteX67" fmla="*/ 1734306 w 2110634"/>
                <a:gd name="connsiteY67" fmla="*/ 259567 h 1293233"/>
                <a:gd name="connsiteX68" fmla="*/ 1746212 w 2110634"/>
                <a:gd name="connsiteY68" fmla="*/ 269092 h 1293233"/>
                <a:gd name="connsiteX69" fmla="*/ 1755737 w 2110634"/>
                <a:gd name="connsiteY69" fmla="*/ 283379 h 1293233"/>
                <a:gd name="connsiteX70" fmla="*/ 1762881 w 2110634"/>
                <a:gd name="connsiteY70" fmla="*/ 304811 h 1293233"/>
                <a:gd name="connsiteX71" fmla="*/ 1765262 w 2110634"/>
                <a:gd name="connsiteY71" fmla="*/ 311954 h 1293233"/>
                <a:gd name="connsiteX72" fmla="*/ 1767644 w 2110634"/>
                <a:gd name="connsiteY72" fmla="*/ 319098 h 1293233"/>
                <a:gd name="connsiteX73" fmla="*/ 1789075 w 2110634"/>
                <a:gd name="connsiteY73" fmla="*/ 316717 h 1293233"/>
                <a:gd name="connsiteX74" fmla="*/ 1796219 w 2110634"/>
                <a:gd name="connsiteY74" fmla="*/ 314336 h 1293233"/>
                <a:gd name="connsiteX75" fmla="*/ 1800981 w 2110634"/>
                <a:gd name="connsiteY75" fmla="*/ 307192 h 1293233"/>
                <a:gd name="connsiteX76" fmla="*/ 1817650 w 2110634"/>
                <a:gd name="connsiteY76" fmla="*/ 314336 h 1293233"/>
                <a:gd name="connsiteX77" fmla="*/ 1834319 w 2110634"/>
                <a:gd name="connsiteY77" fmla="*/ 333386 h 1293233"/>
                <a:gd name="connsiteX78" fmla="*/ 1841462 w 2110634"/>
                <a:gd name="connsiteY78" fmla="*/ 347673 h 1293233"/>
                <a:gd name="connsiteX79" fmla="*/ 1843844 w 2110634"/>
                <a:gd name="connsiteY79" fmla="*/ 354817 h 1293233"/>
                <a:gd name="connsiteX80" fmla="*/ 1848606 w 2110634"/>
                <a:gd name="connsiteY80" fmla="*/ 361961 h 1293233"/>
                <a:gd name="connsiteX81" fmla="*/ 1853369 w 2110634"/>
                <a:gd name="connsiteY81" fmla="*/ 376248 h 1293233"/>
                <a:gd name="connsiteX82" fmla="*/ 1858131 w 2110634"/>
                <a:gd name="connsiteY82" fmla="*/ 383392 h 1293233"/>
                <a:gd name="connsiteX83" fmla="*/ 1860512 w 2110634"/>
                <a:gd name="connsiteY83" fmla="*/ 390536 h 1293233"/>
                <a:gd name="connsiteX84" fmla="*/ 1872419 w 2110634"/>
                <a:gd name="connsiteY84" fmla="*/ 402442 h 1293233"/>
                <a:gd name="connsiteX85" fmla="*/ 1903375 w 2110634"/>
                <a:gd name="connsiteY85" fmla="*/ 404823 h 1293233"/>
                <a:gd name="connsiteX86" fmla="*/ 1910519 w 2110634"/>
                <a:gd name="connsiteY86" fmla="*/ 407204 h 1293233"/>
                <a:gd name="connsiteX87" fmla="*/ 1915281 w 2110634"/>
                <a:gd name="connsiteY87" fmla="*/ 414348 h 1293233"/>
                <a:gd name="connsiteX88" fmla="*/ 1922425 w 2110634"/>
                <a:gd name="connsiteY88" fmla="*/ 419111 h 1293233"/>
                <a:gd name="connsiteX89" fmla="*/ 1931950 w 2110634"/>
                <a:gd name="connsiteY89" fmla="*/ 431017 h 1293233"/>
                <a:gd name="connsiteX90" fmla="*/ 1941475 w 2110634"/>
                <a:gd name="connsiteY90" fmla="*/ 445304 h 1293233"/>
                <a:gd name="connsiteX91" fmla="*/ 1946237 w 2110634"/>
                <a:gd name="connsiteY91" fmla="*/ 461973 h 1293233"/>
                <a:gd name="connsiteX92" fmla="*/ 1941475 w 2110634"/>
                <a:gd name="connsiteY92" fmla="*/ 497692 h 1293233"/>
                <a:gd name="connsiteX93" fmla="*/ 1936712 w 2110634"/>
                <a:gd name="connsiteY93" fmla="*/ 504836 h 1293233"/>
                <a:gd name="connsiteX94" fmla="*/ 1934331 w 2110634"/>
                <a:gd name="connsiteY94" fmla="*/ 511979 h 1293233"/>
                <a:gd name="connsiteX95" fmla="*/ 1955762 w 2110634"/>
                <a:gd name="connsiteY95" fmla="*/ 504836 h 1293233"/>
                <a:gd name="connsiteX96" fmla="*/ 1960525 w 2110634"/>
                <a:gd name="connsiteY96" fmla="*/ 497692 h 1293233"/>
                <a:gd name="connsiteX97" fmla="*/ 1991481 w 2110634"/>
                <a:gd name="connsiteY97" fmla="*/ 502454 h 1293233"/>
                <a:gd name="connsiteX98" fmla="*/ 1998625 w 2110634"/>
                <a:gd name="connsiteY98" fmla="*/ 533411 h 1293233"/>
                <a:gd name="connsiteX99" fmla="*/ 2003387 w 2110634"/>
                <a:gd name="connsiteY99" fmla="*/ 547698 h 1293233"/>
                <a:gd name="connsiteX100" fmla="*/ 2005769 w 2110634"/>
                <a:gd name="connsiteY100" fmla="*/ 592942 h 1293233"/>
                <a:gd name="connsiteX101" fmla="*/ 2008150 w 2110634"/>
                <a:gd name="connsiteY101" fmla="*/ 600086 h 1293233"/>
                <a:gd name="connsiteX102" fmla="*/ 2022437 w 2110634"/>
                <a:gd name="connsiteY102" fmla="*/ 614373 h 1293233"/>
                <a:gd name="connsiteX103" fmla="*/ 2027200 w 2110634"/>
                <a:gd name="connsiteY103" fmla="*/ 628661 h 1293233"/>
                <a:gd name="connsiteX104" fmla="*/ 2029581 w 2110634"/>
                <a:gd name="connsiteY104" fmla="*/ 635804 h 1293233"/>
                <a:gd name="connsiteX105" fmla="*/ 2034344 w 2110634"/>
                <a:gd name="connsiteY105" fmla="*/ 657236 h 1293233"/>
                <a:gd name="connsiteX106" fmla="*/ 2031962 w 2110634"/>
                <a:gd name="connsiteY106" fmla="*/ 631042 h 1293233"/>
                <a:gd name="connsiteX107" fmla="*/ 2024819 w 2110634"/>
                <a:gd name="connsiteY107" fmla="*/ 628661 h 1293233"/>
                <a:gd name="connsiteX108" fmla="*/ 2022437 w 2110634"/>
                <a:gd name="connsiteY108" fmla="*/ 621517 h 1293233"/>
                <a:gd name="connsiteX109" fmla="*/ 2012912 w 2110634"/>
                <a:gd name="connsiteY109" fmla="*/ 607229 h 1293233"/>
                <a:gd name="connsiteX110" fmla="*/ 2017675 w 2110634"/>
                <a:gd name="connsiteY110" fmla="*/ 614373 h 1293233"/>
                <a:gd name="connsiteX111" fmla="*/ 2029581 w 2110634"/>
                <a:gd name="connsiteY111" fmla="*/ 626279 h 1293233"/>
                <a:gd name="connsiteX112" fmla="*/ 2039106 w 2110634"/>
                <a:gd name="connsiteY112" fmla="*/ 640567 h 1293233"/>
                <a:gd name="connsiteX113" fmla="*/ 2041487 w 2110634"/>
                <a:gd name="connsiteY113" fmla="*/ 647711 h 1293233"/>
                <a:gd name="connsiteX114" fmla="*/ 2046250 w 2110634"/>
                <a:gd name="connsiteY114" fmla="*/ 654854 h 1293233"/>
                <a:gd name="connsiteX115" fmla="*/ 2043869 w 2110634"/>
                <a:gd name="connsiteY115" fmla="*/ 673904 h 1293233"/>
                <a:gd name="connsiteX116" fmla="*/ 2041487 w 2110634"/>
                <a:gd name="connsiteY116" fmla="*/ 681048 h 1293233"/>
                <a:gd name="connsiteX117" fmla="*/ 2027200 w 2110634"/>
                <a:gd name="connsiteY117" fmla="*/ 688192 h 1293233"/>
                <a:gd name="connsiteX118" fmla="*/ 2020056 w 2110634"/>
                <a:gd name="connsiteY118" fmla="*/ 692954 h 1293233"/>
                <a:gd name="connsiteX119" fmla="*/ 2015294 w 2110634"/>
                <a:gd name="connsiteY119" fmla="*/ 700098 h 1293233"/>
                <a:gd name="connsiteX120" fmla="*/ 2022437 w 2110634"/>
                <a:gd name="connsiteY120" fmla="*/ 704861 h 1293233"/>
                <a:gd name="connsiteX121" fmla="*/ 2036725 w 2110634"/>
                <a:gd name="connsiteY121" fmla="*/ 709623 h 1293233"/>
                <a:gd name="connsiteX122" fmla="*/ 2043869 w 2110634"/>
                <a:gd name="connsiteY122" fmla="*/ 712004 h 1293233"/>
                <a:gd name="connsiteX123" fmla="*/ 2048631 w 2110634"/>
                <a:gd name="connsiteY123" fmla="*/ 704861 h 1293233"/>
                <a:gd name="connsiteX124" fmla="*/ 2031962 w 2110634"/>
                <a:gd name="connsiteY124" fmla="*/ 695336 h 1293233"/>
                <a:gd name="connsiteX125" fmla="*/ 2051012 w 2110634"/>
                <a:gd name="connsiteY125" fmla="*/ 712004 h 1293233"/>
                <a:gd name="connsiteX126" fmla="*/ 2062919 w 2110634"/>
                <a:gd name="connsiteY126" fmla="*/ 726292 h 1293233"/>
                <a:gd name="connsiteX127" fmla="*/ 2072444 w 2110634"/>
                <a:gd name="connsiteY127" fmla="*/ 754867 h 1293233"/>
                <a:gd name="connsiteX128" fmla="*/ 2077206 w 2110634"/>
                <a:gd name="connsiteY128" fmla="*/ 769154 h 1293233"/>
                <a:gd name="connsiteX129" fmla="*/ 2079587 w 2110634"/>
                <a:gd name="connsiteY129" fmla="*/ 776298 h 1293233"/>
                <a:gd name="connsiteX130" fmla="*/ 2084350 w 2110634"/>
                <a:gd name="connsiteY130" fmla="*/ 783442 h 1293233"/>
                <a:gd name="connsiteX131" fmla="*/ 2077206 w 2110634"/>
                <a:gd name="connsiteY131" fmla="*/ 759629 h 1293233"/>
                <a:gd name="connsiteX132" fmla="*/ 2074825 w 2110634"/>
                <a:gd name="connsiteY132" fmla="*/ 752486 h 1293233"/>
                <a:gd name="connsiteX133" fmla="*/ 2072444 w 2110634"/>
                <a:gd name="connsiteY133" fmla="*/ 745342 h 1293233"/>
                <a:gd name="connsiteX134" fmla="*/ 2081969 w 2110634"/>
                <a:gd name="connsiteY134" fmla="*/ 759629 h 1293233"/>
                <a:gd name="connsiteX135" fmla="*/ 2086731 w 2110634"/>
                <a:gd name="connsiteY135" fmla="*/ 766773 h 1293233"/>
                <a:gd name="connsiteX136" fmla="*/ 2093875 w 2110634"/>
                <a:gd name="connsiteY136" fmla="*/ 781061 h 1293233"/>
                <a:gd name="connsiteX137" fmla="*/ 2101019 w 2110634"/>
                <a:gd name="connsiteY137" fmla="*/ 807254 h 1293233"/>
                <a:gd name="connsiteX138" fmla="*/ 2105781 w 2110634"/>
                <a:gd name="connsiteY138" fmla="*/ 838211 h 1293233"/>
                <a:gd name="connsiteX139" fmla="*/ 2101019 w 2110634"/>
                <a:gd name="connsiteY139" fmla="*/ 885836 h 1293233"/>
                <a:gd name="connsiteX140" fmla="*/ 2096256 w 2110634"/>
                <a:gd name="connsiteY140" fmla="*/ 892979 h 1293233"/>
                <a:gd name="connsiteX141" fmla="*/ 2096256 w 2110634"/>
                <a:gd name="connsiteY141" fmla="*/ 909648 h 1293233"/>
                <a:gd name="connsiteX142" fmla="*/ 2103400 w 2110634"/>
                <a:gd name="connsiteY142" fmla="*/ 912029 h 1293233"/>
                <a:gd name="connsiteX143" fmla="*/ 2105781 w 2110634"/>
                <a:gd name="connsiteY143" fmla="*/ 919173 h 1293233"/>
                <a:gd name="connsiteX144" fmla="*/ 2110544 w 2110634"/>
                <a:gd name="connsiteY144" fmla="*/ 926317 h 1293233"/>
                <a:gd name="connsiteX145" fmla="*/ 2105781 w 2110634"/>
                <a:gd name="connsiteY145" fmla="*/ 966798 h 1293233"/>
                <a:gd name="connsiteX146" fmla="*/ 2103400 w 2110634"/>
                <a:gd name="connsiteY146" fmla="*/ 997754 h 1293233"/>
                <a:gd name="connsiteX147" fmla="*/ 2098637 w 2110634"/>
                <a:gd name="connsiteY147" fmla="*/ 1012042 h 1293233"/>
                <a:gd name="connsiteX148" fmla="*/ 2096256 w 2110634"/>
                <a:gd name="connsiteY148" fmla="*/ 1019186 h 1293233"/>
                <a:gd name="connsiteX149" fmla="*/ 2091494 w 2110634"/>
                <a:gd name="connsiteY149" fmla="*/ 1026329 h 1293233"/>
                <a:gd name="connsiteX150" fmla="*/ 2089112 w 2110634"/>
                <a:gd name="connsiteY150" fmla="*/ 1033473 h 1293233"/>
                <a:gd name="connsiteX151" fmla="*/ 2084350 w 2110634"/>
                <a:gd name="connsiteY151" fmla="*/ 1040617 h 1293233"/>
                <a:gd name="connsiteX152" fmla="*/ 2081969 w 2110634"/>
                <a:gd name="connsiteY152" fmla="*/ 1047761 h 1293233"/>
                <a:gd name="connsiteX153" fmla="*/ 2072444 w 2110634"/>
                <a:gd name="connsiteY153" fmla="*/ 1062048 h 1293233"/>
                <a:gd name="connsiteX154" fmla="*/ 2067681 w 2110634"/>
                <a:gd name="connsiteY154" fmla="*/ 1076336 h 1293233"/>
                <a:gd name="connsiteX155" fmla="*/ 2072444 w 2110634"/>
                <a:gd name="connsiteY155" fmla="*/ 1093004 h 1293233"/>
                <a:gd name="connsiteX156" fmla="*/ 2091494 w 2110634"/>
                <a:gd name="connsiteY156" fmla="*/ 1109672 h 1293233"/>
                <a:gd name="connsiteX157" fmla="*/ 2074825 w 2110634"/>
                <a:gd name="connsiteY157" fmla="*/ 1169203 h 1293233"/>
                <a:gd name="connsiteX158" fmla="*/ 2029581 w 2110634"/>
                <a:gd name="connsiteY158" fmla="*/ 1264453 h 1293233"/>
                <a:gd name="connsiteX159" fmla="*/ 22188 w 2110634"/>
                <a:gd name="connsiteY159" fmla="*/ 864404 h 1293233"/>
                <a:gd name="connsiteX160" fmla="*/ 838957 w 2110634"/>
                <a:gd name="connsiteY160" fmla="*/ 88117 h 1293233"/>
                <a:gd name="connsiteX161" fmla="*/ 943732 w 2110634"/>
                <a:gd name="connsiteY161" fmla="*/ 11917 h 1293233"/>
                <a:gd name="connsiteX162" fmla="*/ 1050887 w 2110634"/>
                <a:gd name="connsiteY162" fmla="*/ 42873 h 1293233"/>
                <a:gd name="connsiteX0" fmla="*/ 1117895 w 2172879"/>
                <a:gd name="connsiteY0" fmla="*/ 34411 h 1282390"/>
                <a:gd name="connsiteX1" fmla="*/ 1134564 w 2172879"/>
                <a:gd name="connsiteY1" fmla="*/ 32030 h 1282390"/>
                <a:gd name="connsiteX2" fmla="*/ 1141707 w 2172879"/>
                <a:gd name="connsiteY2" fmla="*/ 29649 h 1282390"/>
                <a:gd name="connsiteX3" fmla="*/ 1153614 w 2172879"/>
                <a:gd name="connsiteY3" fmla="*/ 27268 h 1282390"/>
                <a:gd name="connsiteX4" fmla="*/ 1160757 w 2172879"/>
                <a:gd name="connsiteY4" fmla="*/ 24886 h 1282390"/>
                <a:gd name="connsiteX5" fmla="*/ 1167901 w 2172879"/>
                <a:gd name="connsiteY5" fmla="*/ 20124 h 1282390"/>
                <a:gd name="connsiteX6" fmla="*/ 1182189 w 2172879"/>
                <a:gd name="connsiteY6" fmla="*/ 17743 h 1282390"/>
                <a:gd name="connsiteX7" fmla="*/ 1215526 w 2172879"/>
                <a:gd name="connsiteY7" fmla="*/ 24886 h 1282390"/>
                <a:gd name="connsiteX8" fmla="*/ 1222670 w 2172879"/>
                <a:gd name="connsiteY8" fmla="*/ 27268 h 1282390"/>
                <a:gd name="connsiteX9" fmla="*/ 1244101 w 2172879"/>
                <a:gd name="connsiteY9" fmla="*/ 29649 h 1282390"/>
                <a:gd name="connsiteX10" fmla="*/ 1267914 w 2172879"/>
                <a:gd name="connsiteY10" fmla="*/ 34411 h 1282390"/>
                <a:gd name="connsiteX11" fmla="*/ 1282201 w 2172879"/>
                <a:gd name="connsiteY11" fmla="*/ 39174 h 1282390"/>
                <a:gd name="connsiteX12" fmla="*/ 1296489 w 2172879"/>
                <a:gd name="connsiteY12" fmla="*/ 43936 h 1282390"/>
                <a:gd name="connsiteX13" fmla="*/ 1303632 w 2172879"/>
                <a:gd name="connsiteY13" fmla="*/ 46318 h 1282390"/>
                <a:gd name="connsiteX14" fmla="*/ 1310776 w 2172879"/>
                <a:gd name="connsiteY14" fmla="*/ 48699 h 1282390"/>
                <a:gd name="connsiteX15" fmla="*/ 1317920 w 2172879"/>
                <a:gd name="connsiteY15" fmla="*/ 62986 h 1282390"/>
                <a:gd name="connsiteX16" fmla="*/ 1327445 w 2172879"/>
                <a:gd name="connsiteY16" fmla="*/ 84418 h 1282390"/>
                <a:gd name="connsiteX17" fmla="*/ 1329826 w 2172879"/>
                <a:gd name="connsiteY17" fmla="*/ 91561 h 1282390"/>
                <a:gd name="connsiteX18" fmla="*/ 1332207 w 2172879"/>
                <a:gd name="connsiteY18" fmla="*/ 101086 h 1282390"/>
                <a:gd name="connsiteX19" fmla="*/ 1329826 w 2172879"/>
                <a:gd name="connsiteY19" fmla="*/ 84418 h 1282390"/>
                <a:gd name="connsiteX20" fmla="*/ 1325064 w 2172879"/>
                <a:gd name="connsiteY20" fmla="*/ 70130 h 1282390"/>
                <a:gd name="connsiteX21" fmla="*/ 1327445 w 2172879"/>
                <a:gd name="connsiteY21" fmla="*/ 60605 h 1282390"/>
                <a:gd name="connsiteX22" fmla="*/ 1422695 w 2172879"/>
                <a:gd name="connsiteY22" fmla="*/ 67749 h 1282390"/>
                <a:gd name="connsiteX23" fmla="*/ 1444126 w 2172879"/>
                <a:gd name="connsiteY23" fmla="*/ 74893 h 1282390"/>
                <a:gd name="connsiteX24" fmla="*/ 1451270 w 2172879"/>
                <a:gd name="connsiteY24" fmla="*/ 77274 h 1282390"/>
                <a:gd name="connsiteX25" fmla="*/ 1458414 w 2172879"/>
                <a:gd name="connsiteY25" fmla="*/ 79655 h 1282390"/>
                <a:gd name="connsiteX26" fmla="*/ 1463176 w 2172879"/>
                <a:gd name="connsiteY26" fmla="*/ 86799 h 1282390"/>
                <a:gd name="connsiteX27" fmla="*/ 1470320 w 2172879"/>
                <a:gd name="connsiteY27" fmla="*/ 89180 h 1282390"/>
                <a:gd name="connsiteX28" fmla="*/ 1477464 w 2172879"/>
                <a:gd name="connsiteY28" fmla="*/ 93943 h 1282390"/>
                <a:gd name="connsiteX29" fmla="*/ 1482226 w 2172879"/>
                <a:gd name="connsiteY29" fmla="*/ 101086 h 1282390"/>
                <a:gd name="connsiteX30" fmla="*/ 1491751 w 2172879"/>
                <a:gd name="connsiteY30" fmla="*/ 122518 h 1282390"/>
                <a:gd name="connsiteX31" fmla="*/ 1510801 w 2172879"/>
                <a:gd name="connsiteY31" fmla="*/ 120136 h 1282390"/>
                <a:gd name="connsiteX32" fmla="*/ 1513182 w 2172879"/>
                <a:gd name="connsiteY32" fmla="*/ 112993 h 1282390"/>
                <a:gd name="connsiteX33" fmla="*/ 1520326 w 2172879"/>
                <a:gd name="connsiteY33" fmla="*/ 108230 h 1282390"/>
                <a:gd name="connsiteX34" fmla="*/ 1536995 w 2172879"/>
                <a:gd name="connsiteY34" fmla="*/ 110611 h 1282390"/>
                <a:gd name="connsiteX35" fmla="*/ 1565570 w 2172879"/>
                <a:gd name="connsiteY35" fmla="*/ 115374 h 1282390"/>
                <a:gd name="connsiteX36" fmla="*/ 1577476 w 2172879"/>
                <a:gd name="connsiteY36" fmla="*/ 124899 h 1282390"/>
                <a:gd name="connsiteX37" fmla="*/ 1589382 w 2172879"/>
                <a:gd name="connsiteY37" fmla="*/ 136805 h 1282390"/>
                <a:gd name="connsiteX38" fmla="*/ 1610814 w 2172879"/>
                <a:gd name="connsiteY38" fmla="*/ 146330 h 1282390"/>
                <a:gd name="connsiteX39" fmla="*/ 1617957 w 2172879"/>
                <a:gd name="connsiteY39" fmla="*/ 160618 h 1282390"/>
                <a:gd name="connsiteX40" fmla="*/ 1613195 w 2172879"/>
                <a:gd name="connsiteY40" fmla="*/ 179668 h 1282390"/>
                <a:gd name="connsiteX41" fmla="*/ 1610814 w 2172879"/>
                <a:gd name="connsiteY41" fmla="*/ 196336 h 1282390"/>
                <a:gd name="connsiteX42" fmla="*/ 1606051 w 2172879"/>
                <a:gd name="connsiteY42" fmla="*/ 224911 h 1282390"/>
                <a:gd name="connsiteX43" fmla="*/ 1610814 w 2172879"/>
                <a:gd name="connsiteY43" fmla="*/ 198718 h 1282390"/>
                <a:gd name="connsiteX44" fmla="*/ 1615576 w 2172879"/>
                <a:gd name="connsiteY44" fmla="*/ 191574 h 1282390"/>
                <a:gd name="connsiteX45" fmla="*/ 1622720 w 2172879"/>
                <a:gd name="connsiteY45" fmla="*/ 189193 h 1282390"/>
                <a:gd name="connsiteX46" fmla="*/ 1627482 w 2172879"/>
                <a:gd name="connsiteY46" fmla="*/ 182049 h 1282390"/>
                <a:gd name="connsiteX47" fmla="*/ 1641770 w 2172879"/>
                <a:gd name="connsiteY47" fmla="*/ 172524 h 1282390"/>
                <a:gd name="connsiteX48" fmla="*/ 1625101 w 2172879"/>
                <a:gd name="connsiteY48" fmla="*/ 170143 h 1282390"/>
                <a:gd name="connsiteX49" fmla="*/ 1639389 w 2172879"/>
                <a:gd name="connsiteY49" fmla="*/ 165380 h 1282390"/>
                <a:gd name="connsiteX50" fmla="*/ 1651295 w 2172879"/>
                <a:gd name="connsiteY50" fmla="*/ 167761 h 1282390"/>
                <a:gd name="connsiteX51" fmla="*/ 1658439 w 2172879"/>
                <a:gd name="connsiteY51" fmla="*/ 170143 h 1282390"/>
                <a:gd name="connsiteX52" fmla="*/ 1667964 w 2172879"/>
                <a:gd name="connsiteY52" fmla="*/ 179668 h 1282390"/>
                <a:gd name="connsiteX53" fmla="*/ 1677489 w 2172879"/>
                <a:gd name="connsiteY53" fmla="*/ 189193 h 1282390"/>
                <a:gd name="connsiteX54" fmla="*/ 1682251 w 2172879"/>
                <a:gd name="connsiteY54" fmla="*/ 196336 h 1282390"/>
                <a:gd name="connsiteX55" fmla="*/ 1696539 w 2172879"/>
                <a:gd name="connsiteY55" fmla="*/ 210624 h 1282390"/>
                <a:gd name="connsiteX56" fmla="*/ 1698920 w 2172879"/>
                <a:gd name="connsiteY56" fmla="*/ 217768 h 1282390"/>
                <a:gd name="connsiteX57" fmla="*/ 1703682 w 2172879"/>
                <a:gd name="connsiteY57" fmla="*/ 241580 h 1282390"/>
                <a:gd name="connsiteX58" fmla="*/ 1710826 w 2172879"/>
                <a:gd name="connsiteY58" fmla="*/ 239199 h 1282390"/>
                <a:gd name="connsiteX59" fmla="*/ 1715589 w 2172879"/>
                <a:gd name="connsiteY59" fmla="*/ 224911 h 1282390"/>
                <a:gd name="connsiteX60" fmla="*/ 1722732 w 2172879"/>
                <a:gd name="connsiteY60" fmla="*/ 210624 h 1282390"/>
                <a:gd name="connsiteX61" fmla="*/ 1746545 w 2172879"/>
                <a:gd name="connsiteY61" fmla="*/ 215386 h 1282390"/>
                <a:gd name="connsiteX62" fmla="*/ 1753689 w 2172879"/>
                <a:gd name="connsiteY62" fmla="*/ 220149 h 1282390"/>
                <a:gd name="connsiteX63" fmla="*/ 1767976 w 2172879"/>
                <a:gd name="connsiteY63" fmla="*/ 224911 h 1282390"/>
                <a:gd name="connsiteX64" fmla="*/ 1772739 w 2172879"/>
                <a:gd name="connsiteY64" fmla="*/ 232055 h 1282390"/>
                <a:gd name="connsiteX65" fmla="*/ 1779882 w 2172879"/>
                <a:gd name="connsiteY65" fmla="*/ 234436 h 1282390"/>
                <a:gd name="connsiteX66" fmla="*/ 1787026 w 2172879"/>
                <a:gd name="connsiteY66" fmla="*/ 239199 h 1282390"/>
                <a:gd name="connsiteX67" fmla="*/ 1796551 w 2172879"/>
                <a:gd name="connsiteY67" fmla="*/ 248724 h 1282390"/>
                <a:gd name="connsiteX68" fmla="*/ 1808457 w 2172879"/>
                <a:gd name="connsiteY68" fmla="*/ 258249 h 1282390"/>
                <a:gd name="connsiteX69" fmla="*/ 1817982 w 2172879"/>
                <a:gd name="connsiteY69" fmla="*/ 272536 h 1282390"/>
                <a:gd name="connsiteX70" fmla="*/ 1825126 w 2172879"/>
                <a:gd name="connsiteY70" fmla="*/ 293968 h 1282390"/>
                <a:gd name="connsiteX71" fmla="*/ 1827507 w 2172879"/>
                <a:gd name="connsiteY71" fmla="*/ 301111 h 1282390"/>
                <a:gd name="connsiteX72" fmla="*/ 1829889 w 2172879"/>
                <a:gd name="connsiteY72" fmla="*/ 308255 h 1282390"/>
                <a:gd name="connsiteX73" fmla="*/ 1851320 w 2172879"/>
                <a:gd name="connsiteY73" fmla="*/ 305874 h 1282390"/>
                <a:gd name="connsiteX74" fmla="*/ 1858464 w 2172879"/>
                <a:gd name="connsiteY74" fmla="*/ 303493 h 1282390"/>
                <a:gd name="connsiteX75" fmla="*/ 1863226 w 2172879"/>
                <a:gd name="connsiteY75" fmla="*/ 296349 h 1282390"/>
                <a:gd name="connsiteX76" fmla="*/ 1879895 w 2172879"/>
                <a:gd name="connsiteY76" fmla="*/ 303493 h 1282390"/>
                <a:gd name="connsiteX77" fmla="*/ 1896564 w 2172879"/>
                <a:gd name="connsiteY77" fmla="*/ 322543 h 1282390"/>
                <a:gd name="connsiteX78" fmla="*/ 1903707 w 2172879"/>
                <a:gd name="connsiteY78" fmla="*/ 336830 h 1282390"/>
                <a:gd name="connsiteX79" fmla="*/ 1906089 w 2172879"/>
                <a:gd name="connsiteY79" fmla="*/ 343974 h 1282390"/>
                <a:gd name="connsiteX80" fmla="*/ 1910851 w 2172879"/>
                <a:gd name="connsiteY80" fmla="*/ 351118 h 1282390"/>
                <a:gd name="connsiteX81" fmla="*/ 1915614 w 2172879"/>
                <a:gd name="connsiteY81" fmla="*/ 365405 h 1282390"/>
                <a:gd name="connsiteX82" fmla="*/ 1920376 w 2172879"/>
                <a:gd name="connsiteY82" fmla="*/ 372549 h 1282390"/>
                <a:gd name="connsiteX83" fmla="*/ 1922757 w 2172879"/>
                <a:gd name="connsiteY83" fmla="*/ 379693 h 1282390"/>
                <a:gd name="connsiteX84" fmla="*/ 1934664 w 2172879"/>
                <a:gd name="connsiteY84" fmla="*/ 391599 h 1282390"/>
                <a:gd name="connsiteX85" fmla="*/ 1965620 w 2172879"/>
                <a:gd name="connsiteY85" fmla="*/ 393980 h 1282390"/>
                <a:gd name="connsiteX86" fmla="*/ 1972764 w 2172879"/>
                <a:gd name="connsiteY86" fmla="*/ 396361 h 1282390"/>
                <a:gd name="connsiteX87" fmla="*/ 1977526 w 2172879"/>
                <a:gd name="connsiteY87" fmla="*/ 403505 h 1282390"/>
                <a:gd name="connsiteX88" fmla="*/ 1984670 w 2172879"/>
                <a:gd name="connsiteY88" fmla="*/ 408268 h 1282390"/>
                <a:gd name="connsiteX89" fmla="*/ 1994195 w 2172879"/>
                <a:gd name="connsiteY89" fmla="*/ 420174 h 1282390"/>
                <a:gd name="connsiteX90" fmla="*/ 2003720 w 2172879"/>
                <a:gd name="connsiteY90" fmla="*/ 434461 h 1282390"/>
                <a:gd name="connsiteX91" fmla="*/ 2008482 w 2172879"/>
                <a:gd name="connsiteY91" fmla="*/ 451130 h 1282390"/>
                <a:gd name="connsiteX92" fmla="*/ 2003720 w 2172879"/>
                <a:gd name="connsiteY92" fmla="*/ 486849 h 1282390"/>
                <a:gd name="connsiteX93" fmla="*/ 1998957 w 2172879"/>
                <a:gd name="connsiteY93" fmla="*/ 493993 h 1282390"/>
                <a:gd name="connsiteX94" fmla="*/ 1996576 w 2172879"/>
                <a:gd name="connsiteY94" fmla="*/ 501136 h 1282390"/>
                <a:gd name="connsiteX95" fmla="*/ 2018007 w 2172879"/>
                <a:gd name="connsiteY95" fmla="*/ 493993 h 1282390"/>
                <a:gd name="connsiteX96" fmla="*/ 2022770 w 2172879"/>
                <a:gd name="connsiteY96" fmla="*/ 486849 h 1282390"/>
                <a:gd name="connsiteX97" fmla="*/ 2053726 w 2172879"/>
                <a:gd name="connsiteY97" fmla="*/ 491611 h 1282390"/>
                <a:gd name="connsiteX98" fmla="*/ 2060870 w 2172879"/>
                <a:gd name="connsiteY98" fmla="*/ 522568 h 1282390"/>
                <a:gd name="connsiteX99" fmla="*/ 2065632 w 2172879"/>
                <a:gd name="connsiteY99" fmla="*/ 536855 h 1282390"/>
                <a:gd name="connsiteX100" fmla="*/ 2068014 w 2172879"/>
                <a:gd name="connsiteY100" fmla="*/ 582099 h 1282390"/>
                <a:gd name="connsiteX101" fmla="*/ 2070395 w 2172879"/>
                <a:gd name="connsiteY101" fmla="*/ 589243 h 1282390"/>
                <a:gd name="connsiteX102" fmla="*/ 2084682 w 2172879"/>
                <a:gd name="connsiteY102" fmla="*/ 603530 h 1282390"/>
                <a:gd name="connsiteX103" fmla="*/ 2089445 w 2172879"/>
                <a:gd name="connsiteY103" fmla="*/ 617818 h 1282390"/>
                <a:gd name="connsiteX104" fmla="*/ 2091826 w 2172879"/>
                <a:gd name="connsiteY104" fmla="*/ 624961 h 1282390"/>
                <a:gd name="connsiteX105" fmla="*/ 2096589 w 2172879"/>
                <a:gd name="connsiteY105" fmla="*/ 646393 h 1282390"/>
                <a:gd name="connsiteX106" fmla="*/ 2094207 w 2172879"/>
                <a:gd name="connsiteY106" fmla="*/ 620199 h 1282390"/>
                <a:gd name="connsiteX107" fmla="*/ 2087064 w 2172879"/>
                <a:gd name="connsiteY107" fmla="*/ 617818 h 1282390"/>
                <a:gd name="connsiteX108" fmla="*/ 2084682 w 2172879"/>
                <a:gd name="connsiteY108" fmla="*/ 610674 h 1282390"/>
                <a:gd name="connsiteX109" fmla="*/ 2075157 w 2172879"/>
                <a:gd name="connsiteY109" fmla="*/ 596386 h 1282390"/>
                <a:gd name="connsiteX110" fmla="*/ 2079920 w 2172879"/>
                <a:gd name="connsiteY110" fmla="*/ 603530 h 1282390"/>
                <a:gd name="connsiteX111" fmla="*/ 2091826 w 2172879"/>
                <a:gd name="connsiteY111" fmla="*/ 615436 h 1282390"/>
                <a:gd name="connsiteX112" fmla="*/ 2101351 w 2172879"/>
                <a:gd name="connsiteY112" fmla="*/ 629724 h 1282390"/>
                <a:gd name="connsiteX113" fmla="*/ 2103732 w 2172879"/>
                <a:gd name="connsiteY113" fmla="*/ 636868 h 1282390"/>
                <a:gd name="connsiteX114" fmla="*/ 2108495 w 2172879"/>
                <a:gd name="connsiteY114" fmla="*/ 644011 h 1282390"/>
                <a:gd name="connsiteX115" fmla="*/ 2106114 w 2172879"/>
                <a:gd name="connsiteY115" fmla="*/ 663061 h 1282390"/>
                <a:gd name="connsiteX116" fmla="*/ 2103732 w 2172879"/>
                <a:gd name="connsiteY116" fmla="*/ 670205 h 1282390"/>
                <a:gd name="connsiteX117" fmla="*/ 2089445 w 2172879"/>
                <a:gd name="connsiteY117" fmla="*/ 677349 h 1282390"/>
                <a:gd name="connsiteX118" fmla="*/ 2082301 w 2172879"/>
                <a:gd name="connsiteY118" fmla="*/ 682111 h 1282390"/>
                <a:gd name="connsiteX119" fmla="*/ 2077539 w 2172879"/>
                <a:gd name="connsiteY119" fmla="*/ 689255 h 1282390"/>
                <a:gd name="connsiteX120" fmla="*/ 2084682 w 2172879"/>
                <a:gd name="connsiteY120" fmla="*/ 694018 h 1282390"/>
                <a:gd name="connsiteX121" fmla="*/ 2098970 w 2172879"/>
                <a:gd name="connsiteY121" fmla="*/ 698780 h 1282390"/>
                <a:gd name="connsiteX122" fmla="*/ 2106114 w 2172879"/>
                <a:gd name="connsiteY122" fmla="*/ 701161 h 1282390"/>
                <a:gd name="connsiteX123" fmla="*/ 2110876 w 2172879"/>
                <a:gd name="connsiteY123" fmla="*/ 694018 h 1282390"/>
                <a:gd name="connsiteX124" fmla="*/ 2094207 w 2172879"/>
                <a:gd name="connsiteY124" fmla="*/ 684493 h 1282390"/>
                <a:gd name="connsiteX125" fmla="*/ 2113257 w 2172879"/>
                <a:gd name="connsiteY125" fmla="*/ 701161 h 1282390"/>
                <a:gd name="connsiteX126" fmla="*/ 2125164 w 2172879"/>
                <a:gd name="connsiteY126" fmla="*/ 715449 h 1282390"/>
                <a:gd name="connsiteX127" fmla="*/ 2134689 w 2172879"/>
                <a:gd name="connsiteY127" fmla="*/ 744024 h 1282390"/>
                <a:gd name="connsiteX128" fmla="*/ 2139451 w 2172879"/>
                <a:gd name="connsiteY128" fmla="*/ 758311 h 1282390"/>
                <a:gd name="connsiteX129" fmla="*/ 2141832 w 2172879"/>
                <a:gd name="connsiteY129" fmla="*/ 765455 h 1282390"/>
                <a:gd name="connsiteX130" fmla="*/ 2146595 w 2172879"/>
                <a:gd name="connsiteY130" fmla="*/ 772599 h 1282390"/>
                <a:gd name="connsiteX131" fmla="*/ 2139451 w 2172879"/>
                <a:gd name="connsiteY131" fmla="*/ 748786 h 1282390"/>
                <a:gd name="connsiteX132" fmla="*/ 2137070 w 2172879"/>
                <a:gd name="connsiteY132" fmla="*/ 741643 h 1282390"/>
                <a:gd name="connsiteX133" fmla="*/ 2134689 w 2172879"/>
                <a:gd name="connsiteY133" fmla="*/ 734499 h 1282390"/>
                <a:gd name="connsiteX134" fmla="*/ 2144214 w 2172879"/>
                <a:gd name="connsiteY134" fmla="*/ 748786 h 1282390"/>
                <a:gd name="connsiteX135" fmla="*/ 2148976 w 2172879"/>
                <a:gd name="connsiteY135" fmla="*/ 755930 h 1282390"/>
                <a:gd name="connsiteX136" fmla="*/ 2156120 w 2172879"/>
                <a:gd name="connsiteY136" fmla="*/ 770218 h 1282390"/>
                <a:gd name="connsiteX137" fmla="*/ 2163264 w 2172879"/>
                <a:gd name="connsiteY137" fmla="*/ 796411 h 1282390"/>
                <a:gd name="connsiteX138" fmla="*/ 2168026 w 2172879"/>
                <a:gd name="connsiteY138" fmla="*/ 827368 h 1282390"/>
                <a:gd name="connsiteX139" fmla="*/ 2163264 w 2172879"/>
                <a:gd name="connsiteY139" fmla="*/ 874993 h 1282390"/>
                <a:gd name="connsiteX140" fmla="*/ 2158501 w 2172879"/>
                <a:gd name="connsiteY140" fmla="*/ 882136 h 1282390"/>
                <a:gd name="connsiteX141" fmla="*/ 2158501 w 2172879"/>
                <a:gd name="connsiteY141" fmla="*/ 898805 h 1282390"/>
                <a:gd name="connsiteX142" fmla="*/ 2165645 w 2172879"/>
                <a:gd name="connsiteY142" fmla="*/ 901186 h 1282390"/>
                <a:gd name="connsiteX143" fmla="*/ 2168026 w 2172879"/>
                <a:gd name="connsiteY143" fmla="*/ 908330 h 1282390"/>
                <a:gd name="connsiteX144" fmla="*/ 2172789 w 2172879"/>
                <a:gd name="connsiteY144" fmla="*/ 915474 h 1282390"/>
                <a:gd name="connsiteX145" fmla="*/ 2168026 w 2172879"/>
                <a:gd name="connsiteY145" fmla="*/ 955955 h 1282390"/>
                <a:gd name="connsiteX146" fmla="*/ 2165645 w 2172879"/>
                <a:gd name="connsiteY146" fmla="*/ 986911 h 1282390"/>
                <a:gd name="connsiteX147" fmla="*/ 2160882 w 2172879"/>
                <a:gd name="connsiteY147" fmla="*/ 1001199 h 1282390"/>
                <a:gd name="connsiteX148" fmla="*/ 2158501 w 2172879"/>
                <a:gd name="connsiteY148" fmla="*/ 1008343 h 1282390"/>
                <a:gd name="connsiteX149" fmla="*/ 2153739 w 2172879"/>
                <a:gd name="connsiteY149" fmla="*/ 1015486 h 1282390"/>
                <a:gd name="connsiteX150" fmla="*/ 2151357 w 2172879"/>
                <a:gd name="connsiteY150" fmla="*/ 1022630 h 1282390"/>
                <a:gd name="connsiteX151" fmla="*/ 2146595 w 2172879"/>
                <a:gd name="connsiteY151" fmla="*/ 1029774 h 1282390"/>
                <a:gd name="connsiteX152" fmla="*/ 2144214 w 2172879"/>
                <a:gd name="connsiteY152" fmla="*/ 1036918 h 1282390"/>
                <a:gd name="connsiteX153" fmla="*/ 2134689 w 2172879"/>
                <a:gd name="connsiteY153" fmla="*/ 1051205 h 1282390"/>
                <a:gd name="connsiteX154" fmla="*/ 2129926 w 2172879"/>
                <a:gd name="connsiteY154" fmla="*/ 1065493 h 1282390"/>
                <a:gd name="connsiteX155" fmla="*/ 2134689 w 2172879"/>
                <a:gd name="connsiteY155" fmla="*/ 1082161 h 1282390"/>
                <a:gd name="connsiteX156" fmla="*/ 2153739 w 2172879"/>
                <a:gd name="connsiteY156" fmla="*/ 1098829 h 1282390"/>
                <a:gd name="connsiteX157" fmla="*/ 2137070 w 2172879"/>
                <a:gd name="connsiteY157" fmla="*/ 1158360 h 1282390"/>
                <a:gd name="connsiteX158" fmla="*/ 2091826 w 2172879"/>
                <a:gd name="connsiteY158" fmla="*/ 1253610 h 1282390"/>
                <a:gd name="connsiteX159" fmla="*/ 84433 w 2172879"/>
                <a:gd name="connsiteY159" fmla="*/ 853561 h 1282390"/>
                <a:gd name="connsiteX160" fmla="*/ 363040 w 2172879"/>
                <a:gd name="connsiteY160" fmla="*/ 196337 h 1282390"/>
                <a:gd name="connsiteX161" fmla="*/ 901202 w 2172879"/>
                <a:gd name="connsiteY161" fmla="*/ 77274 h 1282390"/>
                <a:gd name="connsiteX162" fmla="*/ 1005977 w 2172879"/>
                <a:gd name="connsiteY162" fmla="*/ 1074 h 1282390"/>
                <a:gd name="connsiteX163" fmla="*/ 1113132 w 2172879"/>
                <a:gd name="connsiteY163" fmla="*/ 32030 h 1282390"/>
                <a:gd name="connsiteX0" fmla="*/ 1117895 w 2172879"/>
                <a:gd name="connsiteY0" fmla="*/ 38695 h 1286674"/>
                <a:gd name="connsiteX1" fmla="*/ 1134564 w 2172879"/>
                <a:gd name="connsiteY1" fmla="*/ 36314 h 1286674"/>
                <a:gd name="connsiteX2" fmla="*/ 1141707 w 2172879"/>
                <a:gd name="connsiteY2" fmla="*/ 33933 h 1286674"/>
                <a:gd name="connsiteX3" fmla="*/ 1153614 w 2172879"/>
                <a:gd name="connsiteY3" fmla="*/ 31552 h 1286674"/>
                <a:gd name="connsiteX4" fmla="*/ 1160757 w 2172879"/>
                <a:gd name="connsiteY4" fmla="*/ 29170 h 1286674"/>
                <a:gd name="connsiteX5" fmla="*/ 1167901 w 2172879"/>
                <a:gd name="connsiteY5" fmla="*/ 24408 h 1286674"/>
                <a:gd name="connsiteX6" fmla="*/ 1182189 w 2172879"/>
                <a:gd name="connsiteY6" fmla="*/ 22027 h 1286674"/>
                <a:gd name="connsiteX7" fmla="*/ 1215526 w 2172879"/>
                <a:gd name="connsiteY7" fmla="*/ 29170 h 1286674"/>
                <a:gd name="connsiteX8" fmla="*/ 1222670 w 2172879"/>
                <a:gd name="connsiteY8" fmla="*/ 31552 h 1286674"/>
                <a:gd name="connsiteX9" fmla="*/ 1244101 w 2172879"/>
                <a:gd name="connsiteY9" fmla="*/ 33933 h 1286674"/>
                <a:gd name="connsiteX10" fmla="*/ 1267914 w 2172879"/>
                <a:gd name="connsiteY10" fmla="*/ 38695 h 1286674"/>
                <a:gd name="connsiteX11" fmla="*/ 1282201 w 2172879"/>
                <a:gd name="connsiteY11" fmla="*/ 43458 h 1286674"/>
                <a:gd name="connsiteX12" fmla="*/ 1296489 w 2172879"/>
                <a:gd name="connsiteY12" fmla="*/ 48220 h 1286674"/>
                <a:gd name="connsiteX13" fmla="*/ 1303632 w 2172879"/>
                <a:gd name="connsiteY13" fmla="*/ 50602 h 1286674"/>
                <a:gd name="connsiteX14" fmla="*/ 1310776 w 2172879"/>
                <a:gd name="connsiteY14" fmla="*/ 52983 h 1286674"/>
                <a:gd name="connsiteX15" fmla="*/ 1317920 w 2172879"/>
                <a:gd name="connsiteY15" fmla="*/ 67270 h 1286674"/>
                <a:gd name="connsiteX16" fmla="*/ 1327445 w 2172879"/>
                <a:gd name="connsiteY16" fmla="*/ 88702 h 1286674"/>
                <a:gd name="connsiteX17" fmla="*/ 1329826 w 2172879"/>
                <a:gd name="connsiteY17" fmla="*/ 95845 h 1286674"/>
                <a:gd name="connsiteX18" fmla="*/ 1332207 w 2172879"/>
                <a:gd name="connsiteY18" fmla="*/ 105370 h 1286674"/>
                <a:gd name="connsiteX19" fmla="*/ 1329826 w 2172879"/>
                <a:gd name="connsiteY19" fmla="*/ 88702 h 1286674"/>
                <a:gd name="connsiteX20" fmla="*/ 1325064 w 2172879"/>
                <a:gd name="connsiteY20" fmla="*/ 74414 h 1286674"/>
                <a:gd name="connsiteX21" fmla="*/ 1327445 w 2172879"/>
                <a:gd name="connsiteY21" fmla="*/ 64889 h 1286674"/>
                <a:gd name="connsiteX22" fmla="*/ 1422695 w 2172879"/>
                <a:gd name="connsiteY22" fmla="*/ 72033 h 1286674"/>
                <a:gd name="connsiteX23" fmla="*/ 1444126 w 2172879"/>
                <a:gd name="connsiteY23" fmla="*/ 79177 h 1286674"/>
                <a:gd name="connsiteX24" fmla="*/ 1451270 w 2172879"/>
                <a:gd name="connsiteY24" fmla="*/ 81558 h 1286674"/>
                <a:gd name="connsiteX25" fmla="*/ 1458414 w 2172879"/>
                <a:gd name="connsiteY25" fmla="*/ 83939 h 1286674"/>
                <a:gd name="connsiteX26" fmla="*/ 1463176 w 2172879"/>
                <a:gd name="connsiteY26" fmla="*/ 91083 h 1286674"/>
                <a:gd name="connsiteX27" fmla="*/ 1470320 w 2172879"/>
                <a:gd name="connsiteY27" fmla="*/ 93464 h 1286674"/>
                <a:gd name="connsiteX28" fmla="*/ 1477464 w 2172879"/>
                <a:gd name="connsiteY28" fmla="*/ 98227 h 1286674"/>
                <a:gd name="connsiteX29" fmla="*/ 1482226 w 2172879"/>
                <a:gd name="connsiteY29" fmla="*/ 105370 h 1286674"/>
                <a:gd name="connsiteX30" fmla="*/ 1491751 w 2172879"/>
                <a:gd name="connsiteY30" fmla="*/ 126802 h 1286674"/>
                <a:gd name="connsiteX31" fmla="*/ 1510801 w 2172879"/>
                <a:gd name="connsiteY31" fmla="*/ 124420 h 1286674"/>
                <a:gd name="connsiteX32" fmla="*/ 1513182 w 2172879"/>
                <a:gd name="connsiteY32" fmla="*/ 117277 h 1286674"/>
                <a:gd name="connsiteX33" fmla="*/ 1520326 w 2172879"/>
                <a:gd name="connsiteY33" fmla="*/ 112514 h 1286674"/>
                <a:gd name="connsiteX34" fmla="*/ 1536995 w 2172879"/>
                <a:gd name="connsiteY34" fmla="*/ 114895 h 1286674"/>
                <a:gd name="connsiteX35" fmla="*/ 1565570 w 2172879"/>
                <a:gd name="connsiteY35" fmla="*/ 119658 h 1286674"/>
                <a:gd name="connsiteX36" fmla="*/ 1577476 w 2172879"/>
                <a:gd name="connsiteY36" fmla="*/ 129183 h 1286674"/>
                <a:gd name="connsiteX37" fmla="*/ 1589382 w 2172879"/>
                <a:gd name="connsiteY37" fmla="*/ 141089 h 1286674"/>
                <a:gd name="connsiteX38" fmla="*/ 1610814 w 2172879"/>
                <a:gd name="connsiteY38" fmla="*/ 150614 h 1286674"/>
                <a:gd name="connsiteX39" fmla="*/ 1617957 w 2172879"/>
                <a:gd name="connsiteY39" fmla="*/ 164902 h 1286674"/>
                <a:gd name="connsiteX40" fmla="*/ 1613195 w 2172879"/>
                <a:gd name="connsiteY40" fmla="*/ 183952 h 1286674"/>
                <a:gd name="connsiteX41" fmla="*/ 1610814 w 2172879"/>
                <a:gd name="connsiteY41" fmla="*/ 200620 h 1286674"/>
                <a:gd name="connsiteX42" fmla="*/ 1606051 w 2172879"/>
                <a:gd name="connsiteY42" fmla="*/ 229195 h 1286674"/>
                <a:gd name="connsiteX43" fmla="*/ 1610814 w 2172879"/>
                <a:gd name="connsiteY43" fmla="*/ 203002 h 1286674"/>
                <a:gd name="connsiteX44" fmla="*/ 1615576 w 2172879"/>
                <a:gd name="connsiteY44" fmla="*/ 195858 h 1286674"/>
                <a:gd name="connsiteX45" fmla="*/ 1622720 w 2172879"/>
                <a:gd name="connsiteY45" fmla="*/ 193477 h 1286674"/>
                <a:gd name="connsiteX46" fmla="*/ 1627482 w 2172879"/>
                <a:gd name="connsiteY46" fmla="*/ 186333 h 1286674"/>
                <a:gd name="connsiteX47" fmla="*/ 1641770 w 2172879"/>
                <a:gd name="connsiteY47" fmla="*/ 176808 h 1286674"/>
                <a:gd name="connsiteX48" fmla="*/ 1625101 w 2172879"/>
                <a:gd name="connsiteY48" fmla="*/ 174427 h 1286674"/>
                <a:gd name="connsiteX49" fmla="*/ 1639389 w 2172879"/>
                <a:gd name="connsiteY49" fmla="*/ 169664 h 1286674"/>
                <a:gd name="connsiteX50" fmla="*/ 1651295 w 2172879"/>
                <a:gd name="connsiteY50" fmla="*/ 172045 h 1286674"/>
                <a:gd name="connsiteX51" fmla="*/ 1658439 w 2172879"/>
                <a:gd name="connsiteY51" fmla="*/ 174427 h 1286674"/>
                <a:gd name="connsiteX52" fmla="*/ 1667964 w 2172879"/>
                <a:gd name="connsiteY52" fmla="*/ 183952 h 1286674"/>
                <a:gd name="connsiteX53" fmla="*/ 1677489 w 2172879"/>
                <a:gd name="connsiteY53" fmla="*/ 193477 h 1286674"/>
                <a:gd name="connsiteX54" fmla="*/ 1682251 w 2172879"/>
                <a:gd name="connsiteY54" fmla="*/ 200620 h 1286674"/>
                <a:gd name="connsiteX55" fmla="*/ 1696539 w 2172879"/>
                <a:gd name="connsiteY55" fmla="*/ 214908 h 1286674"/>
                <a:gd name="connsiteX56" fmla="*/ 1698920 w 2172879"/>
                <a:gd name="connsiteY56" fmla="*/ 222052 h 1286674"/>
                <a:gd name="connsiteX57" fmla="*/ 1703682 w 2172879"/>
                <a:gd name="connsiteY57" fmla="*/ 245864 h 1286674"/>
                <a:gd name="connsiteX58" fmla="*/ 1710826 w 2172879"/>
                <a:gd name="connsiteY58" fmla="*/ 243483 h 1286674"/>
                <a:gd name="connsiteX59" fmla="*/ 1715589 w 2172879"/>
                <a:gd name="connsiteY59" fmla="*/ 229195 h 1286674"/>
                <a:gd name="connsiteX60" fmla="*/ 1722732 w 2172879"/>
                <a:gd name="connsiteY60" fmla="*/ 214908 h 1286674"/>
                <a:gd name="connsiteX61" fmla="*/ 1746545 w 2172879"/>
                <a:gd name="connsiteY61" fmla="*/ 219670 h 1286674"/>
                <a:gd name="connsiteX62" fmla="*/ 1753689 w 2172879"/>
                <a:gd name="connsiteY62" fmla="*/ 224433 h 1286674"/>
                <a:gd name="connsiteX63" fmla="*/ 1767976 w 2172879"/>
                <a:gd name="connsiteY63" fmla="*/ 229195 h 1286674"/>
                <a:gd name="connsiteX64" fmla="*/ 1772739 w 2172879"/>
                <a:gd name="connsiteY64" fmla="*/ 236339 h 1286674"/>
                <a:gd name="connsiteX65" fmla="*/ 1779882 w 2172879"/>
                <a:gd name="connsiteY65" fmla="*/ 238720 h 1286674"/>
                <a:gd name="connsiteX66" fmla="*/ 1787026 w 2172879"/>
                <a:gd name="connsiteY66" fmla="*/ 243483 h 1286674"/>
                <a:gd name="connsiteX67" fmla="*/ 1796551 w 2172879"/>
                <a:gd name="connsiteY67" fmla="*/ 253008 h 1286674"/>
                <a:gd name="connsiteX68" fmla="*/ 1808457 w 2172879"/>
                <a:gd name="connsiteY68" fmla="*/ 262533 h 1286674"/>
                <a:gd name="connsiteX69" fmla="*/ 1817982 w 2172879"/>
                <a:gd name="connsiteY69" fmla="*/ 276820 h 1286674"/>
                <a:gd name="connsiteX70" fmla="*/ 1825126 w 2172879"/>
                <a:gd name="connsiteY70" fmla="*/ 298252 h 1286674"/>
                <a:gd name="connsiteX71" fmla="*/ 1827507 w 2172879"/>
                <a:gd name="connsiteY71" fmla="*/ 305395 h 1286674"/>
                <a:gd name="connsiteX72" fmla="*/ 1829889 w 2172879"/>
                <a:gd name="connsiteY72" fmla="*/ 312539 h 1286674"/>
                <a:gd name="connsiteX73" fmla="*/ 1851320 w 2172879"/>
                <a:gd name="connsiteY73" fmla="*/ 310158 h 1286674"/>
                <a:gd name="connsiteX74" fmla="*/ 1858464 w 2172879"/>
                <a:gd name="connsiteY74" fmla="*/ 307777 h 1286674"/>
                <a:gd name="connsiteX75" fmla="*/ 1863226 w 2172879"/>
                <a:gd name="connsiteY75" fmla="*/ 300633 h 1286674"/>
                <a:gd name="connsiteX76" fmla="*/ 1879895 w 2172879"/>
                <a:gd name="connsiteY76" fmla="*/ 307777 h 1286674"/>
                <a:gd name="connsiteX77" fmla="*/ 1896564 w 2172879"/>
                <a:gd name="connsiteY77" fmla="*/ 326827 h 1286674"/>
                <a:gd name="connsiteX78" fmla="*/ 1903707 w 2172879"/>
                <a:gd name="connsiteY78" fmla="*/ 341114 h 1286674"/>
                <a:gd name="connsiteX79" fmla="*/ 1906089 w 2172879"/>
                <a:gd name="connsiteY79" fmla="*/ 348258 h 1286674"/>
                <a:gd name="connsiteX80" fmla="*/ 1910851 w 2172879"/>
                <a:gd name="connsiteY80" fmla="*/ 355402 h 1286674"/>
                <a:gd name="connsiteX81" fmla="*/ 1915614 w 2172879"/>
                <a:gd name="connsiteY81" fmla="*/ 369689 h 1286674"/>
                <a:gd name="connsiteX82" fmla="*/ 1920376 w 2172879"/>
                <a:gd name="connsiteY82" fmla="*/ 376833 h 1286674"/>
                <a:gd name="connsiteX83" fmla="*/ 1922757 w 2172879"/>
                <a:gd name="connsiteY83" fmla="*/ 383977 h 1286674"/>
                <a:gd name="connsiteX84" fmla="*/ 1934664 w 2172879"/>
                <a:gd name="connsiteY84" fmla="*/ 395883 h 1286674"/>
                <a:gd name="connsiteX85" fmla="*/ 1965620 w 2172879"/>
                <a:gd name="connsiteY85" fmla="*/ 398264 h 1286674"/>
                <a:gd name="connsiteX86" fmla="*/ 1972764 w 2172879"/>
                <a:gd name="connsiteY86" fmla="*/ 400645 h 1286674"/>
                <a:gd name="connsiteX87" fmla="*/ 1977526 w 2172879"/>
                <a:gd name="connsiteY87" fmla="*/ 407789 h 1286674"/>
                <a:gd name="connsiteX88" fmla="*/ 1984670 w 2172879"/>
                <a:gd name="connsiteY88" fmla="*/ 412552 h 1286674"/>
                <a:gd name="connsiteX89" fmla="*/ 1994195 w 2172879"/>
                <a:gd name="connsiteY89" fmla="*/ 424458 h 1286674"/>
                <a:gd name="connsiteX90" fmla="*/ 2003720 w 2172879"/>
                <a:gd name="connsiteY90" fmla="*/ 438745 h 1286674"/>
                <a:gd name="connsiteX91" fmla="*/ 2008482 w 2172879"/>
                <a:gd name="connsiteY91" fmla="*/ 455414 h 1286674"/>
                <a:gd name="connsiteX92" fmla="*/ 2003720 w 2172879"/>
                <a:gd name="connsiteY92" fmla="*/ 491133 h 1286674"/>
                <a:gd name="connsiteX93" fmla="*/ 1998957 w 2172879"/>
                <a:gd name="connsiteY93" fmla="*/ 498277 h 1286674"/>
                <a:gd name="connsiteX94" fmla="*/ 1996576 w 2172879"/>
                <a:gd name="connsiteY94" fmla="*/ 505420 h 1286674"/>
                <a:gd name="connsiteX95" fmla="*/ 2018007 w 2172879"/>
                <a:gd name="connsiteY95" fmla="*/ 498277 h 1286674"/>
                <a:gd name="connsiteX96" fmla="*/ 2022770 w 2172879"/>
                <a:gd name="connsiteY96" fmla="*/ 491133 h 1286674"/>
                <a:gd name="connsiteX97" fmla="*/ 2053726 w 2172879"/>
                <a:gd name="connsiteY97" fmla="*/ 495895 h 1286674"/>
                <a:gd name="connsiteX98" fmla="*/ 2060870 w 2172879"/>
                <a:gd name="connsiteY98" fmla="*/ 526852 h 1286674"/>
                <a:gd name="connsiteX99" fmla="*/ 2065632 w 2172879"/>
                <a:gd name="connsiteY99" fmla="*/ 541139 h 1286674"/>
                <a:gd name="connsiteX100" fmla="*/ 2068014 w 2172879"/>
                <a:gd name="connsiteY100" fmla="*/ 586383 h 1286674"/>
                <a:gd name="connsiteX101" fmla="*/ 2070395 w 2172879"/>
                <a:gd name="connsiteY101" fmla="*/ 593527 h 1286674"/>
                <a:gd name="connsiteX102" fmla="*/ 2084682 w 2172879"/>
                <a:gd name="connsiteY102" fmla="*/ 607814 h 1286674"/>
                <a:gd name="connsiteX103" fmla="*/ 2089445 w 2172879"/>
                <a:gd name="connsiteY103" fmla="*/ 622102 h 1286674"/>
                <a:gd name="connsiteX104" fmla="*/ 2091826 w 2172879"/>
                <a:gd name="connsiteY104" fmla="*/ 629245 h 1286674"/>
                <a:gd name="connsiteX105" fmla="*/ 2096589 w 2172879"/>
                <a:gd name="connsiteY105" fmla="*/ 650677 h 1286674"/>
                <a:gd name="connsiteX106" fmla="*/ 2094207 w 2172879"/>
                <a:gd name="connsiteY106" fmla="*/ 624483 h 1286674"/>
                <a:gd name="connsiteX107" fmla="*/ 2087064 w 2172879"/>
                <a:gd name="connsiteY107" fmla="*/ 622102 h 1286674"/>
                <a:gd name="connsiteX108" fmla="*/ 2084682 w 2172879"/>
                <a:gd name="connsiteY108" fmla="*/ 614958 h 1286674"/>
                <a:gd name="connsiteX109" fmla="*/ 2075157 w 2172879"/>
                <a:gd name="connsiteY109" fmla="*/ 600670 h 1286674"/>
                <a:gd name="connsiteX110" fmla="*/ 2079920 w 2172879"/>
                <a:gd name="connsiteY110" fmla="*/ 607814 h 1286674"/>
                <a:gd name="connsiteX111" fmla="*/ 2091826 w 2172879"/>
                <a:gd name="connsiteY111" fmla="*/ 619720 h 1286674"/>
                <a:gd name="connsiteX112" fmla="*/ 2101351 w 2172879"/>
                <a:gd name="connsiteY112" fmla="*/ 634008 h 1286674"/>
                <a:gd name="connsiteX113" fmla="*/ 2103732 w 2172879"/>
                <a:gd name="connsiteY113" fmla="*/ 641152 h 1286674"/>
                <a:gd name="connsiteX114" fmla="*/ 2108495 w 2172879"/>
                <a:gd name="connsiteY114" fmla="*/ 648295 h 1286674"/>
                <a:gd name="connsiteX115" fmla="*/ 2106114 w 2172879"/>
                <a:gd name="connsiteY115" fmla="*/ 667345 h 1286674"/>
                <a:gd name="connsiteX116" fmla="*/ 2103732 w 2172879"/>
                <a:gd name="connsiteY116" fmla="*/ 674489 h 1286674"/>
                <a:gd name="connsiteX117" fmla="*/ 2089445 w 2172879"/>
                <a:gd name="connsiteY117" fmla="*/ 681633 h 1286674"/>
                <a:gd name="connsiteX118" fmla="*/ 2082301 w 2172879"/>
                <a:gd name="connsiteY118" fmla="*/ 686395 h 1286674"/>
                <a:gd name="connsiteX119" fmla="*/ 2077539 w 2172879"/>
                <a:gd name="connsiteY119" fmla="*/ 693539 h 1286674"/>
                <a:gd name="connsiteX120" fmla="*/ 2084682 w 2172879"/>
                <a:gd name="connsiteY120" fmla="*/ 698302 h 1286674"/>
                <a:gd name="connsiteX121" fmla="*/ 2098970 w 2172879"/>
                <a:gd name="connsiteY121" fmla="*/ 703064 h 1286674"/>
                <a:gd name="connsiteX122" fmla="*/ 2106114 w 2172879"/>
                <a:gd name="connsiteY122" fmla="*/ 705445 h 1286674"/>
                <a:gd name="connsiteX123" fmla="*/ 2110876 w 2172879"/>
                <a:gd name="connsiteY123" fmla="*/ 698302 h 1286674"/>
                <a:gd name="connsiteX124" fmla="*/ 2094207 w 2172879"/>
                <a:gd name="connsiteY124" fmla="*/ 688777 h 1286674"/>
                <a:gd name="connsiteX125" fmla="*/ 2113257 w 2172879"/>
                <a:gd name="connsiteY125" fmla="*/ 705445 h 1286674"/>
                <a:gd name="connsiteX126" fmla="*/ 2125164 w 2172879"/>
                <a:gd name="connsiteY126" fmla="*/ 719733 h 1286674"/>
                <a:gd name="connsiteX127" fmla="*/ 2134689 w 2172879"/>
                <a:gd name="connsiteY127" fmla="*/ 748308 h 1286674"/>
                <a:gd name="connsiteX128" fmla="*/ 2139451 w 2172879"/>
                <a:gd name="connsiteY128" fmla="*/ 762595 h 1286674"/>
                <a:gd name="connsiteX129" fmla="*/ 2141832 w 2172879"/>
                <a:gd name="connsiteY129" fmla="*/ 769739 h 1286674"/>
                <a:gd name="connsiteX130" fmla="*/ 2146595 w 2172879"/>
                <a:gd name="connsiteY130" fmla="*/ 776883 h 1286674"/>
                <a:gd name="connsiteX131" fmla="*/ 2139451 w 2172879"/>
                <a:gd name="connsiteY131" fmla="*/ 753070 h 1286674"/>
                <a:gd name="connsiteX132" fmla="*/ 2137070 w 2172879"/>
                <a:gd name="connsiteY132" fmla="*/ 745927 h 1286674"/>
                <a:gd name="connsiteX133" fmla="*/ 2134689 w 2172879"/>
                <a:gd name="connsiteY133" fmla="*/ 738783 h 1286674"/>
                <a:gd name="connsiteX134" fmla="*/ 2144214 w 2172879"/>
                <a:gd name="connsiteY134" fmla="*/ 753070 h 1286674"/>
                <a:gd name="connsiteX135" fmla="*/ 2148976 w 2172879"/>
                <a:gd name="connsiteY135" fmla="*/ 760214 h 1286674"/>
                <a:gd name="connsiteX136" fmla="*/ 2156120 w 2172879"/>
                <a:gd name="connsiteY136" fmla="*/ 774502 h 1286674"/>
                <a:gd name="connsiteX137" fmla="*/ 2163264 w 2172879"/>
                <a:gd name="connsiteY137" fmla="*/ 800695 h 1286674"/>
                <a:gd name="connsiteX138" fmla="*/ 2168026 w 2172879"/>
                <a:gd name="connsiteY138" fmla="*/ 831652 h 1286674"/>
                <a:gd name="connsiteX139" fmla="*/ 2163264 w 2172879"/>
                <a:gd name="connsiteY139" fmla="*/ 879277 h 1286674"/>
                <a:gd name="connsiteX140" fmla="*/ 2158501 w 2172879"/>
                <a:gd name="connsiteY140" fmla="*/ 886420 h 1286674"/>
                <a:gd name="connsiteX141" fmla="*/ 2158501 w 2172879"/>
                <a:gd name="connsiteY141" fmla="*/ 903089 h 1286674"/>
                <a:gd name="connsiteX142" fmla="*/ 2165645 w 2172879"/>
                <a:gd name="connsiteY142" fmla="*/ 905470 h 1286674"/>
                <a:gd name="connsiteX143" fmla="*/ 2168026 w 2172879"/>
                <a:gd name="connsiteY143" fmla="*/ 912614 h 1286674"/>
                <a:gd name="connsiteX144" fmla="*/ 2172789 w 2172879"/>
                <a:gd name="connsiteY144" fmla="*/ 919758 h 1286674"/>
                <a:gd name="connsiteX145" fmla="*/ 2168026 w 2172879"/>
                <a:gd name="connsiteY145" fmla="*/ 960239 h 1286674"/>
                <a:gd name="connsiteX146" fmla="*/ 2165645 w 2172879"/>
                <a:gd name="connsiteY146" fmla="*/ 991195 h 1286674"/>
                <a:gd name="connsiteX147" fmla="*/ 2160882 w 2172879"/>
                <a:gd name="connsiteY147" fmla="*/ 1005483 h 1286674"/>
                <a:gd name="connsiteX148" fmla="*/ 2158501 w 2172879"/>
                <a:gd name="connsiteY148" fmla="*/ 1012627 h 1286674"/>
                <a:gd name="connsiteX149" fmla="*/ 2153739 w 2172879"/>
                <a:gd name="connsiteY149" fmla="*/ 1019770 h 1286674"/>
                <a:gd name="connsiteX150" fmla="*/ 2151357 w 2172879"/>
                <a:gd name="connsiteY150" fmla="*/ 1026914 h 1286674"/>
                <a:gd name="connsiteX151" fmla="*/ 2146595 w 2172879"/>
                <a:gd name="connsiteY151" fmla="*/ 1034058 h 1286674"/>
                <a:gd name="connsiteX152" fmla="*/ 2144214 w 2172879"/>
                <a:gd name="connsiteY152" fmla="*/ 1041202 h 1286674"/>
                <a:gd name="connsiteX153" fmla="*/ 2134689 w 2172879"/>
                <a:gd name="connsiteY153" fmla="*/ 1055489 h 1286674"/>
                <a:gd name="connsiteX154" fmla="*/ 2129926 w 2172879"/>
                <a:gd name="connsiteY154" fmla="*/ 1069777 h 1286674"/>
                <a:gd name="connsiteX155" fmla="*/ 2134689 w 2172879"/>
                <a:gd name="connsiteY155" fmla="*/ 1086445 h 1286674"/>
                <a:gd name="connsiteX156" fmla="*/ 2153739 w 2172879"/>
                <a:gd name="connsiteY156" fmla="*/ 1103113 h 1286674"/>
                <a:gd name="connsiteX157" fmla="*/ 2137070 w 2172879"/>
                <a:gd name="connsiteY157" fmla="*/ 1162644 h 1286674"/>
                <a:gd name="connsiteX158" fmla="*/ 2091826 w 2172879"/>
                <a:gd name="connsiteY158" fmla="*/ 1257894 h 1286674"/>
                <a:gd name="connsiteX159" fmla="*/ 84433 w 2172879"/>
                <a:gd name="connsiteY159" fmla="*/ 857845 h 1286674"/>
                <a:gd name="connsiteX160" fmla="*/ 363040 w 2172879"/>
                <a:gd name="connsiteY160" fmla="*/ 200621 h 1286674"/>
                <a:gd name="connsiteX161" fmla="*/ 822621 w 2172879"/>
                <a:gd name="connsiteY161" fmla="*/ 29170 h 1286674"/>
                <a:gd name="connsiteX162" fmla="*/ 1005977 w 2172879"/>
                <a:gd name="connsiteY162" fmla="*/ 5358 h 1286674"/>
                <a:gd name="connsiteX163" fmla="*/ 1113132 w 2172879"/>
                <a:gd name="connsiteY163" fmla="*/ 36314 h 1286674"/>
                <a:gd name="connsiteX0" fmla="*/ 1117895 w 2172879"/>
                <a:gd name="connsiteY0" fmla="*/ 34411 h 1282390"/>
                <a:gd name="connsiteX1" fmla="*/ 1134564 w 2172879"/>
                <a:gd name="connsiteY1" fmla="*/ 32030 h 1282390"/>
                <a:gd name="connsiteX2" fmla="*/ 1141707 w 2172879"/>
                <a:gd name="connsiteY2" fmla="*/ 29649 h 1282390"/>
                <a:gd name="connsiteX3" fmla="*/ 1153614 w 2172879"/>
                <a:gd name="connsiteY3" fmla="*/ 27268 h 1282390"/>
                <a:gd name="connsiteX4" fmla="*/ 1160757 w 2172879"/>
                <a:gd name="connsiteY4" fmla="*/ 24886 h 1282390"/>
                <a:gd name="connsiteX5" fmla="*/ 1167901 w 2172879"/>
                <a:gd name="connsiteY5" fmla="*/ 20124 h 1282390"/>
                <a:gd name="connsiteX6" fmla="*/ 1182189 w 2172879"/>
                <a:gd name="connsiteY6" fmla="*/ 17743 h 1282390"/>
                <a:gd name="connsiteX7" fmla="*/ 1215526 w 2172879"/>
                <a:gd name="connsiteY7" fmla="*/ 24886 h 1282390"/>
                <a:gd name="connsiteX8" fmla="*/ 1222670 w 2172879"/>
                <a:gd name="connsiteY8" fmla="*/ 27268 h 1282390"/>
                <a:gd name="connsiteX9" fmla="*/ 1244101 w 2172879"/>
                <a:gd name="connsiteY9" fmla="*/ 29649 h 1282390"/>
                <a:gd name="connsiteX10" fmla="*/ 1267914 w 2172879"/>
                <a:gd name="connsiteY10" fmla="*/ 34411 h 1282390"/>
                <a:gd name="connsiteX11" fmla="*/ 1282201 w 2172879"/>
                <a:gd name="connsiteY11" fmla="*/ 39174 h 1282390"/>
                <a:gd name="connsiteX12" fmla="*/ 1296489 w 2172879"/>
                <a:gd name="connsiteY12" fmla="*/ 43936 h 1282390"/>
                <a:gd name="connsiteX13" fmla="*/ 1303632 w 2172879"/>
                <a:gd name="connsiteY13" fmla="*/ 46318 h 1282390"/>
                <a:gd name="connsiteX14" fmla="*/ 1310776 w 2172879"/>
                <a:gd name="connsiteY14" fmla="*/ 48699 h 1282390"/>
                <a:gd name="connsiteX15" fmla="*/ 1317920 w 2172879"/>
                <a:gd name="connsiteY15" fmla="*/ 62986 h 1282390"/>
                <a:gd name="connsiteX16" fmla="*/ 1327445 w 2172879"/>
                <a:gd name="connsiteY16" fmla="*/ 84418 h 1282390"/>
                <a:gd name="connsiteX17" fmla="*/ 1329826 w 2172879"/>
                <a:gd name="connsiteY17" fmla="*/ 91561 h 1282390"/>
                <a:gd name="connsiteX18" fmla="*/ 1332207 w 2172879"/>
                <a:gd name="connsiteY18" fmla="*/ 101086 h 1282390"/>
                <a:gd name="connsiteX19" fmla="*/ 1329826 w 2172879"/>
                <a:gd name="connsiteY19" fmla="*/ 84418 h 1282390"/>
                <a:gd name="connsiteX20" fmla="*/ 1325064 w 2172879"/>
                <a:gd name="connsiteY20" fmla="*/ 70130 h 1282390"/>
                <a:gd name="connsiteX21" fmla="*/ 1327445 w 2172879"/>
                <a:gd name="connsiteY21" fmla="*/ 60605 h 1282390"/>
                <a:gd name="connsiteX22" fmla="*/ 1422695 w 2172879"/>
                <a:gd name="connsiteY22" fmla="*/ 67749 h 1282390"/>
                <a:gd name="connsiteX23" fmla="*/ 1444126 w 2172879"/>
                <a:gd name="connsiteY23" fmla="*/ 74893 h 1282390"/>
                <a:gd name="connsiteX24" fmla="*/ 1451270 w 2172879"/>
                <a:gd name="connsiteY24" fmla="*/ 77274 h 1282390"/>
                <a:gd name="connsiteX25" fmla="*/ 1458414 w 2172879"/>
                <a:gd name="connsiteY25" fmla="*/ 79655 h 1282390"/>
                <a:gd name="connsiteX26" fmla="*/ 1463176 w 2172879"/>
                <a:gd name="connsiteY26" fmla="*/ 86799 h 1282390"/>
                <a:gd name="connsiteX27" fmla="*/ 1470320 w 2172879"/>
                <a:gd name="connsiteY27" fmla="*/ 89180 h 1282390"/>
                <a:gd name="connsiteX28" fmla="*/ 1477464 w 2172879"/>
                <a:gd name="connsiteY28" fmla="*/ 93943 h 1282390"/>
                <a:gd name="connsiteX29" fmla="*/ 1482226 w 2172879"/>
                <a:gd name="connsiteY29" fmla="*/ 101086 h 1282390"/>
                <a:gd name="connsiteX30" fmla="*/ 1491751 w 2172879"/>
                <a:gd name="connsiteY30" fmla="*/ 122518 h 1282390"/>
                <a:gd name="connsiteX31" fmla="*/ 1510801 w 2172879"/>
                <a:gd name="connsiteY31" fmla="*/ 120136 h 1282390"/>
                <a:gd name="connsiteX32" fmla="*/ 1513182 w 2172879"/>
                <a:gd name="connsiteY32" fmla="*/ 112993 h 1282390"/>
                <a:gd name="connsiteX33" fmla="*/ 1520326 w 2172879"/>
                <a:gd name="connsiteY33" fmla="*/ 108230 h 1282390"/>
                <a:gd name="connsiteX34" fmla="*/ 1536995 w 2172879"/>
                <a:gd name="connsiteY34" fmla="*/ 110611 h 1282390"/>
                <a:gd name="connsiteX35" fmla="*/ 1565570 w 2172879"/>
                <a:gd name="connsiteY35" fmla="*/ 115374 h 1282390"/>
                <a:gd name="connsiteX36" fmla="*/ 1577476 w 2172879"/>
                <a:gd name="connsiteY36" fmla="*/ 124899 h 1282390"/>
                <a:gd name="connsiteX37" fmla="*/ 1589382 w 2172879"/>
                <a:gd name="connsiteY37" fmla="*/ 136805 h 1282390"/>
                <a:gd name="connsiteX38" fmla="*/ 1610814 w 2172879"/>
                <a:gd name="connsiteY38" fmla="*/ 146330 h 1282390"/>
                <a:gd name="connsiteX39" fmla="*/ 1617957 w 2172879"/>
                <a:gd name="connsiteY39" fmla="*/ 160618 h 1282390"/>
                <a:gd name="connsiteX40" fmla="*/ 1613195 w 2172879"/>
                <a:gd name="connsiteY40" fmla="*/ 179668 h 1282390"/>
                <a:gd name="connsiteX41" fmla="*/ 1610814 w 2172879"/>
                <a:gd name="connsiteY41" fmla="*/ 196336 h 1282390"/>
                <a:gd name="connsiteX42" fmla="*/ 1606051 w 2172879"/>
                <a:gd name="connsiteY42" fmla="*/ 224911 h 1282390"/>
                <a:gd name="connsiteX43" fmla="*/ 1610814 w 2172879"/>
                <a:gd name="connsiteY43" fmla="*/ 198718 h 1282390"/>
                <a:gd name="connsiteX44" fmla="*/ 1615576 w 2172879"/>
                <a:gd name="connsiteY44" fmla="*/ 191574 h 1282390"/>
                <a:gd name="connsiteX45" fmla="*/ 1622720 w 2172879"/>
                <a:gd name="connsiteY45" fmla="*/ 189193 h 1282390"/>
                <a:gd name="connsiteX46" fmla="*/ 1627482 w 2172879"/>
                <a:gd name="connsiteY46" fmla="*/ 182049 h 1282390"/>
                <a:gd name="connsiteX47" fmla="*/ 1641770 w 2172879"/>
                <a:gd name="connsiteY47" fmla="*/ 172524 h 1282390"/>
                <a:gd name="connsiteX48" fmla="*/ 1625101 w 2172879"/>
                <a:gd name="connsiteY48" fmla="*/ 170143 h 1282390"/>
                <a:gd name="connsiteX49" fmla="*/ 1639389 w 2172879"/>
                <a:gd name="connsiteY49" fmla="*/ 165380 h 1282390"/>
                <a:gd name="connsiteX50" fmla="*/ 1651295 w 2172879"/>
                <a:gd name="connsiteY50" fmla="*/ 167761 h 1282390"/>
                <a:gd name="connsiteX51" fmla="*/ 1658439 w 2172879"/>
                <a:gd name="connsiteY51" fmla="*/ 170143 h 1282390"/>
                <a:gd name="connsiteX52" fmla="*/ 1667964 w 2172879"/>
                <a:gd name="connsiteY52" fmla="*/ 179668 h 1282390"/>
                <a:gd name="connsiteX53" fmla="*/ 1677489 w 2172879"/>
                <a:gd name="connsiteY53" fmla="*/ 189193 h 1282390"/>
                <a:gd name="connsiteX54" fmla="*/ 1682251 w 2172879"/>
                <a:gd name="connsiteY54" fmla="*/ 196336 h 1282390"/>
                <a:gd name="connsiteX55" fmla="*/ 1696539 w 2172879"/>
                <a:gd name="connsiteY55" fmla="*/ 210624 h 1282390"/>
                <a:gd name="connsiteX56" fmla="*/ 1698920 w 2172879"/>
                <a:gd name="connsiteY56" fmla="*/ 217768 h 1282390"/>
                <a:gd name="connsiteX57" fmla="*/ 1703682 w 2172879"/>
                <a:gd name="connsiteY57" fmla="*/ 241580 h 1282390"/>
                <a:gd name="connsiteX58" fmla="*/ 1710826 w 2172879"/>
                <a:gd name="connsiteY58" fmla="*/ 239199 h 1282390"/>
                <a:gd name="connsiteX59" fmla="*/ 1715589 w 2172879"/>
                <a:gd name="connsiteY59" fmla="*/ 224911 h 1282390"/>
                <a:gd name="connsiteX60" fmla="*/ 1722732 w 2172879"/>
                <a:gd name="connsiteY60" fmla="*/ 210624 h 1282390"/>
                <a:gd name="connsiteX61" fmla="*/ 1746545 w 2172879"/>
                <a:gd name="connsiteY61" fmla="*/ 215386 h 1282390"/>
                <a:gd name="connsiteX62" fmla="*/ 1753689 w 2172879"/>
                <a:gd name="connsiteY62" fmla="*/ 220149 h 1282390"/>
                <a:gd name="connsiteX63" fmla="*/ 1767976 w 2172879"/>
                <a:gd name="connsiteY63" fmla="*/ 224911 h 1282390"/>
                <a:gd name="connsiteX64" fmla="*/ 1772739 w 2172879"/>
                <a:gd name="connsiteY64" fmla="*/ 232055 h 1282390"/>
                <a:gd name="connsiteX65" fmla="*/ 1779882 w 2172879"/>
                <a:gd name="connsiteY65" fmla="*/ 234436 h 1282390"/>
                <a:gd name="connsiteX66" fmla="*/ 1787026 w 2172879"/>
                <a:gd name="connsiteY66" fmla="*/ 239199 h 1282390"/>
                <a:gd name="connsiteX67" fmla="*/ 1796551 w 2172879"/>
                <a:gd name="connsiteY67" fmla="*/ 248724 h 1282390"/>
                <a:gd name="connsiteX68" fmla="*/ 1808457 w 2172879"/>
                <a:gd name="connsiteY68" fmla="*/ 258249 h 1282390"/>
                <a:gd name="connsiteX69" fmla="*/ 1817982 w 2172879"/>
                <a:gd name="connsiteY69" fmla="*/ 272536 h 1282390"/>
                <a:gd name="connsiteX70" fmla="*/ 1825126 w 2172879"/>
                <a:gd name="connsiteY70" fmla="*/ 293968 h 1282390"/>
                <a:gd name="connsiteX71" fmla="*/ 1827507 w 2172879"/>
                <a:gd name="connsiteY71" fmla="*/ 301111 h 1282390"/>
                <a:gd name="connsiteX72" fmla="*/ 1829889 w 2172879"/>
                <a:gd name="connsiteY72" fmla="*/ 308255 h 1282390"/>
                <a:gd name="connsiteX73" fmla="*/ 1851320 w 2172879"/>
                <a:gd name="connsiteY73" fmla="*/ 305874 h 1282390"/>
                <a:gd name="connsiteX74" fmla="*/ 1858464 w 2172879"/>
                <a:gd name="connsiteY74" fmla="*/ 303493 h 1282390"/>
                <a:gd name="connsiteX75" fmla="*/ 1863226 w 2172879"/>
                <a:gd name="connsiteY75" fmla="*/ 296349 h 1282390"/>
                <a:gd name="connsiteX76" fmla="*/ 1879895 w 2172879"/>
                <a:gd name="connsiteY76" fmla="*/ 303493 h 1282390"/>
                <a:gd name="connsiteX77" fmla="*/ 1896564 w 2172879"/>
                <a:gd name="connsiteY77" fmla="*/ 322543 h 1282390"/>
                <a:gd name="connsiteX78" fmla="*/ 1903707 w 2172879"/>
                <a:gd name="connsiteY78" fmla="*/ 336830 h 1282390"/>
                <a:gd name="connsiteX79" fmla="*/ 1906089 w 2172879"/>
                <a:gd name="connsiteY79" fmla="*/ 343974 h 1282390"/>
                <a:gd name="connsiteX80" fmla="*/ 1910851 w 2172879"/>
                <a:gd name="connsiteY80" fmla="*/ 351118 h 1282390"/>
                <a:gd name="connsiteX81" fmla="*/ 1915614 w 2172879"/>
                <a:gd name="connsiteY81" fmla="*/ 365405 h 1282390"/>
                <a:gd name="connsiteX82" fmla="*/ 1920376 w 2172879"/>
                <a:gd name="connsiteY82" fmla="*/ 372549 h 1282390"/>
                <a:gd name="connsiteX83" fmla="*/ 1922757 w 2172879"/>
                <a:gd name="connsiteY83" fmla="*/ 379693 h 1282390"/>
                <a:gd name="connsiteX84" fmla="*/ 1934664 w 2172879"/>
                <a:gd name="connsiteY84" fmla="*/ 391599 h 1282390"/>
                <a:gd name="connsiteX85" fmla="*/ 1965620 w 2172879"/>
                <a:gd name="connsiteY85" fmla="*/ 393980 h 1282390"/>
                <a:gd name="connsiteX86" fmla="*/ 1972764 w 2172879"/>
                <a:gd name="connsiteY86" fmla="*/ 396361 h 1282390"/>
                <a:gd name="connsiteX87" fmla="*/ 1977526 w 2172879"/>
                <a:gd name="connsiteY87" fmla="*/ 403505 h 1282390"/>
                <a:gd name="connsiteX88" fmla="*/ 1984670 w 2172879"/>
                <a:gd name="connsiteY88" fmla="*/ 408268 h 1282390"/>
                <a:gd name="connsiteX89" fmla="*/ 1994195 w 2172879"/>
                <a:gd name="connsiteY89" fmla="*/ 420174 h 1282390"/>
                <a:gd name="connsiteX90" fmla="*/ 2003720 w 2172879"/>
                <a:gd name="connsiteY90" fmla="*/ 434461 h 1282390"/>
                <a:gd name="connsiteX91" fmla="*/ 2008482 w 2172879"/>
                <a:gd name="connsiteY91" fmla="*/ 451130 h 1282390"/>
                <a:gd name="connsiteX92" fmla="*/ 2003720 w 2172879"/>
                <a:gd name="connsiteY92" fmla="*/ 486849 h 1282390"/>
                <a:gd name="connsiteX93" fmla="*/ 1998957 w 2172879"/>
                <a:gd name="connsiteY93" fmla="*/ 493993 h 1282390"/>
                <a:gd name="connsiteX94" fmla="*/ 1996576 w 2172879"/>
                <a:gd name="connsiteY94" fmla="*/ 501136 h 1282390"/>
                <a:gd name="connsiteX95" fmla="*/ 2018007 w 2172879"/>
                <a:gd name="connsiteY95" fmla="*/ 493993 h 1282390"/>
                <a:gd name="connsiteX96" fmla="*/ 2022770 w 2172879"/>
                <a:gd name="connsiteY96" fmla="*/ 486849 h 1282390"/>
                <a:gd name="connsiteX97" fmla="*/ 2053726 w 2172879"/>
                <a:gd name="connsiteY97" fmla="*/ 491611 h 1282390"/>
                <a:gd name="connsiteX98" fmla="*/ 2060870 w 2172879"/>
                <a:gd name="connsiteY98" fmla="*/ 522568 h 1282390"/>
                <a:gd name="connsiteX99" fmla="*/ 2065632 w 2172879"/>
                <a:gd name="connsiteY99" fmla="*/ 536855 h 1282390"/>
                <a:gd name="connsiteX100" fmla="*/ 2068014 w 2172879"/>
                <a:gd name="connsiteY100" fmla="*/ 582099 h 1282390"/>
                <a:gd name="connsiteX101" fmla="*/ 2070395 w 2172879"/>
                <a:gd name="connsiteY101" fmla="*/ 589243 h 1282390"/>
                <a:gd name="connsiteX102" fmla="*/ 2084682 w 2172879"/>
                <a:gd name="connsiteY102" fmla="*/ 603530 h 1282390"/>
                <a:gd name="connsiteX103" fmla="*/ 2089445 w 2172879"/>
                <a:gd name="connsiteY103" fmla="*/ 617818 h 1282390"/>
                <a:gd name="connsiteX104" fmla="*/ 2091826 w 2172879"/>
                <a:gd name="connsiteY104" fmla="*/ 624961 h 1282390"/>
                <a:gd name="connsiteX105" fmla="*/ 2096589 w 2172879"/>
                <a:gd name="connsiteY105" fmla="*/ 646393 h 1282390"/>
                <a:gd name="connsiteX106" fmla="*/ 2094207 w 2172879"/>
                <a:gd name="connsiteY106" fmla="*/ 620199 h 1282390"/>
                <a:gd name="connsiteX107" fmla="*/ 2087064 w 2172879"/>
                <a:gd name="connsiteY107" fmla="*/ 617818 h 1282390"/>
                <a:gd name="connsiteX108" fmla="*/ 2084682 w 2172879"/>
                <a:gd name="connsiteY108" fmla="*/ 610674 h 1282390"/>
                <a:gd name="connsiteX109" fmla="*/ 2075157 w 2172879"/>
                <a:gd name="connsiteY109" fmla="*/ 596386 h 1282390"/>
                <a:gd name="connsiteX110" fmla="*/ 2079920 w 2172879"/>
                <a:gd name="connsiteY110" fmla="*/ 603530 h 1282390"/>
                <a:gd name="connsiteX111" fmla="*/ 2091826 w 2172879"/>
                <a:gd name="connsiteY111" fmla="*/ 615436 h 1282390"/>
                <a:gd name="connsiteX112" fmla="*/ 2101351 w 2172879"/>
                <a:gd name="connsiteY112" fmla="*/ 629724 h 1282390"/>
                <a:gd name="connsiteX113" fmla="*/ 2103732 w 2172879"/>
                <a:gd name="connsiteY113" fmla="*/ 636868 h 1282390"/>
                <a:gd name="connsiteX114" fmla="*/ 2108495 w 2172879"/>
                <a:gd name="connsiteY114" fmla="*/ 644011 h 1282390"/>
                <a:gd name="connsiteX115" fmla="*/ 2106114 w 2172879"/>
                <a:gd name="connsiteY115" fmla="*/ 663061 h 1282390"/>
                <a:gd name="connsiteX116" fmla="*/ 2103732 w 2172879"/>
                <a:gd name="connsiteY116" fmla="*/ 670205 h 1282390"/>
                <a:gd name="connsiteX117" fmla="*/ 2089445 w 2172879"/>
                <a:gd name="connsiteY117" fmla="*/ 677349 h 1282390"/>
                <a:gd name="connsiteX118" fmla="*/ 2082301 w 2172879"/>
                <a:gd name="connsiteY118" fmla="*/ 682111 h 1282390"/>
                <a:gd name="connsiteX119" fmla="*/ 2077539 w 2172879"/>
                <a:gd name="connsiteY119" fmla="*/ 689255 h 1282390"/>
                <a:gd name="connsiteX120" fmla="*/ 2084682 w 2172879"/>
                <a:gd name="connsiteY120" fmla="*/ 694018 h 1282390"/>
                <a:gd name="connsiteX121" fmla="*/ 2098970 w 2172879"/>
                <a:gd name="connsiteY121" fmla="*/ 698780 h 1282390"/>
                <a:gd name="connsiteX122" fmla="*/ 2106114 w 2172879"/>
                <a:gd name="connsiteY122" fmla="*/ 701161 h 1282390"/>
                <a:gd name="connsiteX123" fmla="*/ 2110876 w 2172879"/>
                <a:gd name="connsiteY123" fmla="*/ 694018 h 1282390"/>
                <a:gd name="connsiteX124" fmla="*/ 2094207 w 2172879"/>
                <a:gd name="connsiteY124" fmla="*/ 684493 h 1282390"/>
                <a:gd name="connsiteX125" fmla="*/ 2113257 w 2172879"/>
                <a:gd name="connsiteY125" fmla="*/ 701161 h 1282390"/>
                <a:gd name="connsiteX126" fmla="*/ 2125164 w 2172879"/>
                <a:gd name="connsiteY126" fmla="*/ 715449 h 1282390"/>
                <a:gd name="connsiteX127" fmla="*/ 2134689 w 2172879"/>
                <a:gd name="connsiteY127" fmla="*/ 744024 h 1282390"/>
                <a:gd name="connsiteX128" fmla="*/ 2139451 w 2172879"/>
                <a:gd name="connsiteY128" fmla="*/ 758311 h 1282390"/>
                <a:gd name="connsiteX129" fmla="*/ 2141832 w 2172879"/>
                <a:gd name="connsiteY129" fmla="*/ 765455 h 1282390"/>
                <a:gd name="connsiteX130" fmla="*/ 2146595 w 2172879"/>
                <a:gd name="connsiteY130" fmla="*/ 772599 h 1282390"/>
                <a:gd name="connsiteX131" fmla="*/ 2139451 w 2172879"/>
                <a:gd name="connsiteY131" fmla="*/ 748786 h 1282390"/>
                <a:gd name="connsiteX132" fmla="*/ 2137070 w 2172879"/>
                <a:gd name="connsiteY132" fmla="*/ 741643 h 1282390"/>
                <a:gd name="connsiteX133" fmla="*/ 2134689 w 2172879"/>
                <a:gd name="connsiteY133" fmla="*/ 734499 h 1282390"/>
                <a:gd name="connsiteX134" fmla="*/ 2144214 w 2172879"/>
                <a:gd name="connsiteY134" fmla="*/ 748786 h 1282390"/>
                <a:gd name="connsiteX135" fmla="*/ 2148976 w 2172879"/>
                <a:gd name="connsiteY135" fmla="*/ 755930 h 1282390"/>
                <a:gd name="connsiteX136" fmla="*/ 2156120 w 2172879"/>
                <a:gd name="connsiteY136" fmla="*/ 770218 h 1282390"/>
                <a:gd name="connsiteX137" fmla="*/ 2163264 w 2172879"/>
                <a:gd name="connsiteY137" fmla="*/ 796411 h 1282390"/>
                <a:gd name="connsiteX138" fmla="*/ 2168026 w 2172879"/>
                <a:gd name="connsiteY138" fmla="*/ 827368 h 1282390"/>
                <a:gd name="connsiteX139" fmla="*/ 2163264 w 2172879"/>
                <a:gd name="connsiteY139" fmla="*/ 874993 h 1282390"/>
                <a:gd name="connsiteX140" fmla="*/ 2158501 w 2172879"/>
                <a:gd name="connsiteY140" fmla="*/ 882136 h 1282390"/>
                <a:gd name="connsiteX141" fmla="*/ 2158501 w 2172879"/>
                <a:gd name="connsiteY141" fmla="*/ 898805 h 1282390"/>
                <a:gd name="connsiteX142" fmla="*/ 2165645 w 2172879"/>
                <a:gd name="connsiteY142" fmla="*/ 901186 h 1282390"/>
                <a:gd name="connsiteX143" fmla="*/ 2168026 w 2172879"/>
                <a:gd name="connsiteY143" fmla="*/ 908330 h 1282390"/>
                <a:gd name="connsiteX144" fmla="*/ 2172789 w 2172879"/>
                <a:gd name="connsiteY144" fmla="*/ 915474 h 1282390"/>
                <a:gd name="connsiteX145" fmla="*/ 2168026 w 2172879"/>
                <a:gd name="connsiteY145" fmla="*/ 955955 h 1282390"/>
                <a:gd name="connsiteX146" fmla="*/ 2165645 w 2172879"/>
                <a:gd name="connsiteY146" fmla="*/ 986911 h 1282390"/>
                <a:gd name="connsiteX147" fmla="*/ 2160882 w 2172879"/>
                <a:gd name="connsiteY147" fmla="*/ 1001199 h 1282390"/>
                <a:gd name="connsiteX148" fmla="*/ 2158501 w 2172879"/>
                <a:gd name="connsiteY148" fmla="*/ 1008343 h 1282390"/>
                <a:gd name="connsiteX149" fmla="*/ 2153739 w 2172879"/>
                <a:gd name="connsiteY149" fmla="*/ 1015486 h 1282390"/>
                <a:gd name="connsiteX150" fmla="*/ 2151357 w 2172879"/>
                <a:gd name="connsiteY150" fmla="*/ 1022630 h 1282390"/>
                <a:gd name="connsiteX151" fmla="*/ 2146595 w 2172879"/>
                <a:gd name="connsiteY151" fmla="*/ 1029774 h 1282390"/>
                <a:gd name="connsiteX152" fmla="*/ 2144214 w 2172879"/>
                <a:gd name="connsiteY152" fmla="*/ 1036918 h 1282390"/>
                <a:gd name="connsiteX153" fmla="*/ 2134689 w 2172879"/>
                <a:gd name="connsiteY153" fmla="*/ 1051205 h 1282390"/>
                <a:gd name="connsiteX154" fmla="*/ 2129926 w 2172879"/>
                <a:gd name="connsiteY154" fmla="*/ 1065493 h 1282390"/>
                <a:gd name="connsiteX155" fmla="*/ 2134689 w 2172879"/>
                <a:gd name="connsiteY155" fmla="*/ 1082161 h 1282390"/>
                <a:gd name="connsiteX156" fmla="*/ 2153739 w 2172879"/>
                <a:gd name="connsiteY156" fmla="*/ 1098829 h 1282390"/>
                <a:gd name="connsiteX157" fmla="*/ 2137070 w 2172879"/>
                <a:gd name="connsiteY157" fmla="*/ 1158360 h 1282390"/>
                <a:gd name="connsiteX158" fmla="*/ 2091826 w 2172879"/>
                <a:gd name="connsiteY158" fmla="*/ 1253610 h 1282390"/>
                <a:gd name="connsiteX159" fmla="*/ 84433 w 2172879"/>
                <a:gd name="connsiteY159" fmla="*/ 853561 h 1282390"/>
                <a:gd name="connsiteX160" fmla="*/ 363040 w 2172879"/>
                <a:gd name="connsiteY160" fmla="*/ 196337 h 1282390"/>
                <a:gd name="connsiteX161" fmla="*/ 822621 w 2172879"/>
                <a:gd name="connsiteY161" fmla="*/ 24886 h 1282390"/>
                <a:gd name="connsiteX162" fmla="*/ 932159 w 2172879"/>
                <a:gd name="connsiteY162" fmla="*/ 20124 h 1282390"/>
                <a:gd name="connsiteX163" fmla="*/ 1005977 w 2172879"/>
                <a:gd name="connsiteY163" fmla="*/ 1074 h 1282390"/>
                <a:gd name="connsiteX164" fmla="*/ 1113132 w 2172879"/>
                <a:gd name="connsiteY164" fmla="*/ 32030 h 1282390"/>
                <a:gd name="connsiteX0" fmla="*/ 1110235 w 2165219"/>
                <a:gd name="connsiteY0" fmla="*/ 34411 h 1282390"/>
                <a:gd name="connsiteX1" fmla="*/ 1126904 w 2165219"/>
                <a:gd name="connsiteY1" fmla="*/ 32030 h 1282390"/>
                <a:gd name="connsiteX2" fmla="*/ 1134047 w 2165219"/>
                <a:gd name="connsiteY2" fmla="*/ 29649 h 1282390"/>
                <a:gd name="connsiteX3" fmla="*/ 1145954 w 2165219"/>
                <a:gd name="connsiteY3" fmla="*/ 27268 h 1282390"/>
                <a:gd name="connsiteX4" fmla="*/ 1153097 w 2165219"/>
                <a:gd name="connsiteY4" fmla="*/ 24886 h 1282390"/>
                <a:gd name="connsiteX5" fmla="*/ 1160241 w 2165219"/>
                <a:gd name="connsiteY5" fmla="*/ 20124 h 1282390"/>
                <a:gd name="connsiteX6" fmla="*/ 1174529 w 2165219"/>
                <a:gd name="connsiteY6" fmla="*/ 17743 h 1282390"/>
                <a:gd name="connsiteX7" fmla="*/ 1207866 w 2165219"/>
                <a:gd name="connsiteY7" fmla="*/ 24886 h 1282390"/>
                <a:gd name="connsiteX8" fmla="*/ 1215010 w 2165219"/>
                <a:gd name="connsiteY8" fmla="*/ 27268 h 1282390"/>
                <a:gd name="connsiteX9" fmla="*/ 1236441 w 2165219"/>
                <a:gd name="connsiteY9" fmla="*/ 29649 h 1282390"/>
                <a:gd name="connsiteX10" fmla="*/ 1260254 w 2165219"/>
                <a:gd name="connsiteY10" fmla="*/ 34411 h 1282390"/>
                <a:gd name="connsiteX11" fmla="*/ 1274541 w 2165219"/>
                <a:gd name="connsiteY11" fmla="*/ 39174 h 1282390"/>
                <a:gd name="connsiteX12" fmla="*/ 1288829 w 2165219"/>
                <a:gd name="connsiteY12" fmla="*/ 43936 h 1282390"/>
                <a:gd name="connsiteX13" fmla="*/ 1295972 w 2165219"/>
                <a:gd name="connsiteY13" fmla="*/ 46318 h 1282390"/>
                <a:gd name="connsiteX14" fmla="*/ 1303116 w 2165219"/>
                <a:gd name="connsiteY14" fmla="*/ 48699 h 1282390"/>
                <a:gd name="connsiteX15" fmla="*/ 1310260 w 2165219"/>
                <a:gd name="connsiteY15" fmla="*/ 62986 h 1282390"/>
                <a:gd name="connsiteX16" fmla="*/ 1319785 w 2165219"/>
                <a:gd name="connsiteY16" fmla="*/ 84418 h 1282390"/>
                <a:gd name="connsiteX17" fmla="*/ 1322166 w 2165219"/>
                <a:gd name="connsiteY17" fmla="*/ 91561 h 1282390"/>
                <a:gd name="connsiteX18" fmla="*/ 1324547 w 2165219"/>
                <a:gd name="connsiteY18" fmla="*/ 101086 h 1282390"/>
                <a:gd name="connsiteX19" fmla="*/ 1322166 w 2165219"/>
                <a:gd name="connsiteY19" fmla="*/ 84418 h 1282390"/>
                <a:gd name="connsiteX20" fmla="*/ 1317404 w 2165219"/>
                <a:gd name="connsiteY20" fmla="*/ 70130 h 1282390"/>
                <a:gd name="connsiteX21" fmla="*/ 1319785 w 2165219"/>
                <a:gd name="connsiteY21" fmla="*/ 60605 h 1282390"/>
                <a:gd name="connsiteX22" fmla="*/ 1415035 w 2165219"/>
                <a:gd name="connsiteY22" fmla="*/ 67749 h 1282390"/>
                <a:gd name="connsiteX23" fmla="*/ 1436466 w 2165219"/>
                <a:gd name="connsiteY23" fmla="*/ 74893 h 1282390"/>
                <a:gd name="connsiteX24" fmla="*/ 1443610 w 2165219"/>
                <a:gd name="connsiteY24" fmla="*/ 77274 h 1282390"/>
                <a:gd name="connsiteX25" fmla="*/ 1450754 w 2165219"/>
                <a:gd name="connsiteY25" fmla="*/ 79655 h 1282390"/>
                <a:gd name="connsiteX26" fmla="*/ 1455516 w 2165219"/>
                <a:gd name="connsiteY26" fmla="*/ 86799 h 1282390"/>
                <a:gd name="connsiteX27" fmla="*/ 1462660 w 2165219"/>
                <a:gd name="connsiteY27" fmla="*/ 89180 h 1282390"/>
                <a:gd name="connsiteX28" fmla="*/ 1469804 w 2165219"/>
                <a:gd name="connsiteY28" fmla="*/ 93943 h 1282390"/>
                <a:gd name="connsiteX29" fmla="*/ 1474566 w 2165219"/>
                <a:gd name="connsiteY29" fmla="*/ 101086 h 1282390"/>
                <a:gd name="connsiteX30" fmla="*/ 1484091 w 2165219"/>
                <a:gd name="connsiteY30" fmla="*/ 122518 h 1282390"/>
                <a:gd name="connsiteX31" fmla="*/ 1503141 w 2165219"/>
                <a:gd name="connsiteY31" fmla="*/ 120136 h 1282390"/>
                <a:gd name="connsiteX32" fmla="*/ 1505522 w 2165219"/>
                <a:gd name="connsiteY32" fmla="*/ 112993 h 1282390"/>
                <a:gd name="connsiteX33" fmla="*/ 1512666 w 2165219"/>
                <a:gd name="connsiteY33" fmla="*/ 108230 h 1282390"/>
                <a:gd name="connsiteX34" fmla="*/ 1529335 w 2165219"/>
                <a:gd name="connsiteY34" fmla="*/ 110611 h 1282390"/>
                <a:gd name="connsiteX35" fmla="*/ 1557910 w 2165219"/>
                <a:gd name="connsiteY35" fmla="*/ 115374 h 1282390"/>
                <a:gd name="connsiteX36" fmla="*/ 1569816 w 2165219"/>
                <a:gd name="connsiteY36" fmla="*/ 124899 h 1282390"/>
                <a:gd name="connsiteX37" fmla="*/ 1581722 w 2165219"/>
                <a:gd name="connsiteY37" fmla="*/ 136805 h 1282390"/>
                <a:gd name="connsiteX38" fmla="*/ 1603154 w 2165219"/>
                <a:gd name="connsiteY38" fmla="*/ 146330 h 1282390"/>
                <a:gd name="connsiteX39" fmla="*/ 1610297 w 2165219"/>
                <a:gd name="connsiteY39" fmla="*/ 160618 h 1282390"/>
                <a:gd name="connsiteX40" fmla="*/ 1605535 w 2165219"/>
                <a:gd name="connsiteY40" fmla="*/ 179668 h 1282390"/>
                <a:gd name="connsiteX41" fmla="*/ 1603154 w 2165219"/>
                <a:gd name="connsiteY41" fmla="*/ 196336 h 1282390"/>
                <a:gd name="connsiteX42" fmla="*/ 1598391 w 2165219"/>
                <a:gd name="connsiteY42" fmla="*/ 224911 h 1282390"/>
                <a:gd name="connsiteX43" fmla="*/ 1603154 w 2165219"/>
                <a:gd name="connsiteY43" fmla="*/ 198718 h 1282390"/>
                <a:gd name="connsiteX44" fmla="*/ 1607916 w 2165219"/>
                <a:gd name="connsiteY44" fmla="*/ 191574 h 1282390"/>
                <a:gd name="connsiteX45" fmla="*/ 1615060 w 2165219"/>
                <a:gd name="connsiteY45" fmla="*/ 189193 h 1282390"/>
                <a:gd name="connsiteX46" fmla="*/ 1619822 w 2165219"/>
                <a:gd name="connsiteY46" fmla="*/ 182049 h 1282390"/>
                <a:gd name="connsiteX47" fmla="*/ 1634110 w 2165219"/>
                <a:gd name="connsiteY47" fmla="*/ 172524 h 1282390"/>
                <a:gd name="connsiteX48" fmla="*/ 1617441 w 2165219"/>
                <a:gd name="connsiteY48" fmla="*/ 170143 h 1282390"/>
                <a:gd name="connsiteX49" fmla="*/ 1631729 w 2165219"/>
                <a:gd name="connsiteY49" fmla="*/ 165380 h 1282390"/>
                <a:gd name="connsiteX50" fmla="*/ 1643635 w 2165219"/>
                <a:gd name="connsiteY50" fmla="*/ 167761 h 1282390"/>
                <a:gd name="connsiteX51" fmla="*/ 1650779 w 2165219"/>
                <a:gd name="connsiteY51" fmla="*/ 170143 h 1282390"/>
                <a:gd name="connsiteX52" fmla="*/ 1660304 w 2165219"/>
                <a:gd name="connsiteY52" fmla="*/ 179668 h 1282390"/>
                <a:gd name="connsiteX53" fmla="*/ 1669829 w 2165219"/>
                <a:gd name="connsiteY53" fmla="*/ 189193 h 1282390"/>
                <a:gd name="connsiteX54" fmla="*/ 1674591 w 2165219"/>
                <a:gd name="connsiteY54" fmla="*/ 196336 h 1282390"/>
                <a:gd name="connsiteX55" fmla="*/ 1688879 w 2165219"/>
                <a:gd name="connsiteY55" fmla="*/ 210624 h 1282390"/>
                <a:gd name="connsiteX56" fmla="*/ 1691260 w 2165219"/>
                <a:gd name="connsiteY56" fmla="*/ 217768 h 1282390"/>
                <a:gd name="connsiteX57" fmla="*/ 1696022 w 2165219"/>
                <a:gd name="connsiteY57" fmla="*/ 241580 h 1282390"/>
                <a:gd name="connsiteX58" fmla="*/ 1703166 w 2165219"/>
                <a:gd name="connsiteY58" fmla="*/ 239199 h 1282390"/>
                <a:gd name="connsiteX59" fmla="*/ 1707929 w 2165219"/>
                <a:gd name="connsiteY59" fmla="*/ 224911 h 1282390"/>
                <a:gd name="connsiteX60" fmla="*/ 1715072 w 2165219"/>
                <a:gd name="connsiteY60" fmla="*/ 210624 h 1282390"/>
                <a:gd name="connsiteX61" fmla="*/ 1738885 w 2165219"/>
                <a:gd name="connsiteY61" fmla="*/ 215386 h 1282390"/>
                <a:gd name="connsiteX62" fmla="*/ 1746029 w 2165219"/>
                <a:gd name="connsiteY62" fmla="*/ 220149 h 1282390"/>
                <a:gd name="connsiteX63" fmla="*/ 1760316 w 2165219"/>
                <a:gd name="connsiteY63" fmla="*/ 224911 h 1282390"/>
                <a:gd name="connsiteX64" fmla="*/ 1765079 w 2165219"/>
                <a:gd name="connsiteY64" fmla="*/ 232055 h 1282390"/>
                <a:gd name="connsiteX65" fmla="*/ 1772222 w 2165219"/>
                <a:gd name="connsiteY65" fmla="*/ 234436 h 1282390"/>
                <a:gd name="connsiteX66" fmla="*/ 1779366 w 2165219"/>
                <a:gd name="connsiteY66" fmla="*/ 239199 h 1282390"/>
                <a:gd name="connsiteX67" fmla="*/ 1788891 w 2165219"/>
                <a:gd name="connsiteY67" fmla="*/ 248724 h 1282390"/>
                <a:gd name="connsiteX68" fmla="*/ 1800797 w 2165219"/>
                <a:gd name="connsiteY68" fmla="*/ 258249 h 1282390"/>
                <a:gd name="connsiteX69" fmla="*/ 1810322 w 2165219"/>
                <a:gd name="connsiteY69" fmla="*/ 272536 h 1282390"/>
                <a:gd name="connsiteX70" fmla="*/ 1817466 w 2165219"/>
                <a:gd name="connsiteY70" fmla="*/ 293968 h 1282390"/>
                <a:gd name="connsiteX71" fmla="*/ 1819847 w 2165219"/>
                <a:gd name="connsiteY71" fmla="*/ 301111 h 1282390"/>
                <a:gd name="connsiteX72" fmla="*/ 1822229 w 2165219"/>
                <a:gd name="connsiteY72" fmla="*/ 308255 h 1282390"/>
                <a:gd name="connsiteX73" fmla="*/ 1843660 w 2165219"/>
                <a:gd name="connsiteY73" fmla="*/ 305874 h 1282390"/>
                <a:gd name="connsiteX74" fmla="*/ 1850804 w 2165219"/>
                <a:gd name="connsiteY74" fmla="*/ 303493 h 1282390"/>
                <a:gd name="connsiteX75" fmla="*/ 1855566 w 2165219"/>
                <a:gd name="connsiteY75" fmla="*/ 296349 h 1282390"/>
                <a:gd name="connsiteX76" fmla="*/ 1872235 w 2165219"/>
                <a:gd name="connsiteY76" fmla="*/ 303493 h 1282390"/>
                <a:gd name="connsiteX77" fmla="*/ 1888904 w 2165219"/>
                <a:gd name="connsiteY77" fmla="*/ 322543 h 1282390"/>
                <a:gd name="connsiteX78" fmla="*/ 1896047 w 2165219"/>
                <a:gd name="connsiteY78" fmla="*/ 336830 h 1282390"/>
                <a:gd name="connsiteX79" fmla="*/ 1898429 w 2165219"/>
                <a:gd name="connsiteY79" fmla="*/ 343974 h 1282390"/>
                <a:gd name="connsiteX80" fmla="*/ 1903191 w 2165219"/>
                <a:gd name="connsiteY80" fmla="*/ 351118 h 1282390"/>
                <a:gd name="connsiteX81" fmla="*/ 1907954 w 2165219"/>
                <a:gd name="connsiteY81" fmla="*/ 365405 h 1282390"/>
                <a:gd name="connsiteX82" fmla="*/ 1912716 w 2165219"/>
                <a:gd name="connsiteY82" fmla="*/ 372549 h 1282390"/>
                <a:gd name="connsiteX83" fmla="*/ 1915097 w 2165219"/>
                <a:gd name="connsiteY83" fmla="*/ 379693 h 1282390"/>
                <a:gd name="connsiteX84" fmla="*/ 1927004 w 2165219"/>
                <a:gd name="connsiteY84" fmla="*/ 391599 h 1282390"/>
                <a:gd name="connsiteX85" fmla="*/ 1957960 w 2165219"/>
                <a:gd name="connsiteY85" fmla="*/ 393980 h 1282390"/>
                <a:gd name="connsiteX86" fmla="*/ 1965104 w 2165219"/>
                <a:gd name="connsiteY86" fmla="*/ 396361 h 1282390"/>
                <a:gd name="connsiteX87" fmla="*/ 1969866 w 2165219"/>
                <a:gd name="connsiteY87" fmla="*/ 403505 h 1282390"/>
                <a:gd name="connsiteX88" fmla="*/ 1977010 w 2165219"/>
                <a:gd name="connsiteY88" fmla="*/ 408268 h 1282390"/>
                <a:gd name="connsiteX89" fmla="*/ 1986535 w 2165219"/>
                <a:gd name="connsiteY89" fmla="*/ 420174 h 1282390"/>
                <a:gd name="connsiteX90" fmla="*/ 1996060 w 2165219"/>
                <a:gd name="connsiteY90" fmla="*/ 434461 h 1282390"/>
                <a:gd name="connsiteX91" fmla="*/ 2000822 w 2165219"/>
                <a:gd name="connsiteY91" fmla="*/ 451130 h 1282390"/>
                <a:gd name="connsiteX92" fmla="*/ 1996060 w 2165219"/>
                <a:gd name="connsiteY92" fmla="*/ 486849 h 1282390"/>
                <a:gd name="connsiteX93" fmla="*/ 1991297 w 2165219"/>
                <a:gd name="connsiteY93" fmla="*/ 493993 h 1282390"/>
                <a:gd name="connsiteX94" fmla="*/ 1988916 w 2165219"/>
                <a:gd name="connsiteY94" fmla="*/ 501136 h 1282390"/>
                <a:gd name="connsiteX95" fmla="*/ 2010347 w 2165219"/>
                <a:gd name="connsiteY95" fmla="*/ 493993 h 1282390"/>
                <a:gd name="connsiteX96" fmla="*/ 2015110 w 2165219"/>
                <a:gd name="connsiteY96" fmla="*/ 486849 h 1282390"/>
                <a:gd name="connsiteX97" fmla="*/ 2046066 w 2165219"/>
                <a:gd name="connsiteY97" fmla="*/ 491611 h 1282390"/>
                <a:gd name="connsiteX98" fmla="*/ 2053210 w 2165219"/>
                <a:gd name="connsiteY98" fmla="*/ 522568 h 1282390"/>
                <a:gd name="connsiteX99" fmla="*/ 2057972 w 2165219"/>
                <a:gd name="connsiteY99" fmla="*/ 536855 h 1282390"/>
                <a:gd name="connsiteX100" fmla="*/ 2060354 w 2165219"/>
                <a:gd name="connsiteY100" fmla="*/ 582099 h 1282390"/>
                <a:gd name="connsiteX101" fmla="*/ 2062735 w 2165219"/>
                <a:gd name="connsiteY101" fmla="*/ 589243 h 1282390"/>
                <a:gd name="connsiteX102" fmla="*/ 2077022 w 2165219"/>
                <a:gd name="connsiteY102" fmla="*/ 603530 h 1282390"/>
                <a:gd name="connsiteX103" fmla="*/ 2081785 w 2165219"/>
                <a:gd name="connsiteY103" fmla="*/ 617818 h 1282390"/>
                <a:gd name="connsiteX104" fmla="*/ 2084166 w 2165219"/>
                <a:gd name="connsiteY104" fmla="*/ 624961 h 1282390"/>
                <a:gd name="connsiteX105" fmla="*/ 2088929 w 2165219"/>
                <a:gd name="connsiteY105" fmla="*/ 646393 h 1282390"/>
                <a:gd name="connsiteX106" fmla="*/ 2086547 w 2165219"/>
                <a:gd name="connsiteY106" fmla="*/ 620199 h 1282390"/>
                <a:gd name="connsiteX107" fmla="*/ 2079404 w 2165219"/>
                <a:gd name="connsiteY107" fmla="*/ 617818 h 1282390"/>
                <a:gd name="connsiteX108" fmla="*/ 2077022 w 2165219"/>
                <a:gd name="connsiteY108" fmla="*/ 610674 h 1282390"/>
                <a:gd name="connsiteX109" fmla="*/ 2067497 w 2165219"/>
                <a:gd name="connsiteY109" fmla="*/ 596386 h 1282390"/>
                <a:gd name="connsiteX110" fmla="*/ 2072260 w 2165219"/>
                <a:gd name="connsiteY110" fmla="*/ 603530 h 1282390"/>
                <a:gd name="connsiteX111" fmla="*/ 2084166 w 2165219"/>
                <a:gd name="connsiteY111" fmla="*/ 615436 h 1282390"/>
                <a:gd name="connsiteX112" fmla="*/ 2093691 w 2165219"/>
                <a:gd name="connsiteY112" fmla="*/ 629724 h 1282390"/>
                <a:gd name="connsiteX113" fmla="*/ 2096072 w 2165219"/>
                <a:gd name="connsiteY113" fmla="*/ 636868 h 1282390"/>
                <a:gd name="connsiteX114" fmla="*/ 2100835 w 2165219"/>
                <a:gd name="connsiteY114" fmla="*/ 644011 h 1282390"/>
                <a:gd name="connsiteX115" fmla="*/ 2098454 w 2165219"/>
                <a:gd name="connsiteY115" fmla="*/ 663061 h 1282390"/>
                <a:gd name="connsiteX116" fmla="*/ 2096072 w 2165219"/>
                <a:gd name="connsiteY116" fmla="*/ 670205 h 1282390"/>
                <a:gd name="connsiteX117" fmla="*/ 2081785 w 2165219"/>
                <a:gd name="connsiteY117" fmla="*/ 677349 h 1282390"/>
                <a:gd name="connsiteX118" fmla="*/ 2074641 w 2165219"/>
                <a:gd name="connsiteY118" fmla="*/ 682111 h 1282390"/>
                <a:gd name="connsiteX119" fmla="*/ 2069879 w 2165219"/>
                <a:gd name="connsiteY119" fmla="*/ 689255 h 1282390"/>
                <a:gd name="connsiteX120" fmla="*/ 2077022 w 2165219"/>
                <a:gd name="connsiteY120" fmla="*/ 694018 h 1282390"/>
                <a:gd name="connsiteX121" fmla="*/ 2091310 w 2165219"/>
                <a:gd name="connsiteY121" fmla="*/ 698780 h 1282390"/>
                <a:gd name="connsiteX122" fmla="*/ 2098454 w 2165219"/>
                <a:gd name="connsiteY122" fmla="*/ 701161 h 1282390"/>
                <a:gd name="connsiteX123" fmla="*/ 2103216 w 2165219"/>
                <a:gd name="connsiteY123" fmla="*/ 694018 h 1282390"/>
                <a:gd name="connsiteX124" fmla="*/ 2086547 w 2165219"/>
                <a:gd name="connsiteY124" fmla="*/ 684493 h 1282390"/>
                <a:gd name="connsiteX125" fmla="*/ 2105597 w 2165219"/>
                <a:gd name="connsiteY125" fmla="*/ 701161 h 1282390"/>
                <a:gd name="connsiteX126" fmla="*/ 2117504 w 2165219"/>
                <a:gd name="connsiteY126" fmla="*/ 715449 h 1282390"/>
                <a:gd name="connsiteX127" fmla="*/ 2127029 w 2165219"/>
                <a:gd name="connsiteY127" fmla="*/ 744024 h 1282390"/>
                <a:gd name="connsiteX128" fmla="*/ 2131791 w 2165219"/>
                <a:gd name="connsiteY128" fmla="*/ 758311 h 1282390"/>
                <a:gd name="connsiteX129" fmla="*/ 2134172 w 2165219"/>
                <a:gd name="connsiteY129" fmla="*/ 765455 h 1282390"/>
                <a:gd name="connsiteX130" fmla="*/ 2138935 w 2165219"/>
                <a:gd name="connsiteY130" fmla="*/ 772599 h 1282390"/>
                <a:gd name="connsiteX131" fmla="*/ 2131791 w 2165219"/>
                <a:gd name="connsiteY131" fmla="*/ 748786 h 1282390"/>
                <a:gd name="connsiteX132" fmla="*/ 2129410 w 2165219"/>
                <a:gd name="connsiteY132" fmla="*/ 741643 h 1282390"/>
                <a:gd name="connsiteX133" fmla="*/ 2127029 w 2165219"/>
                <a:gd name="connsiteY133" fmla="*/ 734499 h 1282390"/>
                <a:gd name="connsiteX134" fmla="*/ 2136554 w 2165219"/>
                <a:gd name="connsiteY134" fmla="*/ 748786 h 1282390"/>
                <a:gd name="connsiteX135" fmla="*/ 2141316 w 2165219"/>
                <a:gd name="connsiteY135" fmla="*/ 755930 h 1282390"/>
                <a:gd name="connsiteX136" fmla="*/ 2148460 w 2165219"/>
                <a:gd name="connsiteY136" fmla="*/ 770218 h 1282390"/>
                <a:gd name="connsiteX137" fmla="*/ 2155604 w 2165219"/>
                <a:gd name="connsiteY137" fmla="*/ 796411 h 1282390"/>
                <a:gd name="connsiteX138" fmla="*/ 2160366 w 2165219"/>
                <a:gd name="connsiteY138" fmla="*/ 827368 h 1282390"/>
                <a:gd name="connsiteX139" fmla="*/ 2155604 w 2165219"/>
                <a:gd name="connsiteY139" fmla="*/ 874993 h 1282390"/>
                <a:gd name="connsiteX140" fmla="*/ 2150841 w 2165219"/>
                <a:gd name="connsiteY140" fmla="*/ 882136 h 1282390"/>
                <a:gd name="connsiteX141" fmla="*/ 2150841 w 2165219"/>
                <a:gd name="connsiteY141" fmla="*/ 898805 h 1282390"/>
                <a:gd name="connsiteX142" fmla="*/ 2157985 w 2165219"/>
                <a:gd name="connsiteY142" fmla="*/ 901186 h 1282390"/>
                <a:gd name="connsiteX143" fmla="*/ 2160366 w 2165219"/>
                <a:gd name="connsiteY143" fmla="*/ 908330 h 1282390"/>
                <a:gd name="connsiteX144" fmla="*/ 2165129 w 2165219"/>
                <a:gd name="connsiteY144" fmla="*/ 915474 h 1282390"/>
                <a:gd name="connsiteX145" fmla="*/ 2160366 w 2165219"/>
                <a:gd name="connsiteY145" fmla="*/ 955955 h 1282390"/>
                <a:gd name="connsiteX146" fmla="*/ 2157985 w 2165219"/>
                <a:gd name="connsiteY146" fmla="*/ 986911 h 1282390"/>
                <a:gd name="connsiteX147" fmla="*/ 2153222 w 2165219"/>
                <a:gd name="connsiteY147" fmla="*/ 1001199 h 1282390"/>
                <a:gd name="connsiteX148" fmla="*/ 2150841 w 2165219"/>
                <a:gd name="connsiteY148" fmla="*/ 1008343 h 1282390"/>
                <a:gd name="connsiteX149" fmla="*/ 2146079 w 2165219"/>
                <a:gd name="connsiteY149" fmla="*/ 1015486 h 1282390"/>
                <a:gd name="connsiteX150" fmla="*/ 2143697 w 2165219"/>
                <a:gd name="connsiteY150" fmla="*/ 1022630 h 1282390"/>
                <a:gd name="connsiteX151" fmla="*/ 2138935 w 2165219"/>
                <a:gd name="connsiteY151" fmla="*/ 1029774 h 1282390"/>
                <a:gd name="connsiteX152" fmla="*/ 2136554 w 2165219"/>
                <a:gd name="connsiteY152" fmla="*/ 1036918 h 1282390"/>
                <a:gd name="connsiteX153" fmla="*/ 2127029 w 2165219"/>
                <a:gd name="connsiteY153" fmla="*/ 1051205 h 1282390"/>
                <a:gd name="connsiteX154" fmla="*/ 2122266 w 2165219"/>
                <a:gd name="connsiteY154" fmla="*/ 1065493 h 1282390"/>
                <a:gd name="connsiteX155" fmla="*/ 2127029 w 2165219"/>
                <a:gd name="connsiteY155" fmla="*/ 1082161 h 1282390"/>
                <a:gd name="connsiteX156" fmla="*/ 2146079 w 2165219"/>
                <a:gd name="connsiteY156" fmla="*/ 1098829 h 1282390"/>
                <a:gd name="connsiteX157" fmla="*/ 2129410 w 2165219"/>
                <a:gd name="connsiteY157" fmla="*/ 1158360 h 1282390"/>
                <a:gd name="connsiteX158" fmla="*/ 2084166 w 2165219"/>
                <a:gd name="connsiteY158" fmla="*/ 1253610 h 1282390"/>
                <a:gd name="connsiteX159" fmla="*/ 76773 w 2165219"/>
                <a:gd name="connsiteY159" fmla="*/ 853561 h 1282390"/>
                <a:gd name="connsiteX160" fmla="*/ 355380 w 2165219"/>
                <a:gd name="connsiteY160" fmla="*/ 196337 h 1282390"/>
                <a:gd name="connsiteX161" fmla="*/ 512543 w 2165219"/>
                <a:gd name="connsiteY161" fmla="*/ 112993 h 1282390"/>
                <a:gd name="connsiteX162" fmla="*/ 814961 w 2165219"/>
                <a:gd name="connsiteY162" fmla="*/ 24886 h 1282390"/>
                <a:gd name="connsiteX163" fmla="*/ 924499 w 2165219"/>
                <a:gd name="connsiteY163" fmla="*/ 20124 h 1282390"/>
                <a:gd name="connsiteX164" fmla="*/ 998317 w 2165219"/>
                <a:gd name="connsiteY164" fmla="*/ 1074 h 1282390"/>
                <a:gd name="connsiteX165" fmla="*/ 1105472 w 2165219"/>
                <a:gd name="connsiteY165" fmla="*/ 32030 h 1282390"/>
                <a:gd name="connsiteX0" fmla="*/ 1108854 w 2163838"/>
                <a:gd name="connsiteY0" fmla="*/ 34411 h 1282390"/>
                <a:gd name="connsiteX1" fmla="*/ 1125523 w 2163838"/>
                <a:gd name="connsiteY1" fmla="*/ 32030 h 1282390"/>
                <a:gd name="connsiteX2" fmla="*/ 1132666 w 2163838"/>
                <a:gd name="connsiteY2" fmla="*/ 29649 h 1282390"/>
                <a:gd name="connsiteX3" fmla="*/ 1144573 w 2163838"/>
                <a:gd name="connsiteY3" fmla="*/ 27268 h 1282390"/>
                <a:gd name="connsiteX4" fmla="*/ 1151716 w 2163838"/>
                <a:gd name="connsiteY4" fmla="*/ 24886 h 1282390"/>
                <a:gd name="connsiteX5" fmla="*/ 1158860 w 2163838"/>
                <a:gd name="connsiteY5" fmla="*/ 20124 h 1282390"/>
                <a:gd name="connsiteX6" fmla="*/ 1173148 w 2163838"/>
                <a:gd name="connsiteY6" fmla="*/ 17743 h 1282390"/>
                <a:gd name="connsiteX7" fmla="*/ 1206485 w 2163838"/>
                <a:gd name="connsiteY7" fmla="*/ 24886 h 1282390"/>
                <a:gd name="connsiteX8" fmla="*/ 1213629 w 2163838"/>
                <a:gd name="connsiteY8" fmla="*/ 27268 h 1282390"/>
                <a:gd name="connsiteX9" fmla="*/ 1235060 w 2163838"/>
                <a:gd name="connsiteY9" fmla="*/ 29649 h 1282390"/>
                <a:gd name="connsiteX10" fmla="*/ 1258873 w 2163838"/>
                <a:gd name="connsiteY10" fmla="*/ 34411 h 1282390"/>
                <a:gd name="connsiteX11" fmla="*/ 1273160 w 2163838"/>
                <a:gd name="connsiteY11" fmla="*/ 39174 h 1282390"/>
                <a:gd name="connsiteX12" fmla="*/ 1287448 w 2163838"/>
                <a:gd name="connsiteY12" fmla="*/ 43936 h 1282390"/>
                <a:gd name="connsiteX13" fmla="*/ 1294591 w 2163838"/>
                <a:gd name="connsiteY13" fmla="*/ 46318 h 1282390"/>
                <a:gd name="connsiteX14" fmla="*/ 1301735 w 2163838"/>
                <a:gd name="connsiteY14" fmla="*/ 48699 h 1282390"/>
                <a:gd name="connsiteX15" fmla="*/ 1308879 w 2163838"/>
                <a:gd name="connsiteY15" fmla="*/ 62986 h 1282390"/>
                <a:gd name="connsiteX16" fmla="*/ 1318404 w 2163838"/>
                <a:gd name="connsiteY16" fmla="*/ 84418 h 1282390"/>
                <a:gd name="connsiteX17" fmla="*/ 1320785 w 2163838"/>
                <a:gd name="connsiteY17" fmla="*/ 91561 h 1282390"/>
                <a:gd name="connsiteX18" fmla="*/ 1323166 w 2163838"/>
                <a:gd name="connsiteY18" fmla="*/ 101086 h 1282390"/>
                <a:gd name="connsiteX19" fmla="*/ 1320785 w 2163838"/>
                <a:gd name="connsiteY19" fmla="*/ 84418 h 1282390"/>
                <a:gd name="connsiteX20" fmla="*/ 1316023 w 2163838"/>
                <a:gd name="connsiteY20" fmla="*/ 70130 h 1282390"/>
                <a:gd name="connsiteX21" fmla="*/ 1318404 w 2163838"/>
                <a:gd name="connsiteY21" fmla="*/ 60605 h 1282390"/>
                <a:gd name="connsiteX22" fmla="*/ 1413654 w 2163838"/>
                <a:gd name="connsiteY22" fmla="*/ 67749 h 1282390"/>
                <a:gd name="connsiteX23" fmla="*/ 1435085 w 2163838"/>
                <a:gd name="connsiteY23" fmla="*/ 74893 h 1282390"/>
                <a:gd name="connsiteX24" fmla="*/ 1442229 w 2163838"/>
                <a:gd name="connsiteY24" fmla="*/ 77274 h 1282390"/>
                <a:gd name="connsiteX25" fmla="*/ 1449373 w 2163838"/>
                <a:gd name="connsiteY25" fmla="*/ 79655 h 1282390"/>
                <a:gd name="connsiteX26" fmla="*/ 1454135 w 2163838"/>
                <a:gd name="connsiteY26" fmla="*/ 86799 h 1282390"/>
                <a:gd name="connsiteX27" fmla="*/ 1461279 w 2163838"/>
                <a:gd name="connsiteY27" fmla="*/ 89180 h 1282390"/>
                <a:gd name="connsiteX28" fmla="*/ 1468423 w 2163838"/>
                <a:gd name="connsiteY28" fmla="*/ 93943 h 1282390"/>
                <a:gd name="connsiteX29" fmla="*/ 1473185 w 2163838"/>
                <a:gd name="connsiteY29" fmla="*/ 101086 h 1282390"/>
                <a:gd name="connsiteX30" fmla="*/ 1482710 w 2163838"/>
                <a:gd name="connsiteY30" fmla="*/ 122518 h 1282390"/>
                <a:gd name="connsiteX31" fmla="*/ 1501760 w 2163838"/>
                <a:gd name="connsiteY31" fmla="*/ 120136 h 1282390"/>
                <a:gd name="connsiteX32" fmla="*/ 1504141 w 2163838"/>
                <a:gd name="connsiteY32" fmla="*/ 112993 h 1282390"/>
                <a:gd name="connsiteX33" fmla="*/ 1511285 w 2163838"/>
                <a:gd name="connsiteY33" fmla="*/ 108230 h 1282390"/>
                <a:gd name="connsiteX34" fmla="*/ 1527954 w 2163838"/>
                <a:gd name="connsiteY34" fmla="*/ 110611 h 1282390"/>
                <a:gd name="connsiteX35" fmla="*/ 1556529 w 2163838"/>
                <a:gd name="connsiteY35" fmla="*/ 115374 h 1282390"/>
                <a:gd name="connsiteX36" fmla="*/ 1568435 w 2163838"/>
                <a:gd name="connsiteY36" fmla="*/ 124899 h 1282390"/>
                <a:gd name="connsiteX37" fmla="*/ 1580341 w 2163838"/>
                <a:gd name="connsiteY37" fmla="*/ 136805 h 1282390"/>
                <a:gd name="connsiteX38" fmla="*/ 1601773 w 2163838"/>
                <a:gd name="connsiteY38" fmla="*/ 146330 h 1282390"/>
                <a:gd name="connsiteX39" fmla="*/ 1608916 w 2163838"/>
                <a:gd name="connsiteY39" fmla="*/ 160618 h 1282390"/>
                <a:gd name="connsiteX40" fmla="*/ 1604154 w 2163838"/>
                <a:gd name="connsiteY40" fmla="*/ 179668 h 1282390"/>
                <a:gd name="connsiteX41" fmla="*/ 1601773 w 2163838"/>
                <a:gd name="connsiteY41" fmla="*/ 196336 h 1282390"/>
                <a:gd name="connsiteX42" fmla="*/ 1597010 w 2163838"/>
                <a:gd name="connsiteY42" fmla="*/ 224911 h 1282390"/>
                <a:gd name="connsiteX43" fmla="*/ 1601773 w 2163838"/>
                <a:gd name="connsiteY43" fmla="*/ 198718 h 1282390"/>
                <a:gd name="connsiteX44" fmla="*/ 1606535 w 2163838"/>
                <a:gd name="connsiteY44" fmla="*/ 191574 h 1282390"/>
                <a:gd name="connsiteX45" fmla="*/ 1613679 w 2163838"/>
                <a:gd name="connsiteY45" fmla="*/ 189193 h 1282390"/>
                <a:gd name="connsiteX46" fmla="*/ 1618441 w 2163838"/>
                <a:gd name="connsiteY46" fmla="*/ 182049 h 1282390"/>
                <a:gd name="connsiteX47" fmla="*/ 1632729 w 2163838"/>
                <a:gd name="connsiteY47" fmla="*/ 172524 h 1282390"/>
                <a:gd name="connsiteX48" fmla="*/ 1616060 w 2163838"/>
                <a:gd name="connsiteY48" fmla="*/ 170143 h 1282390"/>
                <a:gd name="connsiteX49" fmla="*/ 1630348 w 2163838"/>
                <a:gd name="connsiteY49" fmla="*/ 165380 h 1282390"/>
                <a:gd name="connsiteX50" fmla="*/ 1642254 w 2163838"/>
                <a:gd name="connsiteY50" fmla="*/ 167761 h 1282390"/>
                <a:gd name="connsiteX51" fmla="*/ 1649398 w 2163838"/>
                <a:gd name="connsiteY51" fmla="*/ 170143 h 1282390"/>
                <a:gd name="connsiteX52" fmla="*/ 1658923 w 2163838"/>
                <a:gd name="connsiteY52" fmla="*/ 179668 h 1282390"/>
                <a:gd name="connsiteX53" fmla="*/ 1668448 w 2163838"/>
                <a:gd name="connsiteY53" fmla="*/ 189193 h 1282390"/>
                <a:gd name="connsiteX54" fmla="*/ 1673210 w 2163838"/>
                <a:gd name="connsiteY54" fmla="*/ 196336 h 1282390"/>
                <a:gd name="connsiteX55" fmla="*/ 1687498 w 2163838"/>
                <a:gd name="connsiteY55" fmla="*/ 210624 h 1282390"/>
                <a:gd name="connsiteX56" fmla="*/ 1689879 w 2163838"/>
                <a:gd name="connsiteY56" fmla="*/ 217768 h 1282390"/>
                <a:gd name="connsiteX57" fmla="*/ 1694641 w 2163838"/>
                <a:gd name="connsiteY57" fmla="*/ 241580 h 1282390"/>
                <a:gd name="connsiteX58" fmla="*/ 1701785 w 2163838"/>
                <a:gd name="connsiteY58" fmla="*/ 239199 h 1282390"/>
                <a:gd name="connsiteX59" fmla="*/ 1706548 w 2163838"/>
                <a:gd name="connsiteY59" fmla="*/ 224911 h 1282390"/>
                <a:gd name="connsiteX60" fmla="*/ 1713691 w 2163838"/>
                <a:gd name="connsiteY60" fmla="*/ 210624 h 1282390"/>
                <a:gd name="connsiteX61" fmla="*/ 1737504 w 2163838"/>
                <a:gd name="connsiteY61" fmla="*/ 215386 h 1282390"/>
                <a:gd name="connsiteX62" fmla="*/ 1744648 w 2163838"/>
                <a:gd name="connsiteY62" fmla="*/ 220149 h 1282390"/>
                <a:gd name="connsiteX63" fmla="*/ 1758935 w 2163838"/>
                <a:gd name="connsiteY63" fmla="*/ 224911 h 1282390"/>
                <a:gd name="connsiteX64" fmla="*/ 1763698 w 2163838"/>
                <a:gd name="connsiteY64" fmla="*/ 232055 h 1282390"/>
                <a:gd name="connsiteX65" fmla="*/ 1770841 w 2163838"/>
                <a:gd name="connsiteY65" fmla="*/ 234436 h 1282390"/>
                <a:gd name="connsiteX66" fmla="*/ 1777985 w 2163838"/>
                <a:gd name="connsiteY66" fmla="*/ 239199 h 1282390"/>
                <a:gd name="connsiteX67" fmla="*/ 1787510 w 2163838"/>
                <a:gd name="connsiteY67" fmla="*/ 248724 h 1282390"/>
                <a:gd name="connsiteX68" fmla="*/ 1799416 w 2163838"/>
                <a:gd name="connsiteY68" fmla="*/ 258249 h 1282390"/>
                <a:gd name="connsiteX69" fmla="*/ 1808941 w 2163838"/>
                <a:gd name="connsiteY69" fmla="*/ 272536 h 1282390"/>
                <a:gd name="connsiteX70" fmla="*/ 1816085 w 2163838"/>
                <a:gd name="connsiteY70" fmla="*/ 293968 h 1282390"/>
                <a:gd name="connsiteX71" fmla="*/ 1818466 w 2163838"/>
                <a:gd name="connsiteY71" fmla="*/ 301111 h 1282390"/>
                <a:gd name="connsiteX72" fmla="*/ 1820848 w 2163838"/>
                <a:gd name="connsiteY72" fmla="*/ 308255 h 1282390"/>
                <a:gd name="connsiteX73" fmla="*/ 1842279 w 2163838"/>
                <a:gd name="connsiteY73" fmla="*/ 305874 h 1282390"/>
                <a:gd name="connsiteX74" fmla="*/ 1849423 w 2163838"/>
                <a:gd name="connsiteY74" fmla="*/ 303493 h 1282390"/>
                <a:gd name="connsiteX75" fmla="*/ 1854185 w 2163838"/>
                <a:gd name="connsiteY75" fmla="*/ 296349 h 1282390"/>
                <a:gd name="connsiteX76" fmla="*/ 1870854 w 2163838"/>
                <a:gd name="connsiteY76" fmla="*/ 303493 h 1282390"/>
                <a:gd name="connsiteX77" fmla="*/ 1887523 w 2163838"/>
                <a:gd name="connsiteY77" fmla="*/ 322543 h 1282390"/>
                <a:gd name="connsiteX78" fmla="*/ 1894666 w 2163838"/>
                <a:gd name="connsiteY78" fmla="*/ 336830 h 1282390"/>
                <a:gd name="connsiteX79" fmla="*/ 1897048 w 2163838"/>
                <a:gd name="connsiteY79" fmla="*/ 343974 h 1282390"/>
                <a:gd name="connsiteX80" fmla="*/ 1901810 w 2163838"/>
                <a:gd name="connsiteY80" fmla="*/ 351118 h 1282390"/>
                <a:gd name="connsiteX81" fmla="*/ 1906573 w 2163838"/>
                <a:gd name="connsiteY81" fmla="*/ 365405 h 1282390"/>
                <a:gd name="connsiteX82" fmla="*/ 1911335 w 2163838"/>
                <a:gd name="connsiteY82" fmla="*/ 372549 h 1282390"/>
                <a:gd name="connsiteX83" fmla="*/ 1913716 w 2163838"/>
                <a:gd name="connsiteY83" fmla="*/ 379693 h 1282390"/>
                <a:gd name="connsiteX84" fmla="*/ 1925623 w 2163838"/>
                <a:gd name="connsiteY84" fmla="*/ 391599 h 1282390"/>
                <a:gd name="connsiteX85" fmla="*/ 1956579 w 2163838"/>
                <a:gd name="connsiteY85" fmla="*/ 393980 h 1282390"/>
                <a:gd name="connsiteX86" fmla="*/ 1963723 w 2163838"/>
                <a:gd name="connsiteY86" fmla="*/ 396361 h 1282390"/>
                <a:gd name="connsiteX87" fmla="*/ 1968485 w 2163838"/>
                <a:gd name="connsiteY87" fmla="*/ 403505 h 1282390"/>
                <a:gd name="connsiteX88" fmla="*/ 1975629 w 2163838"/>
                <a:gd name="connsiteY88" fmla="*/ 408268 h 1282390"/>
                <a:gd name="connsiteX89" fmla="*/ 1985154 w 2163838"/>
                <a:gd name="connsiteY89" fmla="*/ 420174 h 1282390"/>
                <a:gd name="connsiteX90" fmla="*/ 1994679 w 2163838"/>
                <a:gd name="connsiteY90" fmla="*/ 434461 h 1282390"/>
                <a:gd name="connsiteX91" fmla="*/ 1999441 w 2163838"/>
                <a:gd name="connsiteY91" fmla="*/ 451130 h 1282390"/>
                <a:gd name="connsiteX92" fmla="*/ 1994679 w 2163838"/>
                <a:gd name="connsiteY92" fmla="*/ 486849 h 1282390"/>
                <a:gd name="connsiteX93" fmla="*/ 1989916 w 2163838"/>
                <a:gd name="connsiteY93" fmla="*/ 493993 h 1282390"/>
                <a:gd name="connsiteX94" fmla="*/ 1987535 w 2163838"/>
                <a:gd name="connsiteY94" fmla="*/ 501136 h 1282390"/>
                <a:gd name="connsiteX95" fmla="*/ 2008966 w 2163838"/>
                <a:gd name="connsiteY95" fmla="*/ 493993 h 1282390"/>
                <a:gd name="connsiteX96" fmla="*/ 2013729 w 2163838"/>
                <a:gd name="connsiteY96" fmla="*/ 486849 h 1282390"/>
                <a:gd name="connsiteX97" fmla="*/ 2044685 w 2163838"/>
                <a:gd name="connsiteY97" fmla="*/ 491611 h 1282390"/>
                <a:gd name="connsiteX98" fmla="*/ 2051829 w 2163838"/>
                <a:gd name="connsiteY98" fmla="*/ 522568 h 1282390"/>
                <a:gd name="connsiteX99" fmla="*/ 2056591 w 2163838"/>
                <a:gd name="connsiteY99" fmla="*/ 536855 h 1282390"/>
                <a:gd name="connsiteX100" fmla="*/ 2058973 w 2163838"/>
                <a:gd name="connsiteY100" fmla="*/ 582099 h 1282390"/>
                <a:gd name="connsiteX101" fmla="*/ 2061354 w 2163838"/>
                <a:gd name="connsiteY101" fmla="*/ 589243 h 1282390"/>
                <a:gd name="connsiteX102" fmla="*/ 2075641 w 2163838"/>
                <a:gd name="connsiteY102" fmla="*/ 603530 h 1282390"/>
                <a:gd name="connsiteX103" fmla="*/ 2080404 w 2163838"/>
                <a:gd name="connsiteY103" fmla="*/ 617818 h 1282390"/>
                <a:gd name="connsiteX104" fmla="*/ 2082785 w 2163838"/>
                <a:gd name="connsiteY104" fmla="*/ 624961 h 1282390"/>
                <a:gd name="connsiteX105" fmla="*/ 2087548 w 2163838"/>
                <a:gd name="connsiteY105" fmla="*/ 646393 h 1282390"/>
                <a:gd name="connsiteX106" fmla="*/ 2085166 w 2163838"/>
                <a:gd name="connsiteY106" fmla="*/ 620199 h 1282390"/>
                <a:gd name="connsiteX107" fmla="*/ 2078023 w 2163838"/>
                <a:gd name="connsiteY107" fmla="*/ 617818 h 1282390"/>
                <a:gd name="connsiteX108" fmla="*/ 2075641 w 2163838"/>
                <a:gd name="connsiteY108" fmla="*/ 610674 h 1282390"/>
                <a:gd name="connsiteX109" fmla="*/ 2066116 w 2163838"/>
                <a:gd name="connsiteY109" fmla="*/ 596386 h 1282390"/>
                <a:gd name="connsiteX110" fmla="*/ 2070879 w 2163838"/>
                <a:gd name="connsiteY110" fmla="*/ 603530 h 1282390"/>
                <a:gd name="connsiteX111" fmla="*/ 2082785 w 2163838"/>
                <a:gd name="connsiteY111" fmla="*/ 615436 h 1282390"/>
                <a:gd name="connsiteX112" fmla="*/ 2092310 w 2163838"/>
                <a:gd name="connsiteY112" fmla="*/ 629724 h 1282390"/>
                <a:gd name="connsiteX113" fmla="*/ 2094691 w 2163838"/>
                <a:gd name="connsiteY113" fmla="*/ 636868 h 1282390"/>
                <a:gd name="connsiteX114" fmla="*/ 2099454 w 2163838"/>
                <a:gd name="connsiteY114" fmla="*/ 644011 h 1282390"/>
                <a:gd name="connsiteX115" fmla="*/ 2097073 w 2163838"/>
                <a:gd name="connsiteY115" fmla="*/ 663061 h 1282390"/>
                <a:gd name="connsiteX116" fmla="*/ 2094691 w 2163838"/>
                <a:gd name="connsiteY116" fmla="*/ 670205 h 1282390"/>
                <a:gd name="connsiteX117" fmla="*/ 2080404 w 2163838"/>
                <a:gd name="connsiteY117" fmla="*/ 677349 h 1282390"/>
                <a:gd name="connsiteX118" fmla="*/ 2073260 w 2163838"/>
                <a:gd name="connsiteY118" fmla="*/ 682111 h 1282390"/>
                <a:gd name="connsiteX119" fmla="*/ 2068498 w 2163838"/>
                <a:gd name="connsiteY119" fmla="*/ 689255 h 1282390"/>
                <a:gd name="connsiteX120" fmla="*/ 2075641 w 2163838"/>
                <a:gd name="connsiteY120" fmla="*/ 694018 h 1282390"/>
                <a:gd name="connsiteX121" fmla="*/ 2089929 w 2163838"/>
                <a:gd name="connsiteY121" fmla="*/ 698780 h 1282390"/>
                <a:gd name="connsiteX122" fmla="*/ 2097073 w 2163838"/>
                <a:gd name="connsiteY122" fmla="*/ 701161 h 1282390"/>
                <a:gd name="connsiteX123" fmla="*/ 2101835 w 2163838"/>
                <a:gd name="connsiteY123" fmla="*/ 694018 h 1282390"/>
                <a:gd name="connsiteX124" fmla="*/ 2085166 w 2163838"/>
                <a:gd name="connsiteY124" fmla="*/ 684493 h 1282390"/>
                <a:gd name="connsiteX125" fmla="*/ 2104216 w 2163838"/>
                <a:gd name="connsiteY125" fmla="*/ 701161 h 1282390"/>
                <a:gd name="connsiteX126" fmla="*/ 2116123 w 2163838"/>
                <a:gd name="connsiteY126" fmla="*/ 715449 h 1282390"/>
                <a:gd name="connsiteX127" fmla="*/ 2125648 w 2163838"/>
                <a:gd name="connsiteY127" fmla="*/ 744024 h 1282390"/>
                <a:gd name="connsiteX128" fmla="*/ 2130410 w 2163838"/>
                <a:gd name="connsiteY128" fmla="*/ 758311 h 1282390"/>
                <a:gd name="connsiteX129" fmla="*/ 2132791 w 2163838"/>
                <a:gd name="connsiteY129" fmla="*/ 765455 h 1282390"/>
                <a:gd name="connsiteX130" fmla="*/ 2137554 w 2163838"/>
                <a:gd name="connsiteY130" fmla="*/ 772599 h 1282390"/>
                <a:gd name="connsiteX131" fmla="*/ 2130410 w 2163838"/>
                <a:gd name="connsiteY131" fmla="*/ 748786 h 1282390"/>
                <a:gd name="connsiteX132" fmla="*/ 2128029 w 2163838"/>
                <a:gd name="connsiteY132" fmla="*/ 741643 h 1282390"/>
                <a:gd name="connsiteX133" fmla="*/ 2125648 w 2163838"/>
                <a:gd name="connsiteY133" fmla="*/ 734499 h 1282390"/>
                <a:gd name="connsiteX134" fmla="*/ 2135173 w 2163838"/>
                <a:gd name="connsiteY134" fmla="*/ 748786 h 1282390"/>
                <a:gd name="connsiteX135" fmla="*/ 2139935 w 2163838"/>
                <a:gd name="connsiteY135" fmla="*/ 755930 h 1282390"/>
                <a:gd name="connsiteX136" fmla="*/ 2147079 w 2163838"/>
                <a:gd name="connsiteY136" fmla="*/ 770218 h 1282390"/>
                <a:gd name="connsiteX137" fmla="*/ 2154223 w 2163838"/>
                <a:gd name="connsiteY137" fmla="*/ 796411 h 1282390"/>
                <a:gd name="connsiteX138" fmla="*/ 2158985 w 2163838"/>
                <a:gd name="connsiteY138" fmla="*/ 827368 h 1282390"/>
                <a:gd name="connsiteX139" fmla="*/ 2154223 w 2163838"/>
                <a:gd name="connsiteY139" fmla="*/ 874993 h 1282390"/>
                <a:gd name="connsiteX140" fmla="*/ 2149460 w 2163838"/>
                <a:gd name="connsiteY140" fmla="*/ 882136 h 1282390"/>
                <a:gd name="connsiteX141" fmla="*/ 2149460 w 2163838"/>
                <a:gd name="connsiteY141" fmla="*/ 898805 h 1282390"/>
                <a:gd name="connsiteX142" fmla="*/ 2156604 w 2163838"/>
                <a:gd name="connsiteY142" fmla="*/ 901186 h 1282390"/>
                <a:gd name="connsiteX143" fmla="*/ 2158985 w 2163838"/>
                <a:gd name="connsiteY143" fmla="*/ 908330 h 1282390"/>
                <a:gd name="connsiteX144" fmla="*/ 2163748 w 2163838"/>
                <a:gd name="connsiteY144" fmla="*/ 915474 h 1282390"/>
                <a:gd name="connsiteX145" fmla="*/ 2158985 w 2163838"/>
                <a:gd name="connsiteY145" fmla="*/ 955955 h 1282390"/>
                <a:gd name="connsiteX146" fmla="*/ 2156604 w 2163838"/>
                <a:gd name="connsiteY146" fmla="*/ 986911 h 1282390"/>
                <a:gd name="connsiteX147" fmla="*/ 2151841 w 2163838"/>
                <a:gd name="connsiteY147" fmla="*/ 1001199 h 1282390"/>
                <a:gd name="connsiteX148" fmla="*/ 2149460 w 2163838"/>
                <a:gd name="connsiteY148" fmla="*/ 1008343 h 1282390"/>
                <a:gd name="connsiteX149" fmla="*/ 2144698 w 2163838"/>
                <a:gd name="connsiteY149" fmla="*/ 1015486 h 1282390"/>
                <a:gd name="connsiteX150" fmla="*/ 2142316 w 2163838"/>
                <a:gd name="connsiteY150" fmla="*/ 1022630 h 1282390"/>
                <a:gd name="connsiteX151" fmla="*/ 2137554 w 2163838"/>
                <a:gd name="connsiteY151" fmla="*/ 1029774 h 1282390"/>
                <a:gd name="connsiteX152" fmla="*/ 2135173 w 2163838"/>
                <a:gd name="connsiteY152" fmla="*/ 1036918 h 1282390"/>
                <a:gd name="connsiteX153" fmla="*/ 2125648 w 2163838"/>
                <a:gd name="connsiteY153" fmla="*/ 1051205 h 1282390"/>
                <a:gd name="connsiteX154" fmla="*/ 2120885 w 2163838"/>
                <a:gd name="connsiteY154" fmla="*/ 1065493 h 1282390"/>
                <a:gd name="connsiteX155" fmla="*/ 2125648 w 2163838"/>
                <a:gd name="connsiteY155" fmla="*/ 1082161 h 1282390"/>
                <a:gd name="connsiteX156" fmla="*/ 2144698 w 2163838"/>
                <a:gd name="connsiteY156" fmla="*/ 1098829 h 1282390"/>
                <a:gd name="connsiteX157" fmla="*/ 2128029 w 2163838"/>
                <a:gd name="connsiteY157" fmla="*/ 1158360 h 1282390"/>
                <a:gd name="connsiteX158" fmla="*/ 2082785 w 2163838"/>
                <a:gd name="connsiteY158" fmla="*/ 1253610 h 1282390"/>
                <a:gd name="connsiteX159" fmla="*/ 75392 w 2163838"/>
                <a:gd name="connsiteY159" fmla="*/ 853561 h 1282390"/>
                <a:gd name="connsiteX160" fmla="*/ 353999 w 2163838"/>
                <a:gd name="connsiteY160" fmla="*/ 196337 h 1282390"/>
                <a:gd name="connsiteX161" fmla="*/ 425437 w 2163838"/>
                <a:gd name="connsiteY161" fmla="*/ 158236 h 1282390"/>
                <a:gd name="connsiteX162" fmla="*/ 511162 w 2163838"/>
                <a:gd name="connsiteY162" fmla="*/ 112993 h 1282390"/>
                <a:gd name="connsiteX163" fmla="*/ 813580 w 2163838"/>
                <a:gd name="connsiteY163" fmla="*/ 24886 h 1282390"/>
                <a:gd name="connsiteX164" fmla="*/ 923118 w 2163838"/>
                <a:gd name="connsiteY164" fmla="*/ 20124 h 1282390"/>
                <a:gd name="connsiteX165" fmla="*/ 996936 w 2163838"/>
                <a:gd name="connsiteY165" fmla="*/ 1074 h 1282390"/>
                <a:gd name="connsiteX166" fmla="*/ 1104091 w 2163838"/>
                <a:gd name="connsiteY166" fmla="*/ 32030 h 1282390"/>
                <a:gd name="connsiteX0" fmla="*/ 1117201 w 2172185"/>
                <a:gd name="connsiteY0" fmla="*/ 34411 h 1282390"/>
                <a:gd name="connsiteX1" fmla="*/ 1133870 w 2172185"/>
                <a:gd name="connsiteY1" fmla="*/ 32030 h 1282390"/>
                <a:gd name="connsiteX2" fmla="*/ 1141013 w 2172185"/>
                <a:gd name="connsiteY2" fmla="*/ 29649 h 1282390"/>
                <a:gd name="connsiteX3" fmla="*/ 1152920 w 2172185"/>
                <a:gd name="connsiteY3" fmla="*/ 27268 h 1282390"/>
                <a:gd name="connsiteX4" fmla="*/ 1160063 w 2172185"/>
                <a:gd name="connsiteY4" fmla="*/ 24886 h 1282390"/>
                <a:gd name="connsiteX5" fmla="*/ 1167207 w 2172185"/>
                <a:gd name="connsiteY5" fmla="*/ 20124 h 1282390"/>
                <a:gd name="connsiteX6" fmla="*/ 1181495 w 2172185"/>
                <a:gd name="connsiteY6" fmla="*/ 17743 h 1282390"/>
                <a:gd name="connsiteX7" fmla="*/ 1214832 w 2172185"/>
                <a:gd name="connsiteY7" fmla="*/ 24886 h 1282390"/>
                <a:gd name="connsiteX8" fmla="*/ 1221976 w 2172185"/>
                <a:gd name="connsiteY8" fmla="*/ 27268 h 1282390"/>
                <a:gd name="connsiteX9" fmla="*/ 1243407 w 2172185"/>
                <a:gd name="connsiteY9" fmla="*/ 29649 h 1282390"/>
                <a:gd name="connsiteX10" fmla="*/ 1267220 w 2172185"/>
                <a:gd name="connsiteY10" fmla="*/ 34411 h 1282390"/>
                <a:gd name="connsiteX11" fmla="*/ 1281507 w 2172185"/>
                <a:gd name="connsiteY11" fmla="*/ 39174 h 1282390"/>
                <a:gd name="connsiteX12" fmla="*/ 1295795 w 2172185"/>
                <a:gd name="connsiteY12" fmla="*/ 43936 h 1282390"/>
                <a:gd name="connsiteX13" fmla="*/ 1302938 w 2172185"/>
                <a:gd name="connsiteY13" fmla="*/ 46318 h 1282390"/>
                <a:gd name="connsiteX14" fmla="*/ 1310082 w 2172185"/>
                <a:gd name="connsiteY14" fmla="*/ 48699 h 1282390"/>
                <a:gd name="connsiteX15" fmla="*/ 1317226 w 2172185"/>
                <a:gd name="connsiteY15" fmla="*/ 62986 h 1282390"/>
                <a:gd name="connsiteX16" fmla="*/ 1326751 w 2172185"/>
                <a:gd name="connsiteY16" fmla="*/ 84418 h 1282390"/>
                <a:gd name="connsiteX17" fmla="*/ 1329132 w 2172185"/>
                <a:gd name="connsiteY17" fmla="*/ 91561 h 1282390"/>
                <a:gd name="connsiteX18" fmla="*/ 1331513 w 2172185"/>
                <a:gd name="connsiteY18" fmla="*/ 101086 h 1282390"/>
                <a:gd name="connsiteX19" fmla="*/ 1329132 w 2172185"/>
                <a:gd name="connsiteY19" fmla="*/ 84418 h 1282390"/>
                <a:gd name="connsiteX20" fmla="*/ 1324370 w 2172185"/>
                <a:gd name="connsiteY20" fmla="*/ 70130 h 1282390"/>
                <a:gd name="connsiteX21" fmla="*/ 1326751 w 2172185"/>
                <a:gd name="connsiteY21" fmla="*/ 60605 h 1282390"/>
                <a:gd name="connsiteX22" fmla="*/ 1422001 w 2172185"/>
                <a:gd name="connsiteY22" fmla="*/ 67749 h 1282390"/>
                <a:gd name="connsiteX23" fmla="*/ 1443432 w 2172185"/>
                <a:gd name="connsiteY23" fmla="*/ 74893 h 1282390"/>
                <a:gd name="connsiteX24" fmla="*/ 1450576 w 2172185"/>
                <a:gd name="connsiteY24" fmla="*/ 77274 h 1282390"/>
                <a:gd name="connsiteX25" fmla="*/ 1457720 w 2172185"/>
                <a:gd name="connsiteY25" fmla="*/ 79655 h 1282390"/>
                <a:gd name="connsiteX26" fmla="*/ 1462482 w 2172185"/>
                <a:gd name="connsiteY26" fmla="*/ 86799 h 1282390"/>
                <a:gd name="connsiteX27" fmla="*/ 1469626 w 2172185"/>
                <a:gd name="connsiteY27" fmla="*/ 89180 h 1282390"/>
                <a:gd name="connsiteX28" fmla="*/ 1476770 w 2172185"/>
                <a:gd name="connsiteY28" fmla="*/ 93943 h 1282390"/>
                <a:gd name="connsiteX29" fmla="*/ 1481532 w 2172185"/>
                <a:gd name="connsiteY29" fmla="*/ 101086 h 1282390"/>
                <a:gd name="connsiteX30" fmla="*/ 1491057 w 2172185"/>
                <a:gd name="connsiteY30" fmla="*/ 122518 h 1282390"/>
                <a:gd name="connsiteX31" fmla="*/ 1510107 w 2172185"/>
                <a:gd name="connsiteY31" fmla="*/ 120136 h 1282390"/>
                <a:gd name="connsiteX32" fmla="*/ 1512488 w 2172185"/>
                <a:gd name="connsiteY32" fmla="*/ 112993 h 1282390"/>
                <a:gd name="connsiteX33" fmla="*/ 1519632 w 2172185"/>
                <a:gd name="connsiteY33" fmla="*/ 108230 h 1282390"/>
                <a:gd name="connsiteX34" fmla="*/ 1536301 w 2172185"/>
                <a:gd name="connsiteY34" fmla="*/ 110611 h 1282390"/>
                <a:gd name="connsiteX35" fmla="*/ 1564876 w 2172185"/>
                <a:gd name="connsiteY35" fmla="*/ 115374 h 1282390"/>
                <a:gd name="connsiteX36" fmla="*/ 1576782 w 2172185"/>
                <a:gd name="connsiteY36" fmla="*/ 124899 h 1282390"/>
                <a:gd name="connsiteX37" fmla="*/ 1588688 w 2172185"/>
                <a:gd name="connsiteY37" fmla="*/ 136805 h 1282390"/>
                <a:gd name="connsiteX38" fmla="*/ 1610120 w 2172185"/>
                <a:gd name="connsiteY38" fmla="*/ 146330 h 1282390"/>
                <a:gd name="connsiteX39" fmla="*/ 1617263 w 2172185"/>
                <a:gd name="connsiteY39" fmla="*/ 160618 h 1282390"/>
                <a:gd name="connsiteX40" fmla="*/ 1612501 w 2172185"/>
                <a:gd name="connsiteY40" fmla="*/ 179668 h 1282390"/>
                <a:gd name="connsiteX41" fmla="*/ 1610120 w 2172185"/>
                <a:gd name="connsiteY41" fmla="*/ 196336 h 1282390"/>
                <a:gd name="connsiteX42" fmla="*/ 1605357 w 2172185"/>
                <a:gd name="connsiteY42" fmla="*/ 224911 h 1282390"/>
                <a:gd name="connsiteX43" fmla="*/ 1610120 w 2172185"/>
                <a:gd name="connsiteY43" fmla="*/ 198718 h 1282390"/>
                <a:gd name="connsiteX44" fmla="*/ 1614882 w 2172185"/>
                <a:gd name="connsiteY44" fmla="*/ 191574 h 1282390"/>
                <a:gd name="connsiteX45" fmla="*/ 1622026 w 2172185"/>
                <a:gd name="connsiteY45" fmla="*/ 189193 h 1282390"/>
                <a:gd name="connsiteX46" fmla="*/ 1626788 w 2172185"/>
                <a:gd name="connsiteY46" fmla="*/ 182049 h 1282390"/>
                <a:gd name="connsiteX47" fmla="*/ 1641076 w 2172185"/>
                <a:gd name="connsiteY47" fmla="*/ 172524 h 1282390"/>
                <a:gd name="connsiteX48" fmla="*/ 1624407 w 2172185"/>
                <a:gd name="connsiteY48" fmla="*/ 170143 h 1282390"/>
                <a:gd name="connsiteX49" fmla="*/ 1638695 w 2172185"/>
                <a:gd name="connsiteY49" fmla="*/ 165380 h 1282390"/>
                <a:gd name="connsiteX50" fmla="*/ 1650601 w 2172185"/>
                <a:gd name="connsiteY50" fmla="*/ 167761 h 1282390"/>
                <a:gd name="connsiteX51" fmla="*/ 1657745 w 2172185"/>
                <a:gd name="connsiteY51" fmla="*/ 170143 h 1282390"/>
                <a:gd name="connsiteX52" fmla="*/ 1667270 w 2172185"/>
                <a:gd name="connsiteY52" fmla="*/ 179668 h 1282390"/>
                <a:gd name="connsiteX53" fmla="*/ 1676795 w 2172185"/>
                <a:gd name="connsiteY53" fmla="*/ 189193 h 1282390"/>
                <a:gd name="connsiteX54" fmla="*/ 1681557 w 2172185"/>
                <a:gd name="connsiteY54" fmla="*/ 196336 h 1282390"/>
                <a:gd name="connsiteX55" fmla="*/ 1695845 w 2172185"/>
                <a:gd name="connsiteY55" fmla="*/ 210624 h 1282390"/>
                <a:gd name="connsiteX56" fmla="*/ 1698226 w 2172185"/>
                <a:gd name="connsiteY56" fmla="*/ 217768 h 1282390"/>
                <a:gd name="connsiteX57" fmla="*/ 1702988 w 2172185"/>
                <a:gd name="connsiteY57" fmla="*/ 241580 h 1282390"/>
                <a:gd name="connsiteX58" fmla="*/ 1710132 w 2172185"/>
                <a:gd name="connsiteY58" fmla="*/ 239199 h 1282390"/>
                <a:gd name="connsiteX59" fmla="*/ 1714895 w 2172185"/>
                <a:gd name="connsiteY59" fmla="*/ 224911 h 1282390"/>
                <a:gd name="connsiteX60" fmla="*/ 1722038 w 2172185"/>
                <a:gd name="connsiteY60" fmla="*/ 210624 h 1282390"/>
                <a:gd name="connsiteX61" fmla="*/ 1745851 w 2172185"/>
                <a:gd name="connsiteY61" fmla="*/ 215386 h 1282390"/>
                <a:gd name="connsiteX62" fmla="*/ 1752995 w 2172185"/>
                <a:gd name="connsiteY62" fmla="*/ 220149 h 1282390"/>
                <a:gd name="connsiteX63" fmla="*/ 1767282 w 2172185"/>
                <a:gd name="connsiteY63" fmla="*/ 224911 h 1282390"/>
                <a:gd name="connsiteX64" fmla="*/ 1772045 w 2172185"/>
                <a:gd name="connsiteY64" fmla="*/ 232055 h 1282390"/>
                <a:gd name="connsiteX65" fmla="*/ 1779188 w 2172185"/>
                <a:gd name="connsiteY65" fmla="*/ 234436 h 1282390"/>
                <a:gd name="connsiteX66" fmla="*/ 1786332 w 2172185"/>
                <a:gd name="connsiteY66" fmla="*/ 239199 h 1282390"/>
                <a:gd name="connsiteX67" fmla="*/ 1795857 w 2172185"/>
                <a:gd name="connsiteY67" fmla="*/ 248724 h 1282390"/>
                <a:gd name="connsiteX68" fmla="*/ 1807763 w 2172185"/>
                <a:gd name="connsiteY68" fmla="*/ 258249 h 1282390"/>
                <a:gd name="connsiteX69" fmla="*/ 1817288 w 2172185"/>
                <a:gd name="connsiteY69" fmla="*/ 272536 h 1282390"/>
                <a:gd name="connsiteX70" fmla="*/ 1824432 w 2172185"/>
                <a:gd name="connsiteY70" fmla="*/ 293968 h 1282390"/>
                <a:gd name="connsiteX71" fmla="*/ 1826813 w 2172185"/>
                <a:gd name="connsiteY71" fmla="*/ 301111 h 1282390"/>
                <a:gd name="connsiteX72" fmla="*/ 1829195 w 2172185"/>
                <a:gd name="connsiteY72" fmla="*/ 308255 h 1282390"/>
                <a:gd name="connsiteX73" fmla="*/ 1850626 w 2172185"/>
                <a:gd name="connsiteY73" fmla="*/ 305874 h 1282390"/>
                <a:gd name="connsiteX74" fmla="*/ 1857770 w 2172185"/>
                <a:gd name="connsiteY74" fmla="*/ 303493 h 1282390"/>
                <a:gd name="connsiteX75" fmla="*/ 1862532 w 2172185"/>
                <a:gd name="connsiteY75" fmla="*/ 296349 h 1282390"/>
                <a:gd name="connsiteX76" fmla="*/ 1879201 w 2172185"/>
                <a:gd name="connsiteY76" fmla="*/ 303493 h 1282390"/>
                <a:gd name="connsiteX77" fmla="*/ 1895870 w 2172185"/>
                <a:gd name="connsiteY77" fmla="*/ 322543 h 1282390"/>
                <a:gd name="connsiteX78" fmla="*/ 1903013 w 2172185"/>
                <a:gd name="connsiteY78" fmla="*/ 336830 h 1282390"/>
                <a:gd name="connsiteX79" fmla="*/ 1905395 w 2172185"/>
                <a:gd name="connsiteY79" fmla="*/ 343974 h 1282390"/>
                <a:gd name="connsiteX80" fmla="*/ 1910157 w 2172185"/>
                <a:gd name="connsiteY80" fmla="*/ 351118 h 1282390"/>
                <a:gd name="connsiteX81" fmla="*/ 1914920 w 2172185"/>
                <a:gd name="connsiteY81" fmla="*/ 365405 h 1282390"/>
                <a:gd name="connsiteX82" fmla="*/ 1919682 w 2172185"/>
                <a:gd name="connsiteY82" fmla="*/ 372549 h 1282390"/>
                <a:gd name="connsiteX83" fmla="*/ 1922063 w 2172185"/>
                <a:gd name="connsiteY83" fmla="*/ 379693 h 1282390"/>
                <a:gd name="connsiteX84" fmla="*/ 1933970 w 2172185"/>
                <a:gd name="connsiteY84" fmla="*/ 391599 h 1282390"/>
                <a:gd name="connsiteX85" fmla="*/ 1964926 w 2172185"/>
                <a:gd name="connsiteY85" fmla="*/ 393980 h 1282390"/>
                <a:gd name="connsiteX86" fmla="*/ 1972070 w 2172185"/>
                <a:gd name="connsiteY86" fmla="*/ 396361 h 1282390"/>
                <a:gd name="connsiteX87" fmla="*/ 1976832 w 2172185"/>
                <a:gd name="connsiteY87" fmla="*/ 403505 h 1282390"/>
                <a:gd name="connsiteX88" fmla="*/ 1983976 w 2172185"/>
                <a:gd name="connsiteY88" fmla="*/ 408268 h 1282390"/>
                <a:gd name="connsiteX89" fmla="*/ 1993501 w 2172185"/>
                <a:gd name="connsiteY89" fmla="*/ 420174 h 1282390"/>
                <a:gd name="connsiteX90" fmla="*/ 2003026 w 2172185"/>
                <a:gd name="connsiteY90" fmla="*/ 434461 h 1282390"/>
                <a:gd name="connsiteX91" fmla="*/ 2007788 w 2172185"/>
                <a:gd name="connsiteY91" fmla="*/ 451130 h 1282390"/>
                <a:gd name="connsiteX92" fmla="*/ 2003026 w 2172185"/>
                <a:gd name="connsiteY92" fmla="*/ 486849 h 1282390"/>
                <a:gd name="connsiteX93" fmla="*/ 1998263 w 2172185"/>
                <a:gd name="connsiteY93" fmla="*/ 493993 h 1282390"/>
                <a:gd name="connsiteX94" fmla="*/ 1995882 w 2172185"/>
                <a:gd name="connsiteY94" fmla="*/ 501136 h 1282390"/>
                <a:gd name="connsiteX95" fmla="*/ 2017313 w 2172185"/>
                <a:gd name="connsiteY95" fmla="*/ 493993 h 1282390"/>
                <a:gd name="connsiteX96" fmla="*/ 2022076 w 2172185"/>
                <a:gd name="connsiteY96" fmla="*/ 486849 h 1282390"/>
                <a:gd name="connsiteX97" fmla="*/ 2053032 w 2172185"/>
                <a:gd name="connsiteY97" fmla="*/ 491611 h 1282390"/>
                <a:gd name="connsiteX98" fmla="*/ 2060176 w 2172185"/>
                <a:gd name="connsiteY98" fmla="*/ 522568 h 1282390"/>
                <a:gd name="connsiteX99" fmla="*/ 2064938 w 2172185"/>
                <a:gd name="connsiteY99" fmla="*/ 536855 h 1282390"/>
                <a:gd name="connsiteX100" fmla="*/ 2067320 w 2172185"/>
                <a:gd name="connsiteY100" fmla="*/ 582099 h 1282390"/>
                <a:gd name="connsiteX101" fmla="*/ 2069701 w 2172185"/>
                <a:gd name="connsiteY101" fmla="*/ 589243 h 1282390"/>
                <a:gd name="connsiteX102" fmla="*/ 2083988 w 2172185"/>
                <a:gd name="connsiteY102" fmla="*/ 603530 h 1282390"/>
                <a:gd name="connsiteX103" fmla="*/ 2088751 w 2172185"/>
                <a:gd name="connsiteY103" fmla="*/ 617818 h 1282390"/>
                <a:gd name="connsiteX104" fmla="*/ 2091132 w 2172185"/>
                <a:gd name="connsiteY104" fmla="*/ 624961 h 1282390"/>
                <a:gd name="connsiteX105" fmla="*/ 2095895 w 2172185"/>
                <a:gd name="connsiteY105" fmla="*/ 646393 h 1282390"/>
                <a:gd name="connsiteX106" fmla="*/ 2093513 w 2172185"/>
                <a:gd name="connsiteY106" fmla="*/ 620199 h 1282390"/>
                <a:gd name="connsiteX107" fmla="*/ 2086370 w 2172185"/>
                <a:gd name="connsiteY107" fmla="*/ 617818 h 1282390"/>
                <a:gd name="connsiteX108" fmla="*/ 2083988 w 2172185"/>
                <a:gd name="connsiteY108" fmla="*/ 610674 h 1282390"/>
                <a:gd name="connsiteX109" fmla="*/ 2074463 w 2172185"/>
                <a:gd name="connsiteY109" fmla="*/ 596386 h 1282390"/>
                <a:gd name="connsiteX110" fmla="*/ 2079226 w 2172185"/>
                <a:gd name="connsiteY110" fmla="*/ 603530 h 1282390"/>
                <a:gd name="connsiteX111" fmla="*/ 2091132 w 2172185"/>
                <a:gd name="connsiteY111" fmla="*/ 615436 h 1282390"/>
                <a:gd name="connsiteX112" fmla="*/ 2100657 w 2172185"/>
                <a:gd name="connsiteY112" fmla="*/ 629724 h 1282390"/>
                <a:gd name="connsiteX113" fmla="*/ 2103038 w 2172185"/>
                <a:gd name="connsiteY113" fmla="*/ 636868 h 1282390"/>
                <a:gd name="connsiteX114" fmla="*/ 2107801 w 2172185"/>
                <a:gd name="connsiteY114" fmla="*/ 644011 h 1282390"/>
                <a:gd name="connsiteX115" fmla="*/ 2105420 w 2172185"/>
                <a:gd name="connsiteY115" fmla="*/ 663061 h 1282390"/>
                <a:gd name="connsiteX116" fmla="*/ 2103038 w 2172185"/>
                <a:gd name="connsiteY116" fmla="*/ 670205 h 1282390"/>
                <a:gd name="connsiteX117" fmla="*/ 2088751 w 2172185"/>
                <a:gd name="connsiteY117" fmla="*/ 677349 h 1282390"/>
                <a:gd name="connsiteX118" fmla="*/ 2081607 w 2172185"/>
                <a:gd name="connsiteY118" fmla="*/ 682111 h 1282390"/>
                <a:gd name="connsiteX119" fmla="*/ 2076845 w 2172185"/>
                <a:gd name="connsiteY119" fmla="*/ 689255 h 1282390"/>
                <a:gd name="connsiteX120" fmla="*/ 2083988 w 2172185"/>
                <a:gd name="connsiteY120" fmla="*/ 694018 h 1282390"/>
                <a:gd name="connsiteX121" fmla="*/ 2098276 w 2172185"/>
                <a:gd name="connsiteY121" fmla="*/ 698780 h 1282390"/>
                <a:gd name="connsiteX122" fmla="*/ 2105420 w 2172185"/>
                <a:gd name="connsiteY122" fmla="*/ 701161 h 1282390"/>
                <a:gd name="connsiteX123" fmla="*/ 2110182 w 2172185"/>
                <a:gd name="connsiteY123" fmla="*/ 694018 h 1282390"/>
                <a:gd name="connsiteX124" fmla="*/ 2093513 w 2172185"/>
                <a:gd name="connsiteY124" fmla="*/ 684493 h 1282390"/>
                <a:gd name="connsiteX125" fmla="*/ 2112563 w 2172185"/>
                <a:gd name="connsiteY125" fmla="*/ 701161 h 1282390"/>
                <a:gd name="connsiteX126" fmla="*/ 2124470 w 2172185"/>
                <a:gd name="connsiteY126" fmla="*/ 715449 h 1282390"/>
                <a:gd name="connsiteX127" fmla="*/ 2133995 w 2172185"/>
                <a:gd name="connsiteY127" fmla="*/ 744024 h 1282390"/>
                <a:gd name="connsiteX128" fmla="*/ 2138757 w 2172185"/>
                <a:gd name="connsiteY128" fmla="*/ 758311 h 1282390"/>
                <a:gd name="connsiteX129" fmla="*/ 2141138 w 2172185"/>
                <a:gd name="connsiteY129" fmla="*/ 765455 h 1282390"/>
                <a:gd name="connsiteX130" fmla="*/ 2145901 w 2172185"/>
                <a:gd name="connsiteY130" fmla="*/ 772599 h 1282390"/>
                <a:gd name="connsiteX131" fmla="*/ 2138757 w 2172185"/>
                <a:gd name="connsiteY131" fmla="*/ 748786 h 1282390"/>
                <a:gd name="connsiteX132" fmla="*/ 2136376 w 2172185"/>
                <a:gd name="connsiteY132" fmla="*/ 741643 h 1282390"/>
                <a:gd name="connsiteX133" fmla="*/ 2133995 w 2172185"/>
                <a:gd name="connsiteY133" fmla="*/ 734499 h 1282390"/>
                <a:gd name="connsiteX134" fmla="*/ 2143520 w 2172185"/>
                <a:gd name="connsiteY134" fmla="*/ 748786 h 1282390"/>
                <a:gd name="connsiteX135" fmla="*/ 2148282 w 2172185"/>
                <a:gd name="connsiteY135" fmla="*/ 755930 h 1282390"/>
                <a:gd name="connsiteX136" fmla="*/ 2155426 w 2172185"/>
                <a:gd name="connsiteY136" fmla="*/ 770218 h 1282390"/>
                <a:gd name="connsiteX137" fmla="*/ 2162570 w 2172185"/>
                <a:gd name="connsiteY137" fmla="*/ 796411 h 1282390"/>
                <a:gd name="connsiteX138" fmla="*/ 2167332 w 2172185"/>
                <a:gd name="connsiteY138" fmla="*/ 827368 h 1282390"/>
                <a:gd name="connsiteX139" fmla="*/ 2162570 w 2172185"/>
                <a:gd name="connsiteY139" fmla="*/ 874993 h 1282390"/>
                <a:gd name="connsiteX140" fmla="*/ 2157807 w 2172185"/>
                <a:gd name="connsiteY140" fmla="*/ 882136 h 1282390"/>
                <a:gd name="connsiteX141" fmla="*/ 2157807 w 2172185"/>
                <a:gd name="connsiteY141" fmla="*/ 898805 h 1282390"/>
                <a:gd name="connsiteX142" fmla="*/ 2164951 w 2172185"/>
                <a:gd name="connsiteY142" fmla="*/ 901186 h 1282390"/>
                <a:gd name="connsiteX143" fmla="*/ 2167332 w 2172185"/>
                <a:gd name="connsiteY143" fmla="*/ 908330 h 1282390"/>
                <a:gd name="connsiteX144" fmla="*/ 2172095 w 2172185"/>
                <a:gd name="connsiteY144" fmla="*/ 915474 h 1282390"/>
                <a:gd name="connsiteX145" fmla="*/ 2167332 w 2172185"/>
                <a:gd name="connsiteY145" fmla="*/ 955955 h 1282390"/>
                <a:gd name="connsiteX146" fmla="*/ 2164951 w 2172185"/>
                <a:gd name="connsiteY146" fmla="*/ 986911 h 1282390"/>
                <a:gd name="connsiteX147" fmla="*/ 2160188 w 2172185"/>
                <a:gd name="connsiteY147" fmla="*/ 1001199 h 1282390"/>
                <a:gd name="connsiteX148" fmla="*/ 2157807 w 2172185"/>
                <a:gd name="connsiteY148" fmla="*/ 1008343 h 1282390"/>
                <a:gd name="connsiteX149" fmla="*/ 2153045 w 2172185"/>
                <a:gd name="connsiteY149" fmla="*/ 1015486 h 1282390"/>
                <a:gd name="connsiteX150" fmla="*/ 2150663 w 2172185"/>
                <a:gd name="connsiteY150" fmla="*/ 1022630 h 1282390"/>
                <a:gd name="connsiteX151" fmla="*/ 2145901 w 2172185"/>
                <a:gd name="connsiteY151" fmla="*/ 1029774 h 1282390"/>
                <a:gd name="connsiteX152" fmla="*/ 2143520 w 2172185"/>
                <a:gd name="connsiteY152" fmla="*/ 1036918 h 1282390"/>
                <a:gd name="connsiteX153" fmla="*/ 2133995 w 2172185"/>
                <a:gd name="connsiteY153" fmla="*/ 1051205 h 1282390"/>
                <a:gd name="connsiteX154" fmla="*/ 2129232 w 2172185"/>
                <a:gd name="connsiteY154" fmla="*/ 1065493 h 1282390"/>
                <a:gd name="connsiteX155" fmla="*/ 2133995 w 2172185"/>
                <a:gd name="connsiteY155" fmla="*/ 1082161 h 1282390"/>
                <a:gd name="connsiteX156" fmla="*/ 2153045 w 2172185"/>
                <a:gd name="connsiteY156" fmla="*/ 1098829 h 1282390"/>
                <a:gd name="connsiteX157" fmla="*/ 2136376 w 2172185"/>
                <a:gd name="connsiteY157" fmla="*/ 1158360 h 1282390"/>
                <a:gd name="connsiteX158" fmla="*/ 2091132 w 2172185"/>
                <a:gd name="connsiteY158" fmla="*/ 1253610 h 1282390"/>
                <a:gd name="connsiteX159" fmla="*/ 83739 w 2172185"/>
                <a:gd name="connsiteY159" fmla="*/ 853561 h 1282390"/>
                <a:gd name="connsiteX160" fmla="*/ 295671 w 2172185"/>
                <a:gd name="connsiteY160" fmla="*/ 255868 h 1282390"/>
                <a:gd name="connsiteX161" fmla="*/ 433784 w 2172185"/>
                <a:gd name="connsiteY161" fmla="*/ 158236 h 1282390"/>
                <a:gd name="connsiteX162" fmla="*/ 519509 w 2172185"/>
                <a:gd name="connsiteY162" fmla="*/ 112993 h 1282390"/>
                <a:gd name="connsiteX163" fmla="*/ 821927 w 2172185"/>
                <a:gd name="connsiteY163" fmla="*/ 24886 h 1282390"/>
                <a:gd name="connsiteX164" fmla="*/ 931465 w 2172185"/>
                <a:gd name="connsiteY164" fmla="*/ 20124 h 1282390"/>
                <a:gd name="connsiteX165" fmla="*/ 1005283 w 2172185"/>
                <a:gd name="connsiteY165" fmla="*/ 1074 h 1282390"/>
                <a:gd name="connsiteX166" fmla="*/ 1112438 w 2172185"/>
                <a:gd name="connsiteY166" fmla="*/ 32030 h 1282390"/>
                <a:gd name="connsiteX0" fmla="*/ 1117201 w 2172185"/>
                <a:gd name="connsiteY0" fmla="*/ 34411 h 1282390"/>
                <a:gd name="connsiteX1" fmla="*/ 1133870 w 2172185"/>
                <a:gd name="connsiteY1" fmla="*/ 32030 h 1282390"/>
                <a:gd name="connsiteX2" fmla="*/ 1141013 w 2172185"/>
                <a:gd name="connsiteY2" fmla="*/ 29649 h 1282390"/>
                <a:gd name="connsiteX3" fmla="*/ 1152920 w 2172185"/>
                <a:gd name="connsiteY3" fmla="*/ 27268 h 1282390"/>
                <a:gd name="connsiteX4" fmla="*/ 1160063 w 2172185"/>
                <a:gd name="connsiteY4" fmla="*/ 24886 h 1282390"/>
                <a:gd name="connsiteX5" fmla="*/ 1167207 w 2172185"/>
                <a:gd name="connsiteY5" fmla="*/ 20124 h 1282390"/>
                <a:gd name="connsiteX6" fmla="*/ 1181495 w 2172185"/>
                <a:gd name="connsiteY6" fmla="*/ 17743 h 1282390"/>
                <a:gd name="connsiteX7" fmla="*/ 1214832 w 2172185"/>
                <a:gd name="connsiteY7" fmla="*/ 24886 h 1282390"/>
                <a:gd name="connsiteX8" fmla="*/ 1221976 w 2172185"/>
                <a:gd name="connsiteY8" fmla="*/ 27268 h 1282390"/>
                <a:gd name="connsiteX9" fmla="*/ 1243407 w 2172185"/>
                <a:gd name="connsiteY9" fmla="*/ 29649 h 1282390"/>
                <a:gd name="connsiteX10" fmla="*/ 1267220 w 2172185"/>
                <a:gd name="connsiteY10" fmla="*/ 34411 h 1282390"/>
                <a:gd name="connsiteX11" fmla="*/ 1281507 w 2172185"/>
                <a:gd name="connsiteY11" fmla="*/ 39174 h 1282390"/>
                <a:gd name="connsiteX12" fmla="*/ 1295795 w 2172185"/>
                <a:gd name="connsiteY12" fmla="*/ 43936 h 1282390"/>
                <a:gd name="connsiteX13" fmla="*/ 1302938 w 2172185"/>
                <a:gd name="connsiteY13" fmla="*/ 46318 h 1282390"/>
                <a:gd name="connsiteX14" fmla="*/ 1310082 w 2172185"/>
                <a:gd name="connsiteY14" fmla="*/ 48699 h 1282390"/>
                <a:gd name="connsiteX15" fmla="*/ 1317226 w 2172185"/>
                <a:gd name="connsiteY15" fmla="*/ 62986 h 1282390"/>
                <a:gd name="connsiteX16" fmla="*/ 1326751 w 2172185"/>
                <a:gd name="connsiteY16" fmla="*/ 84418 h 1282390"/>
                <a:gd name="connsiteX17" fmla="*/ 1329132 w 2172185"/>
                <a:gd name="connsiteY17" fmla="*/ 91561 h 1282390"/>
                <a:gd name="connsiteX18" fmla="*/ 1331513 w 2172185"/>
                <a:gd name="connsiteY18" fmla="*/ 101086 h 1282390"/>
                <a:gd name="connsiteX19" fmla="*/ 1329132 w 2172185"/>
                <a:gd name="connsiteY19" fmla="*/ 84418 h 1282390"/>
                <a:gd name="connsiteX20" fmla="*/ 1324370 w 2172185"/>
                <a:gd name="connsiteY20" fmla="*/ 70130 h 1282390"/>
                <a:gd name="connsiteX21" fmla="*/ 1326751 w 2172185"/>
                <a:gd name="connsiteY21" fmla="*/ 60605 h 1282390"/>
                <a:gd name="connsiteX22" fmla="*/ 1422001 w 2172185"/>
                <a:gd name="connsiteY22" fmla="*/ 67749 h 1282390"/>
                <a:gd name="connsiteX23" fmla="*/ 1443432 w 2172185"/>
                <a:gd name="connsiteY23" fmla="*/ 74893 h 1282390"/>
                <a:gd name="connsiteX24" fmla="*/ 1450576 w 2172185"/>
                <a:gd name="connsiteY24" fmla="*/ 77274 h 1282390"/>
                <a:gd name="connsiteX25" fmla="*/ 1457720 w 2172185"/>
                <a:gd name="connsiteY25" fmla="*/ 79655 h 1282390"/>
                <a:gd name="connsiteX26" fmla="*/ 1462482 w 2172185"/>
                <a:gd name="connsiteY26" fmla="*/ 86799 h 1282390"/>
                <a:gd name="connsiteX27" fmla="*/ 1469626 w 2172185"/>
                <a:gd name="connsiteY27" fmla="*/ 89180 h 1282390"/>
                <a:gd name="connsiteX28" fmla="*/ 1476770 w 2172185"/>
                <a:gd name="connsiteY28" fmla="*/ 93943 h 1282390"/>
                <a:gd name="connsiteX29" fmla="*/ 1481532 w 2172185"/>
                <a:gd name="connsiteY29" fmla="*/ 101086 h 1282390"/>
                <a:gd name="connsiteX30" fmla="*/ 1491057 w 2172185"/>
                <a:gd name="connsiteY30" fmla="*/ 122518 h 1282390"/>
                <a:gd name="connsiteX31" fmla="*/ 1510107 w 2172185"/>
                <a:gd name="connsiteY31" fmla="*/ 120136 h 1282390"/>
                <a:gd name="connsiteX32" fmla="*/ 1512488 w 2172185"/>
                <a:gd name="connsiteY32" fmla="*/ 112993 h 1282390"/>
                <a:gd name="connsiteX33" fmla="*/ 1519632 w 2172185"/>
                <a:gd name="connsiteY33" fmla="*/ 108230 h 1282390"/>
                <a:gd name="connsiteX34" fmla="*/ 1536301 w 2172185"/>
                <a:gd name="connsiteY34" fmla="*/ 110611 h 1282390"/>
                <a:gd name="connsiteX35" fmla="*/ 1564876 w 2172185"/>
                <a:gd name="connsiteY35" fmla="*/ 115374 h 1282390"/>
                <a:gd name="connsiteX36" fmla="*/ 1576782 w 2172185"/>
                <a:gd name="connsiteY36" fmla="*/ 124899 h 1282390"/>
                <a:gd name="connsiteX37" fmla="*/ 1588688 w 2172185"/>
                <a:gd name="connsiteY37" fmla="*/ 136805 h 1282390"/>
                <a:gd name="connsiteX38" fmla="*/ 1610120 w 2172185"/>
                <a:gd name="connsiteY38" fmla="*/ 146330 h 1282390"/>
                <a:gd name="connsiteX39" fmla="*/ 1617263 w 2172185"/>
                <a:gd name="connsiteY39" fmla="*/ 160618 h 1282390"/>
                <a:gd name="connsiteX40" fmla="*/ 1612501 w 2172185"/>
                <a:gd name="connsiteY40" fmla="*/ 179668 h 1282390"/>
                <a:gd name="connsiteX41" fmla="*/ 1610120 w 2172185"/>
                <a:gd name="connsiteY41" fmla="*/ 196336 h 1282390"/>
                <a:gd name="connsiteX42" fmla="*/ 1605357 w 2172185"/>
                <a:gd name="connsiteY42" fmla="*/ 224911 h 1282390"/>
                <a:gd name="connsiteX43" fmla="*/ 1610120 w 2172185"/>
                <a:gd name="connsiteY43" fmla="*/ 198718 h 1282390"/>
                <a:gd name="connsiteX44" fmla="*/ 1614882 w 2172185"/>
                <a:gd name="connsiteY44" fmla="*/ 191574 h 1282390"/>
                <a:gd name="connsiteX45" fmla="*/ 1622026 w 2172185"/>
                <a:gd name="connsiteY45" fmla="*/ 189193 h 1282390"/>
                <a:gd name="connsiteX46" fmla="*/ 1626788 w 2172185"/>
                <a:gd name="connsiteY46" fmla="*/ 182049 h 1282390"/>
                <a:gd name="connsiteX47" fmla="*/ 1641076 w 2172185"/>
                <a:gd name="connsiteY47" fmla="*/ 172524 h 1282390"/>
                <a:gd name="connsiteX48" fmla="*/ 1624407 w 2172185"/>
                <a:gd name="connsiteY48" fmla="*/ 170143 h 1282390"/>
                <a:gd name="connsiteX49" fmla="*/ 1638695 w 2172185"/>
                <a:gd name="connsiteY49" fmla="*/ 165380 h 1282390"/>
                <a:gd name="connsiteX50" fmla="*/ 1650601 w 2172185"/>
                <a:gd name="connsiteY50" fmla="*/ 167761 h 1282390"/>
                <a:gd name="connsiteX51" fmla="*/ 1657745 w 2172185"/>
                <a:gd name="connsiteY51" fmla="*/ 170143 h 1282390"/>
                <a:gd name="connsiteX52" fmla="*/ 1667270 w 2172185"/>
                <a:gd name="connsiteY52" fmla="*/ 179668 h 1282390"/>
                <a:gd name="connsiteX53" fmla="*/ 1676795 w 2172185"/>
                <a:gd name="connsiteY53" fmla="*/ 189193 h 1282390"/>
                <a:gd name="connsiteX54" fmla="*/ 1681557 w 2172185"/>
                <a:gd name="connsiteY54" fmla="*/ 196336 h 1282390"/>
                <a:gd name="connsiteX55" fmla="*/ 1695845 w 2172185"/>
                <a:gd name="connsiteY55" fmla="*/ 210624 h 1282390"/>
                <a:gd name="connsiteX56" fmla="*/ 1698226 w 2172185"/>
                <a:gd name="connsiteY56" fmla="*/ 217768 h 1282390"/>
                <a:gd name="connsiteX57" fmla="*/ 1702988 w 2172185"/>
                <a:gd name="connsiteY57" fmla="*/ 241580 h 1282390"/>
                <a:gd name="connsiteX58" fmla="*/ 1710132 w 2172185"/>
                <a:gd name="connsiteY58" fmla="*/ 239199 h 1282390"/>
                <a:gd name="connsiteX59" fmla="*/ 1714895 w 2172185"/>
                <a:gd name="connsiteY59" fmla="*/ 224911 h 1282390"/>
                <a:gd name="connsiteX60" fmla="*/ 1722038 w 2172185"/>
                <a:gd name="connsiteY60" fmla="*/ 210624 h 1282390"/>
                <a:gd name="connsiteX61" fmla="*/ 1745851 w 2172185"/>
                <a:gd name="connsiteY61" fmla="*/ 215386 h 1282390"/>
                <a:gd name="connsiteX62" fmla="*/ 1752995 w 2172185"/>
                <a:gd name="connsiteY62" fmla="*/ 220149 h 1282390"/>
                <a:gd name="connsiteX63" fmla="*/ 1767282 w 2172185"/>
                <a:gd name="connsiteY63" fmla="*/ 224911 h 1282390"/>
                <a:gd name="connsiteX64" fmla="*/ 1772045 w 2172185"/>
                <a:gd name="connsiteY64" fmla="*/ 232055 h 1282390"/>
                <a:gd name="connsiteX65" fmla="*/ 1779188 w 2172185"/>
                <a:gd name="connsiteY65" fmla="*/ 234436 h 1282390"/>
                <a:gd name="connsiteX66" fmla="*/ 1786332 w 2172185"/>
                <a:gd name="connsiteY66" fmla="*/ 239199 h 1282390"/>
                <a:gd name="connsiteX67" fmla="*/ 1795857 w 2172185"/>
                <a:gd name="connsiteY67" fmla="*/ 248724 h 1282390"/>
                <a:gd name="connsiteX68" fmla="*/ 1807763 w 2172185"/>
                <a:gd name="connsiteY68" fmla="*/ 258249 h 1282390"/>
                <a:gd name="connsiteX69" fmla="*/ 1817288 w 2172185"/>
                <a:gd name="connsiteY69" fmla="*/ 272536 h 1282390"/>
                <a:gd name="connsiteX70" fmla="*/ 1824432 w 2172185"/>
                <a:gd name="connsiteY70" fmla="*/ 293968 h 1282390"/>
                <a:gd name="connsiteX71" fmla="*/ 1826813 w 2172185"/>
                <a:gd name="connsiteY71" fmla="*/ 301111 h 1282390"/>
                <a:gd name="connsiteX72" fmla="*/ 1829195 w 2172185"/>
                <a:gd name="connsiteY72" fmla="*/ 308255 h 1282390"/>
                <a:gd name="connsiteX73" fmla="*/ 1850626 w 2172185"/>
                <a:gd name="connsiteY73" fmla="*/ 305874 h 1282390"/>
                <a:gd name="connsiteX74" fmla="*/ 1857770 w 2172185"/>
                <a:gd name="connsiteY74" fmla="*/ 303493 h 1282390"/>
                <a:gd name="connsiteX75" fmla="*/ 1862532 w 2172185"/>
                <a:gd name="connsiteY75" fmla="*/ 296349 h 1282390"/>
                <a:gd name="connsiteX76" fmla="*/ 1879201 w 2172185"/>
                <a:gd name="connsiteY76" fmla="*/ 303493 h 1282390"/>
                <a:gd name="connsiteX77" fmla="*/ 1895870 w 2172185"/>
                <a:gd name="connsiteY77" fmla="*/ 322543 h 1282390"/>
                <a:gd name="connsiteX78" fmla="*/ 1903013 w 2172185"/>
                <a:gd name="connsiteY78" fmla="*/ 336830 h 1282390"/>
                <a:gd name="connsiteX79" fmla="*/ 1905395 w 2172185"/>
                <a:gd name="connsiteY79" fmla="*/ 343974 h 1282390"/>
                <a:gd name="connsiteX80" fmla="*/ 1910157 w 2172185"/>
                <a:gd name="connsiteY80" fmla="*/ 351118 h 1282390"/>
                <a:gd name="connsiteX81" fmla="*/ 1914920 w 2172185"/>
                <a:gd name="connsiteY81" fmla="*/ 365405 h 1282390"/>
                <a:gd name="connsiteX82" fmla="*/ 1919682 w 2172185"/>
                <a:gd name="connsiteY82" fmla="*/ 372549 h 1282390"/>
                <a:gd name="connsiteX83" fmla="*/ 1922063 w 2172185"/>
                <a:gd name="connsiteY83" fmla="*/ 379693 h 1282390"/>
                <a:gd name="connsiteX84" fmla="*/ 1933970 w 2172185"/>
                <a:gd name="connsiteY84" fmla="*/ 391599 h 1282390"/>
                <a:gd name="connsiteX85" fmla="*/ 1964926 w 2172185"/>
                <a:gd name="connsiteY85" fmla="*/ 393980 h 1282390"/>
                <a:gd name="connsiteX86" fmla="*/ 1972070 w 2172185"/>
                <a:gd name="connsiteY86" fmla="*/ 396361 h 1282390"/>
                <a:gd name="connsiteX87" fmla="*/ 1976832 w 2172185"/>
                <a:gd name="connsiteY87" fmla="*/ 403505 h 1282390"/>
                <a:gd name="connsiteX88" fmla="*/ 1983976 w 2172185"/>
                <a:gd name="connsiteY88" fmla="*/ 408268 h 1282390"/>
                <a:gd name="connsiteX89" fmla="*/ 1993501 w 2172185"/>
                <a:gd name="connsiteY89" fmla="*/ 420174 h 1282390"/>
                <a:gd name="connsiteX90" fmla="*/ 2003026 w 2172185"/>
                <a:gd name="connsiteY90" fmla="*/ 434461 h 1282390"/>
                <a:gd name="connsiteX91" fmla="*/ 2007788 w 2172185"/>
                <a:gd name="connsiteY91" fmla="*/ 451130 h 1282390"/>
                <a:gd name="connsiteX92" fmla="*/ 2003026 w 2172185"/>
                <a:gd name="connsiteY92" fmla="*/ 486849 h 1282390"/>
                <a:gd name="connsiteX93" fmla="*/ 1998263 w 2172185"/>
                <a:gd name="connsiteY93" fmla="*/ 493993 h 1282390"/>
                <a:gd name="connsiteX94" fmla="*/ 1995882 w 2172185"/>
                <a:gd name="connsiteY94" fmla="*/ 501136 h 1282390"/>
                <a:gd name="connsiteX95" fmla="*/ 2017313 w 2172185"/>
                <a:gd name="connsiteY95" fmla="*/ 493993 h 1282390"/>
                <a:gd name="connsiteX96" fmla="*/ 2022076 w 2172185"/>
                <a:gd name="connsiteY96" fmla="*/ 486849 h 1282390"/>
                <a:gd name="connsiteX97" fmla="*/ 2053032 w 2172185"/>
                <a:gd name="connsiteY97" fmla="*/ 491611 h 1282390"/>
                <a:gd name="connsiteX98" fmla="*/ 2060176 w 2172185"/>
                <a:gd name="connsiteY98" fmla="*/ 522568 h 1282390"/>
                <a:gd name="connsiteX99" fmla="*/ 2064938 w 2172185"/>
                <a:gd name="connsiteY99" fmla="*/ 536855 h 1282390"/>
                <a:gd name="connsiteX100" fmla="*/ 2067320 w 2172185"/>
                <a:gd name="connsiteY100" fmla="*/ 582099 h 1282390"/>
                <a:gd name="connsiteX101" fmla="*/ 2069701 w 2172185"/>
                <a:gd name="connsiteY101" fmla="*/ 589243 h 1282390"/>
                <a:gd name="connsiteX102" fmla="*/ 2083988 w 2172185"/>
                <a:gd name="connsiteY102" fmla="*/ 603530 h 1282390"/>
                <a:gd name="connsiteX103" fmla="*/ 2088751 w 2172185"/>
                <a:gd name="connsiteY103" fmla="*/ 617818 h 1282390"/>
                <a:gd name="connsiteX104" fmla="*/ 2091132 w 2172185"/>
                <a:gd name="connsiteY104" fmla="*/ 624961 h 1282390"/>
                <a:gd name="connsiteX105" fmla="*/ 2095895 w 2172185"/>
                <a:gd name="connsiteY105" fmla="*/ 646393 h 1282390"/>
                <a:gd name="connsiteX106" fmla="*/ 2093513 w 2172185"/>
                <a:gd name="connsiteY106" fmla="*/ 620199 h 1282390"/>
                <a:gd name="connsiteX107" fmla="*/ 2086370 w 2172185"/>
                <a:gd name="connsiteY107" fmla="*/ 617818 h 1282390"/>
                <a:gd name="connsiteX108" fmla="*/ 2083988 w 2172185"/>
                <a:gd name="connsiteY108" fmla="*/ 610674 h 1282390"/>
                <a:gd name="connsiteX109" fmla="*/ 2074463 w 2172185"/>
                <a:gd name="connsiteY109" fmla="*/ 596386 h 1282390"/>
                <a:gd name="connsiteX110" fmla="*/ 2079226 w 2172185"/>
                <a:gd name="connsiteY110" fmla="*/ 603530 h 1282390"/>
                <a:gd name="connsiteX111" fmla="*/ 2091132 w 2172185"/>
                <a:gd name="connsiteY111" fmla="*/ 615436 h 1282390"/>
                <a:gd name="connsiteX112" fmla="*/ 2100657 w 2172185"/>
                <a:gd name="connsiteY112" fmla="*/ 629724 h 1282390"/>
                <a:gd name="connsiteX113" fmla="*/ 2103038 w 2172185"/>
                <a:gd name="connsiteY113" fmla="*/ 636868 h 1282390"/>
                <a:gd name="connsiteX114" fmla="*/ 2107801 w 2172185"/>
                <a:gd name="connsiteY114" fmla="*/ 644011 h 1282390"/>
                <a:gd name="connsiteX115" fmla="*/ 2105420 w 2172185"/>
                <a:gd name="connsiteY115" fmla="*/ 663061 h 1282390"/>
                <a:gd name="connsiteX116" fmla="*/ 2103038 w 2172185"/>
                <a:gd name="connsiteY116" fmla="*/ 670205 h 1282390"/>
                <a:gd name="connsiteX117" fmla="*/ 2088751 w 2172185"/>
                <a:gd name="connsiteY117" fmla="*/ 677349 h 1282390"/>
                <a:gd name="connsiteX118" fmla="*/ 2081607 w 2172185"/>
                <a:gd name="connsiteY118" fmla="*/ 682111 h 1282390"/>
                <a:gd name="connsiteX119" fmla="*/ 2076845 w 2172185"/>
                <a:gd name="connsiteY119" fmla="*/ 689255 h 1282390"/>
                <a:gd name="connsiteX120" fmla="*/ 2083988 w 2172185"/>
                <a:gd name="connsiteY120" fmla="*/ 694018 h 1282390"/>
                <a:gd name="connsiteX121" fmla="*/ 2098276 w 2172185"/>
                <a:gd name="connsiteY121" fmla="*/ 698780 h 1282390"/>
                <a:gd name="connsiteX122" fmla="*/ 2105420 w 2172185"/>
                <a:gd name="connsiteY122" fmla="*/ 701161 h 1282390"/>
                <a:gd name="connsiteX123" fmla="*/ 2110182 w 2172185"/>
                <a:gd name="connsiteY123" fmla="*/ 694018 h 1282390"/>
                <a:gd name="connsiteX124" fmla="*/ 2093513 w 2172185"/>
                <a:gd name="connsiteY124" fmla="*/ 684493 h 1282390"/>
                <a:gd name="connsiteX125" fmla="*/ 2112563 w 2172185"/>
                <a:gd name="connsiteY125" fmla="*/ 701161 h 1282390"/>
                <a:gd name="connsiteX126" fmla="*/ 2124470 w 2172185"/>
                <a:gd name="connsiteY126" fmla="*/ 715449 h 1282390"/>
                <a:gd name="connsiteX127" fmla="*/ 2133995 w 2172185"/>
                <a:gd name="connsiteY127" fmla="*/ 744024 h 1282390"/>
                <a:gd name="connsiteX128" fmla="*/ 2138757 w 2172185"/>
                <a:gd name="connsiteY128" fmla="*/ 758311 h 1282390"/>
                <a:gd name="connsiteX129" fmla="*/ 2141138 w 2172185"/>
                <a:gd name="connsiteY129" fmla="*/ 765455 h 1282390"/>
                <a:gd name="connsiteX130" fmla="*/ 2145901 w 2172185"/>
                <a:gd name="connsiteY130" fmla="*/ 772599 h 1282390"/>
                <a:gd name="connsiteX131" fmla="*/ 2138757 w 2172185"/>
                <a:gd name="connsiteY131" fmla="*/ 748786 h 1282390"/>
                <a:gd name="connsiteX132" fmla="*/ 2136376 w 2172185"/>
                <a:gd name="connsiteY132" fmla="*/ 741643 h 1282390"/>
                <a:gd name="connsiteX133" fmla="*/ 2133995 w 2172185"/>
                <a:gd name="connsiteY133" fmla="*/ 734499 h 1282390"/>
                <a:gd name="connsiteX134" fmla="*/ 2143520 w 2172185"/>
                <a:gd name="connsiteY134" fmla="*/ 748786 h 1282390"/>
                <a:gd name="connsiteX135" fmla="*/ 2148282 w 2172185"/>
                <a:gd name="connsiteY135" fmla="*/ 755930 h 1282390"/>
                <a:gd name="connsiteX136" fmla="*/ 2155426 w 2172185"/>
                <a:gd name="connsiteY136" fmla="*/ 770218 h 1282390"/>
                <a:gd name="connsiteX137" fmla="*/ 2162570 w 2172185"/>
                <a:gd name="connsiteY137" fmla="*/ 796411 h 1282390"/>
                <a:gd name="connsiteX138" fmla="*/ 2167332 w 2172185"/>
                <a:gd name="connsiteY138" fmla="*/ 827368 h 1282390"/>
                <a:gd name="connsiteX139" fmla="*/ 2162570 w 2172185"/>
                <a:gd name="connsiteY139" fmla="*/ 874993 h 1282390"/>
                <a:gd name="connsiteX140" fmla="*/ 2157807 w 2172185"/>
                <a:gd name="connsiteY140" fmla="*/ 882136 h 1282390"/>
                <a:gd name="connsiteX141" fmla="*/ 2157807 w 2172185"/>
                <a:gd name="connsiteY141" fmla="*/ 898805 h 1282390"/>
                <a:gd name="connsiteX142" fmla="*/ 2164951 w 2172185"/>
                <a:gd name="connsiteY142" fmla="*/ 901186 h 1282390"/>
                <a:gd name="connsiteX143" fmla="*/ 2167332 w 2172185"/>
                <a:gd name="connsiteY143" fmla="*/ 908330 h 1282390"/>
                <a:gd name="connsiteX144" fmla="*/ 2172095 w 2172185"/>
                <a:gd name="connsiteY144" fmla="*/ 915474 h 1282390"/>
                <a:gd name="connsiteX145" fmla="*/ 2167332 w 2172185"/>
                <a:gd name="connsiteY145" fmla="*/ 955955 h 1282390"/>
                <a:gd name="connsiteX146" fmla="*/ 2164951 w 2172185"/>
                <a:gd name="connsiteY146" fmla="*/ 986911 h 1282390"/>
                <a:gd name="connsiteX147" fmla="*/ 2160188 w 2172185"/>
                <a:gd name="connsiteY147" fmla="*/ 1001199 h 1282390"/>
                <a:gd name="connsiteX148" fmla="*/ 2157807 w 2172185"/>
                <a:gd name="connsiteY148" fmla="*/ 1008343 h 1282390"/>
                <a:gd name="connsiteX149" fmla="*/ 2153045 w 2172185"/>
                <a:gd name="connsiteY149" fmla="*/ 1015486 h 1282390"/>
                <a:gd name="connsiteX150" fmla="*/ 2150663 w 2172185"/>
                <a:gd name="connsiteY150" fmla="*/ 1022630 h 1282390"/>
                <a:gd name="connsiteX151" fmla="*/ 2145901 w 2172185"/>
                <a:gd name="connsiteY151" fmla="*/ 1029774 h 1282390"/>
                <a:gd name="connsiteX152" fmla="*/ 2143520 w 2172185"/>
                <a:gd name="connsiteY152" fmla="*/ 1036918 h 1282390"/>
                <a:gd name="connsiteX153" fmla="*/ 2133995 w 2172185"/>
                <a:gd name="connsiteY153" fmla="*/ 1051205 h 1282390"/>
                <a:gd name="connsiteX154" fmla="*/ 2129232 w 2172185"/>
                <a:gd name="connsiteY154" fmla="*/ 1065493 h 1282390"/>
                <a:gd name="connsiteX155" fmla="*/ 2133995 w 2172185"/>
                <a:gd name="connsiteY155" fmla="*/ 1082161 h 1282390"/>
                <a:gd name="connsiteX156" fmla="*/ 2153045 w 2172185"/>
                <a:gd name="connsiteY156" fmla="*/ 1098829 h 1282390"/>
                <a:gd name="connsiteX157" fmla="*/ 2136376 w 2172185"/>
                <a:gd name="connsiteY157" fmla="*/ 1158360 h 1282390"/>
                <a:gd name="connsiteX158" fmla="*/ 2091132 w 2172185"/>
                <a:gd name="connsiteY158" fmla="*/ 1253610 h 1282390"/>
                <a:gd name="connsiteX159" fmla="*/ 83739 w 2172185"/>
                <a:gd name="connsiteY159" fmla="*/ 853561 h 1282390"/>
                <a:gd name="connsiteX160" fmla="*/ 295671 w 2172185"/>
                <a:gd name="connsiteY160" fmla="*/ 255868 h 1282390"/>
                <a:gd name="connsiteX161" fmla="*/ 433784 w 2172185"/>
                <a:gd name="connsiteY161" fmla="*/ 158236 h 1282390"/>
                <a:gd name="connsiteX162" fmla="*/ 519509 w 2172185"/>
                <a:gd name="connsiteY162" fmla="*/ 112993 h 1282390"/>
                <a:gd name="connsiteX163" fmla="*/ 821927 w 2172185"/>
                <a:gd name="connsiteY163" fmla="*/ 24886 h 1282390"/>
                <a:gd name="connsiteX164" fmla="*/ 931465 w 2172185"/>
                <a:gd name="connsiteY164" fmla="*/ 20124 h 1282390"/>
                <a:gd name="connsiteX165" fmla="*/ 1005283 w 2172185"/>
                <a:gd name="connsiteY165" fmla="*/ 1074 h 1282390"/>
                <a:gd name="connsiteX166" fmla="*/ 1112438 w 2172185"/>
                <a:gd name="connsiteY166" fmla="*/ 32030 h 1282390"/>
                <a:gd name="connsiteX0" fmla="*/ 1117201 w 2172185"/>
                <a:gd name="connsiteY0" fmla="*/ 34411 h 1282390"/>
                <a:gd name="connsiteX1" fmla="*/ 1133870 w 2172185"/>
                <a:gd name="connsiteY1" fmla="*/ 32030 h 1282390"/>
                <a:gd name="connsiteX2" fmla="*/ 1141013 w 2172185"/>
                <a:gd name="connsiteY2" fmla="*/ 29649 h 1282390"/>
                <a:gd name="connsiteX3" fmla="*/ 1152920 w 2172185"/>
                <a:gd name="connsiteY3" fmla="*/ 27268 h 1282390"/>
                <a:gd name="connsiteX4" fmla="*/ 1160063 w 2172185"/>
                <a:gd name="connsiteY4" fmla="*/ 24886 h 1282390"/>
                <a:gd name="connsiteX5" fmla="*/ 1167207 w 2172185"/>
                <a:gd name="connsiteY5" fmla="*/ 20124 h 1282390"/>
                <a:gd name="connsiteX6" fmla="*/ 1181495 w 2172185"/>
                <a:gd name="connsiteY6" fmla="*/ 17743 h 1282390"/>
                <a:gd name="connsiteX7" fmla="*/ 1214832 w 2172185"/>
                <a:gd name="connsiteY7" fmla="*/ 24886 h 1282390"/>
                <a:gd name="connsiteX8" fmla="*/ 1221976 w 2172185"/>
                <a:gd name="connsiteY8" fmla="*/ 27268 h 1282390"/>
                <a:gd name="connsiteX9" fmla="*/ 1243407 w 2172185"/>
                <a:gd name="connsiteY9" fmla="*/ 29649 h 1282390"/>
                <a:gd name="connsiteX10" fmla="*/ 1267220 w 2172185"/>
                <a:gd name="connsiteY10" fmla="*/ 34411 h 1282390"/>
                <a:gd name="connsiteX11" fmla="*/ 1281507 w 2172185"/>
                <a:gd name="connsiteY11" fmla="*/ 39174 h 1282390"/>
                <a:gd name="connsiteX12" fmla="*/ 1295795 w 2172185"/>
                <a:gd name="connsiteY12" fmla="*/ 43936 h 1282390"/>
                <a:gd name="connsiteX13" fmla="*/ 1302938 w 2172185"/>
                <a:gd name="connsiteY13" fmla="*/ 46318 h 1282390"/>
                <a:gd name="connsiteX14" fmla="*/ 1310082 w 2172185"/>
                <a:gd name="connsiteY14" fmla="*/ 48699 h 1282390"/>
                <a:gd name="connsiteX15" fmla="*/ 1317226 w 2172185"/>
                <a:gd name="connsiteY15" fmla="*/ 62986 h 1282390"/>
                <a:gd name="connsiteX16" fmla="*/ 1326751 w 2172185"/>
                <a:gd name="connsiteY16" fmla="*/ 84418 h 1282390"/>
                <a:gd name="connsiteX17" fmla="*/ 1329132 w 2172185"/>
                <a:gd name="connsiteY17" fmla="*/ 91561 h 1282390"/>
                <a:gd name="connsiteX18" fmla="*/ 1331513 w 2172185"/>
                <a:gd name="connsiteY18" fmla="*/ 101086 h 1282390"/>
                <a:gd name="connsiteX19" fmla="*/ 1329132 w 2172185"/>
                <a:gd name="connsiteY19" fmla="*/ 84418 h 1282390"/>
                <a:gd name="connsiteX20" fmla="*/ 1324370 w 2172185"/>
                <a:gd name="connsiteY20" fmla="*/ 70130 h 1282390"/>
                <a:gd name="connsiteX21" fmla="*/ 1326751 w 2172185"/>
                <a:gd name="connsiteY21" fmla="*/ 60605 h 1282390"/>
                <a:gd name="connsiteX22" fmla="*/ 1422001 w 2172185"/>
                <a:gd name="connsiteY22" fmla="*/ 67749 h 1282390"/>
                <a:gd name="connsiteX23" fmla="*/ 1443432 w 2172185"/>
                <a:gd name="connsiteY23" fmla="*/ 74893 h 1282390"/>
                <a:gd name="connsiteX24" fmla="*/ 1450576 w 2172185"/>
                <a:gd name="connsiteY24" fmla="*/ 77274 h 1282390"/>
                <a:gd name="connsiteX25" fmla="*/ 1457720 w 2172185"/>
                <a:gd name="connsiteY25" fmla="*/ 79655 h 1282390"/>
                <a:gd name="connsiteX26" fmla="*/ 1462482 w 2172185"/>
                <a:gd name="connsiteY26" fmla="*/ 86799 h 1282390"/>
                <a:gd name="connsiteX27" fmla="*/ 1469626 w 2172185"/>
                <a:gd name="connsiteY27" fmla="*/ 89180 h 1282390"/>
                <a:gd name="connsiteX28" fmla="*/ 1476770 w 2172185"/>
                <a:gd name="connsiteY28" fmla="*/ 93943 h 1282390"/>
                <a:gd name="connsiteX29" fmla="*/ 1481532 w 2172185"/>
                <a:gd name="connsiteY29" fmla="*/ 101086 h 1282390"/>
                <a:gd name="connsiteX30" fmla="*/ 1491057 w 2172185"/>
                <a:gd name="connsiteY30" fmla="*/ 122518 h 1282390"/>
                <a:gd name="connsiteX31" fmla="*/ 1510107 w 2172185"/>
                <a:gd name="connsiteY31" fmla="*/ 120136 h 1282390"/>
                <a:gd name="connsiteX32" fmla="*/ 1512488 w 2172185"/>
                <a:gd name="connsiteY32" fmla="*/ 112993 h 1282390"/>
                <a:gd name="connsiteX33" fmla="*/ 1519632 w 2172185"/>
                <a:gd name="connsiteY33" fmla="*/ 108230 h 1282390"/>
                <a:gd name="connsiteX34" fmla="*/ 1536301 w 2172185"/>
                <a:gd name="connsiteY34" fmla="*/ 110611 h 1282390"/>
                <a:gd name="connsiteX35" fmla="*/ 1564876 w 2172185"/>
                <a:gd name="connsiteY35" fmla="*/ 115374 h 1282390"/>
                <a:gd name="connsiteX36" fmla="*/ 1576782 w 2172185"/>
                <a:gd name="connsiteY36" fmla="*/ 124899 h 1282390"/>
                <a:gd name="connsiteX37" fmla="*/ 1588688 w 2172185"/>
                <a:gd name="connsiteY37" fmla="*/ 136805 h 1282390"/>
                <a:gd name="connsiteX38" fmla="*/ 1610120 w 2172185"/>
                <a:gd name="connsiteY38" fmla="*/ 146330 h 1282390"/>
                <a:gd name="connsiteX39" fmla="*/ 1617263 w 2172185"/>
                <a:gd name="connsiteY39" fmla="*/ 160618 h 1282390"/>
                <a:gd name="connsiteX40" fmla="*/ 1612501 w 2172185"/>
                <a:gd name="connsiteY40" fmla="*/ 179668 h 1282390"/>
                <a:gd name="connsiteX41" fmla="*/ 1610120 w 2172185"/>
                <a:gd name="connsiteY41" fmla="*/ 196336 h 1282390"/>
                <a:gd name="connsiteX42" fmla="*/ 1605357 w 2172185"/>
                <a:gd name="connsiteY42" fmla="*/ 224911 h 1282390"/>
                <a:gd name="connsiteX43" fmla="*/ 1610120 w 2172185"/>
                <a:gd name="connsiteY43" fmla="*/ 198718 h 1282390"/>
                <a:gd name="connsiteX44" fmla="*/ 1614882 w 2172185"/>
                <a:gd name="connsiteY44" fmla="*/ 191574 h 1282390"/>
                <a:gd name="connsiteX45" fmla="*/ 1622026 w 2172185"/>
                <a:gd name="connsiteY45" fmla="*/ 189193 h 1282390"/>
                <a:gd name="connsiteX46" fmla="*/ 1626788 w 2172185"/>
                <a:gd name="connsiteY46" fmla="*/ 182049 h 1282390"/>
                <a:gd name="connsiteX47" fmla="*/ 1641076 w 2172185"/>
                <a:gd name="connsiteY47" fmla="*/ 172524 h 1282390"/>
                <a:gd name="connsiteX48" fmla="*/ 1624407 w 2172185"/>
                <a:gd name="connsiteY48" fmla="*/ 170143 h 1282390"/>
                <a:gd name="connsiteX49" fmla="*/ 1638695 w 2172185"/>
                <a:gd name="connsiteY49" fmla="*/ 165380 h 1282390"/>
                <a:gd name="connsiteX50" fmla="*/ 1650601 w 2172185"/>
                <a:gd name="connsiteY50" fmla="*/ 167761 h 1282390"/>
                <a:gd name="connsiteX51" fmla="*/ 1657745 w 2172185"/>
                <a:gd name="connsiteY51" fmla="*/ 170143 h 1282390"/>
                <a:gd name="connsiteX52" fmla="*/ 1667270 w 2172185"/>
                <a:gd name="connsiteY52" fmla="*/ 179668 h 1282390"/>
                <a:gd name="connsiteX53" fmla="*/ 1676795 w 2172185"/>
                <a:gd name="connsiteY53" fmla="*/ 189193 h 1282390"/>
                <a:gd name="connsiteX54" fmla="*/ 1681557 w 2172185"/>
                <a:gd name="connsiteY54" fmla="*/ 196336 h 1282390"/>
                <a:gd name="connsiteX55" fmla="*/ 1695845 w 2172185"/>
                <a:gd name="connsiteY55" fmla="*/ 210624 h 1282390"/>
                <a:gd name="connsiteX56" fmla="*/ 1698226 w 2172185"/>
                <a:gd name="connsiteY56" fmla="*/ 217768 h 1282390"/>
                <a:gd name="connsiteX57" fmla="*/ 1702988 w 2172185"/>
                <a:gd name="connsiteY57" fmla="*/ 241580 h 1282390"/>
                <a:gd name="connsiteX58" fmla="*/ 1710132 w 2172185"/>
                <a:gd name="connsiteY58" fmla="*/ 239199 h 1282390"/>
                <a:gd name="connsiteX59" fmla="*/ 1714895 w 2172185"/>
                <a:gd name="connsiteY59" fmla="*/ 224911 h 1282390"/>
                <a:gd name="connsiteX60" fmla="*/ 1722038 w 2172185"/>
                <a:gd name="connsiteY60" fmla="*/ 210624 h 1282390"/>
                <a:gd name="connsiteX61" fmla="*/ 1745851 w 2172185"/>
                <a:gd name="connsiteY61" fmla="*/ 215386 h 1282390"/>
                <a:gd name="connsiteX62" fmla="*/ 1752995 w 2172185"/>
                <a:gd name="connsiteY62" fmla="*/ 220149 h 1282390"/>
                <a:gd name="connsiteX63" fmla="*/ 1767282 w 2172185"/>
                <a:gd name="connsiteY63" fmla="*/ 224911 h 1282390"/>
                <a:gd name="connsiteX64" fmla="*/ 1772045 w 2172185"/>
                <a:gd name="connsiteY64" fmla="*/ 232055 h 1282390"/>
                <a:gd name="connsiteX65" fmla="*/ 1779188 w 2172185"/>
                <a:gd name="connsiteY65" fmla="*/ 234436 h 1282390"/>
                <a:gd name="connsiteX66" fmla="*/ 1786332 w 2172185"/>
                <a:gd name="connsiteY66" fmla="*/ 239199 h 1282390"/>
                <a:gd name="connsiteX67" fmla="*/ 1795857 w 2172185"/>
                <a:gd name="connsiteY67" fmla="*/ 248724 h 1282390"/>
                <a:gd name="connsiteX68" fmla="*/ 1807763 w 2172185"/>
                <a:gd name="connsiteY68" fmla="*/ 258249 h 1282390"/>
                <a:gd name="connsiteX69" fmla="*/ 1817288 w 2172185"/>
                <a:gd name="connsiteY69" fmla="*/ 272536 h 1282390"/>
                <a:gd name="connsiteX70" fmla="*/ 1824432 w 2172185"/>
                <a:gd name="connsiteY70" fmla="*/ 293968 h 1282390"/>
                <a:gd name="connsiteX71" fmla="*/ 1826813 w 2172185"/>
                <a:gd name="connsiteY71" fmla="*/ 301111 h 1282390"/>
                <a:gd name="connsiteX72" fmla="*/ 1829195 w 2172185"/>
                <a:gd name="connsiteY72" fmla="*/ 308255 h 1282390"/>
                <a:gd name="connsiteX73" fmla="*/ 1850626 w 2172185"/>
                <a:gd name="connsiteY73" fmla="*/ 305874 h 1282390"/>
                <a:gd name="connsiteX74" fmla="*/ 1857770 w 2172185"/>
                <a:gd name="connsiteY74" fmla="*/ 303493 h 1282390"/>
                <a:gd name="connsiteX75" fmla="*/ 1862532 w 2172185"/>
                <a:gd name="connsiteY75" fmla="*/ 296349 h 1282390"/>
                <a:gd name="connsiteX76" fmla="*/ 1879201 w 2172185"/>
                <a:gd name="connsiteY76" fmla="*/ 303493 h 1282390"/>
                <a:gd name="connsiteX77" fmla="*/ 1895870 w 2172185"/>
                <a:gd name="connsiteY77" fmla="*/ 322543 h 1282390"/>
                <a:gd name="connsiteX78" fmla="*/ 1903013 w 2172185"/>
                <a:gd name="connsiteY78" fmla="*/ 336830 h 1282390"/>
                <a:gd name="connsiteX79" fmla="*/ 1905395 w 2172185"/>
                <a:gd name="connsiteY79" fmla="*/ 343974 h 1282390"/>
                <a:gd name="connsiteX80" fmla="*/ 1910157 w 2172185"/>
                <a:gd name="connsiteY80" fmla="*/ 351118 h 1282390"/>
                <a:gd name="connsiteX81" fmla="*/ 1914920 w 2172185"/>
                <a:gd name="connsiteY81" fmla="*/ 365405 h 1282390"/>
                <a:gd name="connsiteX82" fmla="*/ 1919682 w 2172185"/>
                <a:gd name="connsiteY82" fmla="*/ 372549 h 1282390"/>
                <a:gd name="connsiteX83" fmla="*/ 1922063 w 2172185"/>
                <a:gd name="connsiteY83" fmla="*/ 379693 h 1282390"/>
                <a:gd name="connsiteX84" fmla="*/ 1933970 w 2172185"/>
                <a:gd name="connsiteY84" fmla="*/ 391599 h 1282390"/>
                <a:gd name="connsiteX85" fmla="*/ 1964926 w 2172185"/>
                <a:gd name="connsiteY85" fmla="*/ 393980 h 1282390"/>
                <a:gd name="connsiteX86" fmla="*/ 1972070 w 2172185"/>
                <a:gd name="connsiteY86" fmla="*/ 396361 h 1282390"/>
                <a:gd name="connsiteX87" fmla="*/ 1976832 w 2172185"/>
                <a:gd name="connsiteY87" fmla="*/ 403505 h 1282390"/>
                <a:gd name="connsiteX88" fmla="*/ 1983976 w 2172185"/>
                <a:gd name="connsiteY88" fmla="*/ 408268 h 1282390"/>
                <a:gd name="connsiteX89" fmla="*/ 1993501 w 2172185"/>
                <a:gd name="connsiteY89" fmla="*/ 420174 h 1282390"/>
                <a:gd name="connsiteX90" fmla="*/ 2003026 w 2172185"/>
                <a:gd name="connsiteY90" fmla="*/ 434461 h 1282390"/>
                <a:gd name="connsiteX91" fmla="*/ 2007788 w 2172185"/>
                <a:gd name="connsiteY91" fmla="*/ 451130 h 1282390"/>
                <a:gd name="connsiteX92" fmla="*/ 2003026 w 2172185"/>
                <a:gd name="connsiteY92" fmla="*/ 486849 h 1282390"/>
                <a:gd name="connsiteX93" fmla="*/ 1998263 w 2172185"/>
                <a:gd name="connsiteY93" fmla="*/ 493993 h 1282390"/>
                <a:gd name="connsiteX94" fmla="*/ 1995882 w 2172185"/>
                <a:gd name="connsiteY94" fmla="*/ 501136 h 1282390"/>
                <a:gd name="connsiteX95" fmla="*/ 2017313 w 2172185"/>
                <a:gd name="connsiteY95" fmla="*/ 493993 h 1282390"/>
                <a:gd name="connsiteX96" fmla="*/ 2022076 w 2172185"/>
                <a:gd name="connsiteY96" fmla="*/ 486849 h 1282390"/>
                <a:gd name="connsiteX97" fmla="*/ 2053032 w 2172185"/>
                <a:gd name="connsiteY97" fmla="*/ 491611 h 1282390"/>
                <a:gd name="connsiteX98" fmla="*/ 2060176 w 2172185"/>
                <a:gd name="connsiteY98" fmla="*/ 522568 h 1282390"/>
                <a:gd name="connsiteX99" fmla="*/ 2064938 w 2172185"/>
                <a:gd name="connsiteY99" fmla="*/ 536855 h 1282390"/>
                <a:gd name="connsiteX100" fmla="*/ 2067320 w 2172185"/>
                <a:gd name="connsiteY100" fmla="*/ 582099 h 1282390"/>
                <a:gd name="connsiteX101" fmla="*/ 2069701 w 2172185"/>
                <a:gd name="connsiteY101" fmla="*/ 589243 h 1282390"/>
                <a:gd name="connsiteX102" fmla="*/ 2083988 w 2172185"/>
                <a:gd name="connsiteY102" fmla="*/ 603530 h 1282390"/>
                <a:gd name="connsiteX103" fmla="*/ 2088751 w 2172185"/>
                <a:gd name="connsiteY103" fmla="*/ 617818 h 1282390"/>
                <a:gd name="connsiteX104" fmla="*/ 2091132 w 2172185"/>
                <a:gd name="connsiteY104" fmla="*/ 624961 h 1282390"/>
                <a:gd name="connsiteX105" fmla="*/ 2095895 w 2172185"/>
                <a:gd name="connsiteY105" fmla="*/ 646393 h 1282390"/>
                <a:gd name="connsiteX106" fmla="*/ 2093513 w 2172185"/>
                <a:gd name="connsiteY106" fmla="*/ 620199 h 1282390"/>
                <a:gd name="connsiteX107" fmla="*/ 2086370 w 2172185"/>
                <a:gd name="connsiteY107" fmla="*/ 617818 h 1282390"/>
                <a:gd name="connsiteX108" fmla="*/ 2083988 w 2172185"/>
                <a:gd name="connsiteY108" fmla="*/ 610674 h 1282390"/>
                <a:gd name="connsiteX109" fmla="*/ 2074463 w 2172185"/>
                <a:gd name="connsiteY109" fmla="*/ 596386 h 1282390"/>
                <a:gd name="connsiteX110" fmla="*/ 2079226 w 2172185"/>
                <a:gd name="connsiteY110" fmla="*/ 603530 h 1282390"/>
                <a:gd name="connsiteX111" fmla="*/ 2091132 w 2172185"/>
                <a:gd name="connsiteY111" fmla="*/ 615436 h 1282390"/>
                <a:gd name="connsiteX112" fmla="*/ 2100657 w 2172185"/>
                <a:gd name="connsiteY112" fmla="*/ 629724 h 1282390"/>
                <a:gd name="connsiteX113" fmla="*/ 2103038 w 2172185"/>
                <a:gd name="connsiteY113" fmla="*/ 636868 h 1282390"/>
                <a:gd name="connsiteX114" fmla="*/ 2107801 w 2172185"/>
                <a:gd name="connsiteY114" fmla="*/ 644011 h 1282390"/>
                <a:gd name="connsiteX115" fmla="*/ 2105420 w 2172185"/>
                <a:gd name="connsiteY115" fmla="*/ 663061 h 1282390"/>
                <a:gd name="connsiteX116" fmla="*/ 2103038 w 2172185"/>
                <a:gd name="connsiteY116" fmla="*/ 670205 h 1282390"/>
                <a:gd name="connsiteX117" fmla="*/ 2088751 w 2172185"/>
                <a:gd name="connsiteY117" fmla="*/ 677349 h 1282390"/>
                <a:gd name="connsiteX118" fmla="*/ 2081607 w 2172185"/>
                <a:gd name="connsiteY118" fmla="*/ 682111 h 1282390"/>
                <a:gd name="connsiteX119" fmla="*/ 2076845 w 2172185"/>
                <a:gd name="connsiteY119" fmla="*/ 689255 h 1282390"/>
                <a:gd name="connsiteX120" fmla="*/ 2083988 w 2172185"/>
                <a:gd name="connsiteY120" fmla="*/ 694018 h 1282390"/>
                <a:gd name="connsiteX121" fmla="*/ 2098276 w 2172185"/>
                <a:gd name="connsiteY121" fmla="*/ 698780 h 1282390"/>
                <a:gd name="connsiteX122" fmla="*/ 2105420 w 2172185"/>
                <a:gd name="connsiteY122" fmla="*/ 701161 h 1282390"/>
                <a:gd name="connsiteX123" fmla="*/ 2110182 w 2172185"/>
                <a:gd name="connsiteY123" fmla="*/ 694018 h 1282390"/>
                <a:gd name="connsiteX124" fmla="*/ 2093513 w 2172185"/>
                <a:gd name="connsiteY124" fmla="*/ 684493 h 1282390"/>
                <a:gd name="connsiteX125" fmla="*/ 2112563 w 2172185"/>
                <a:gd name="connsiteY125" fmla="*/ 701161 h 1282390"/>
                <a:gd name="connsiteX126" fmla="*/ 2124470 w 2172185"/>
                <a:gd name="connsiteY126" fmla="*/ 715449 h 1282390"/>
                <a:gd name="connsiteX127" fmla="*/ 2133995 w 2172185"/>
                <a:gd name="connsiteY127" fmla="*/ 744024 h 1282390"/>
                <a:gd name="connsiteX128" fmla="*/ 2138757 w 2172185"/>
                <a:gd name="connsiteY128" fmla="*/ 758311 h 1282390"/>
                <a:gd name="connsiteX129" fmla="*/ 2141138 w 2172185"/>
                <a:gd name="connsiteY129" fmla="*/ 765455 h 1282390"/>
                <a:gd name="connsiteX130" fmla="*/ 2145901 w 2172185"/>
                <a:gd name="connsiteY130" fmla="*/ 772599 h 1282390"/>
                <a:gd name="connsiteX131" fmla="*/ 2138757 w 2172185"/>
                <a:gd name="connsiteY131" fmla="*/ 748786 h 1282390"/>
                <a:gd name="connsiteX132" fmla="*/ 2136376 w 2172185"/>
                <a:gd name="connsiteY132" fmla="*/ 741643 h 1282390"/>
                <a:gd name="connsiteX133" fmla="*/ 2133995 w 2172185"/>
                <a:gd name="connsiteY133" fmla="*/ 734499 h 1282390"/>
                <a:gd name="connsiteX134" fmla="*/ 2143520 w 2172185"/>
                <a:gd name="connsiteY134" fmla="*/ 748786 h 1282390"/>
                <a:gd name="connsiteX135" fmla="*/ 2148282 w 2172185"/>
                <a:gd name="connsiteY135" fmla="*/ 755930 h 1282390"/>
                <a:gd name="connsiteX136" fmla="*/ 2155426 w 2172185"/>
                <a:gd name="connsiteY136" fmla="*/ 770218 h 1282390"/>
                <a:gd name="connsiteX137" fmla="*/ 2162570 w 2172185"/>
                <a:gd name="connsiteY137" fmla="*/ 796411 h 1282390"/>
                <a:gd name="connsiteX138" fmla="*/ 2167332 w 2172185"/>
                <a:gd name="connsiteY138" fmla="*/ 827368 h 1282390"/>
                <a:gd name="connsiteX139" fmla="*/ 2162570 w 2172185"/>
                <a:gd name="connsiteY139" fmla="*/ 874993 h 1282390"/>
                <a:gd name="connsiteX140" fmla="*/ 2157807 w 2172185"/>
                <a:gd name="connsiteY140" fmla="*/ 882136 h 1282390"/>
                <a:gd name="connsiteX141" fmla="*/ 2157807 w 2172185"/>
                <a:gd name="connsiteY141" fmla="*/ 898805 h 1282390"/>
                <a:gd name="connsiteX142" fmla="*/ 2164951 w 2172185"/>
                <a:gd name="connsiteY142" fmla="*/ 901186 h 1282390"/>
                <a:gd name="connsiteX143" fmla="*/ 2167332 w 2172185"/>
                <a:gd name="connsiteY143" fmla="*/ 908330 h 1282390"/>
                <a:gd name="connsiteX144" fmla="*/ 2172095 w 2172185"/>
                <a:gd name="connsiteY144" fmla="*/ 915474 h 1282390"/>
                <a:gd name="connsiteX145" fmla="*/ 2167332 w 2172185"/>
                <a:gd name="connsiteY145" fmla="*/ 955955 h 1282390"/>
                <a:gd name="connsiteX146" fmla="*/ 2164951 w 2172185"/>
                <a:gd name="connsiteY146" fmla="*/ 986911 h 1282390"/>
                <a:gd name="connsiteX147" fmla="*/ 2160188 w 2172185"/>
                <a:gd name="connsiteY147" fmla="*/ 1001199 h 1282390"/>
                <a:gd name="connsiteX148" fmla="*/ 2157807 w 2172185"/>
                <a:gd name="connsiteY148" fmla="*/ 1008343 h 1282390"/>
                <a:gd name="connsiteX149" fmla="*/ 2153045 w 2172185"/>
                <a:gd name="connsiteY149" fmla="*/ 1015486 h 1282390"/>
                <a:gd name="connsiteX150" fmla="*/ 2150663 w 2172185"/>
                <a:gd name="connsiteY150" fmla="*/ 1022630 h 1282390"/>
                <a:gd name="connsiteX151" fmla="*/ 2145901 w 2172185"/>
                <a:gd name="connsiteY151" fmla="*/ 1029774 h 1282390"/>
                <a:gd name="connsiteX152" fmla="*/ 2143520 w 2172185"/>
                <a:gd name="connsiteY152" fmla="*/ 1036918 h 1282390"/>
                <a:gd name="connsiteX153" fmla="*/ 2133995 w 2172185"/>
                <a:gd name="connsiteY153" fmla="*/ 1051205 h 1282390"/>
                <a:gd name="connsiteX154" fmla="*/ 2129232 w 2172185"/>
                <a:gd name="connsiteY154" fmla="*/ 1065493 h 1282390"/>
                <a:gd name="connsiteX155" fmla="*/ 2133995 w 2172185"/>
                <a:gd name="connsiteY155" fmla="*/ 1082161 h 1282390"/>
                <a:gd name="connsiteX156" fmla="*/ 2153045 w 2172185"/>
                <a:gd name="connsiteY156" fmla="*/ 1098829 h 1282390"/>
                <a:gd name="connsiteX157" fmla="*/ 2136376 w 2172185"/>
                <a:gd name="connsiteY157" fmla="*/ 1158360 h 1282390"/>
                <a:gd name="connsiteX158" fmla="*/ 2091132 w 2172185"/>
                <a:gd name="connsiteY158" fmla="*/ 1253610 h 1282390"/>
                <a:gd name="connsiteX159" fmla="*/ 83739 w 2172185"/>
                <a:gd name="connsiteY159" fmla="*/ 853561 h 1282390"/>
                <a:gd name="connsiteX160" fmla="*/ 295671 w 2172185"/>
                <a:gd name="connsiteY160" fmla="*/ 255868 h 1282390"/>
                <a:gd name="connsiteX161" fmla="*/ 433784 w 2172185"/>
                <a:gd name="connsiteY161" fmla="*/ 158236 h 1282390"/>
                <a:gd name="connsiteX162" fmla="*/ 486172 w 2172185"/>
                <a:gd name="connsiteY162" fmla="*/ 132043 h 1282390"/>
                <a:gd name="connsiteX163" fmla="*/ 519509 w 2172185"/>
                <a:gd name="connsiteY163" fmla="*/ 112993 h 1282390"/>
                <a:gd name="connsiteX164" fmla="*/ 821927 w 2172185"/>
                <a:gd name="connsiteY164" fmla="*/ 24886 h 1282390"/>
                <a:gd name="connsiteX165" fmla="*/ 931465 w 2172185"/>
                <a:gd name="connsiteY165" fmla="*/ 20124 h 1282390"/>
                <a:gd name="connsiteX166" fmla="*/ 1005283 w 2172185"/>
                <a:gd name="connsiteY166" fmla="*/ 1074 h 1282390"/>
                <a:gd name="connsiteX167" fmla="*/ 1112438 w 2172185"/>
                <a:gd name="connsiteY167" fmla="*/ 32030 h 1282390"/>
                <a:gd name="connsiteX0" fmla="*/ 1117201 w 2172185"/>
                <a:gd name="connsiteY0" fmla="*/ 34411 h 1282390"/>
                <a:gd name="connsiteX1" fmla="*/ 1133870 w 2172185"/>
                <a:gd name="connsiteY1" fmla="*/ 32030 h 1282390"/>
                <a:gd name="connsiteX2" fmla="*/ 1141013 w 2172185"/>
                <a:gd name="connsiteY2" fmla="*/ 29649 h 1282390"/>
                <a:gd name="connsiteX3" fmla="*/ 1152920 w 2172185"/>
                <a:gd name="connsiteY3" fmla="*/ 27268 h 1282390"/>
                <a:gd name="connsiteX4" fmla="*/ 1160063 w 2172185"/>
                <a:gd name="connsiteY4" fmla="*/ 24886 h 1282390"/>
                <a:gd name="connsiteX5" fmla="*/ 1167207 w 2172185"/>
                <a:gd name="connsiteY5" fmla="*/ 20124 h 1282390"/>
                <a:gd name="connsiteX6" fmla="*/ 1181495 w 2172185"/>
                <a:gd name="connsiteY6" fmla="*/ 17743 h 1282390"/>
                <a:gd name="connsiteX7" fmla="*/ 1214832 w 2172185"/>
                <a:gd name="connsiteY7" fmla="*/ 24886 h 1282390"/>
                <a:gd name="connsiteX8" fmla="*/ 1221976 w 2172185"/>
                <a:gd name="connsiteY8" fmla="*/ 27268 h 1282390"/>
                <a:gd name="connsiteX9" fmla="*/ 1243407 w 2172185"/>
                <a:gd name="connsiteY9" fmla="*/ 29649 h 1282390"/>
                <a:gd name="connsiteX10" fmla="*/ 1267220 w 2172185"/>
                <a:gd name="connsiteY10" fmla="*/ 34411 h 1282390"/>
                <a:gd name="connsiteX11" fmla="*/ 1281507 w 2172185"/>
                <a:gd name="connsiteY11" fmla="*/ 39174 h 1282390"/>
                <a:gd name="connsiteX12" fmla="*/ 1295795 w 2172185"/>
                <a:gd name="connsiteY12" fmla="*/ 43936 h 1282390"/>
                <a:gd name="connsiteX13" fmla="*/ 1302938 w 2172185"/>
                <a:gd name="connsiteY13" fmla="*/ 46318 h 1282390"/>
                <a:gd name="connsiteX14" fmla="*/ 1310082 w 2172185"/>
                <a:gd name="connsiteY14" fmla="*/ 48699 h 1282390"/>
                <a:gd name="connsiteX15" fmla="*/ 1317226 w 2172185"/>
                <a:gd name="connsiteY15" fmla="*/ 62986 h 1282390"/>
                <a:gd name="connsiteX16" fmla="*/ 1326751 w 2172185"/>
                <a:gd name="connsiteY16" fmla="*/ 84418 h 1282390"/>
                <a:gd name="connsiteX17" fmla="*/ 1329132 w 2172185"/>
                <a:gd name="connsiteY17" fmla="*/ 91561 h 1282390"/>
                <a:gd name="connsiteX18" fmla="*/ 1331513 w 2172185"/>
                <a:gd name="connsiteY18" fmla="*/ 101086 h 1282390"/>
                <a:gd name="connsiteX19" fmla="*/ 1329132 w 2172185"/>
                <a:gd name="connsiteY19" fmla="*/ 84418 h 1282390"/>
                <a:gd name="connsiteX20" fmla="*/ 1324370 w 2172185"/>
                <a:gd name="connsiteY20" fmla="*/ 70130 h 1282390"/>
                <a:gd name="connsiteX21" fmla="*/ 1326751 w 2172185"/>
                <a:gd name="connsiteY21" fmla="*/ 60605 h 1282390"/>
                <a:gd name="connsiteX22" fmla="*/ 1422001 w 2172185"/>
                <a:gd name="connsiteY22" fmla="*/ 67749 h 1282390"/>
                <a:gd name="connsiteX23" fmla="*/ 1443432 w 2172185"/>
                <a:gd name="connsiteY23" fmla="*/ 74893 h 1282390"/>
                <a:gd name="connsiteX24" fmla="*/ 1450576 w 2172185"/>
                <a:gd name="connsiteY24" fmla="*/ 77274 h 1282390"/>
                <a:gd name="connsiteX25" fmla="*/ 1457720 w 2172185"/>
                <a:gd name="connsiteY25" fmla="*/ 79655 h 1282390"/>
                <a:gd name="connsiteX26" fmla="*/ 1462482 w 2172185"/>
                <a:gd name="connsiteY26" fmla="*/ 86799 h 1282390"/>
                <a:gd name="connsiteX27" fmla="*/ 1469626 w 2172185"/>
                <a:gd name="connsiteY27" fmla="*/ 89180 h 1282390"/>
                <a:gd name="connsiteX28" fmla="*/ 1476770 w 2172185"/>
                <a:gd name="connsiteY28" fmla="*/ 93943 h 1282390"/>
                <a:gd name="connsiteX29" fmla="*/ 1481532 w 2172185"/>
                <a:gd name="connsiteY29" fmla="*/ 101086 h 1282390"/>
                <a:gd name="connsiteX30" fmla="*/ 1491057 w 2172185"/>
                <a:gd name="connsiteY30" fmla="*/ 122518 h 1282390"/>
                <a:gd name="connsiteX31" fmla="*/ 1510107 w 2172185"/>
                <a:gd name="connsiteY31" fmla="*/ 120136 h 1282390"/>
                <a:gd name="connsiteX32" fmla="*/ 1512488 w 2172185"/>
                <a:gd name="connsiteY32" fmla="*/ 112993 h 1282390"/>
                <a:gd name="connsiteX33" fmla="*/ 1519632 w 2172185"/>
                <a:gd name="connsiteY33" fmla="*/ 108230 h 1282390"/>
                <a:gd name="connsiteX34" fmla="*/ 1536301 w 2172185"/>
                <a:gd name="connsiteY34" fmla="*/ 110611 h 1282390"/>
                <a:gd name="connsiteX35" fmla="*/ 1564876 w 2172185"/>
                <a:gd name="connsiteY35" fmla="*/ 115374 h 1282390"/>
                <a:gd name="connsiteX36" fmla="*/ 1576782 w 2172185"/>
                <a:gd name="connsiteY36" fmla="*/ 124899 h 1282390"/>
                <a:gd name="connsiteX37" fmla="*/ 1588688 w 2172185"/>
                <a:gd name="connsiteY37" fmla="*/ 136805 h 1282390"/>
                <a:gd name="connsiteX38" fmla="*/ 1610120 w 2172185"/>
                <a:gd name="connsiteY38" fmla="*/ 146330 h 1282390"/>
                <a:gd name="connsiteX39" fmla="*/ 1617263 w 2172185"/>
                <a:gd name="connsiteY39" fmla="*/ 160618 h 1282390"/>
                <a:gd name="connsiteX40" fmla="*/ 1612501 w 2172185"/>
                <a:gd name="connsiteY40" fmla="*/ 179668 h 1282390"/>
                <a:gd name="connsiteX41" fmla="*/ 1610120 w 2172185"/>
                <a:gd name="connsiteY41" fmla="*/ 196336 h 1282390"/>
                <a:gd name="connsiteX42" fmla="*/ 1605357 w 2172185"/>
                <a:gd name="connsiteY42" fmla="*/ 224911 h 1282390"/>
                <a:gd name="connsiteX43" fmla="*/ 1610120 w 2172185"/>
                <a:gd name="connsiteY43" fmla="*/ 198718 h 1282390"/>
                <a:gd name="connsiteX44" fmla="*/ 1614882 w 2172185"/>
                <a:gd name="connsiteY44" fmla="*/ 191574 h 1282390"/>
                <a:gd name="connsiteX45" fmla="*/ 1622026 w 2172185"/>
                <a:gd name="connsiteY45" fmla="*/ 189193 h 1282390"/>
                <a:gd name="connsiteX46" fmla="*/ 1626788 w 2172185"/>
                <a:gd name="connsiteY46" fmla="*/ 182049 h 1282390"/>
                <a:gd name="connsiteX47" fmla="*/ 1641076 w 2172185"/>
                <a:gd name="connsiteY47" fmla="*/ 172524 h 1282390"/>
                <a:gd name="connsiteX48" fmla="*/ 1624407 w 2172185"/>
                <a:gd name="connsiteY48" fmla="*/ 170143 h 1282390"/>
                <a:gd name="connsiteX49" fmla="*/ 1638695 w 2172185"/>
                <a:gd name="connsiteY49" fmla="*/ 165380 h 1282390"/>
                <a:gd name="connsiteX50" fmla="*/ 1650601 w 2172185"/>
                <a:gd name="connsiteY50" fmla="*/ 167761 h 1282390"/>
                <a:gd name="connsiteX51" fmla="*/ 1657745 w 2172185"/>
                <a:gd name="connsiteY51" fmla="*/ 170143 h 1282390"/>
                <a:gd name="connsiteX52" fmla="*/ 1667270 w 2172185"/>
                <a:gd name="connsiteY52" fmla="*/ 179668 h 1282390"/>
                <a:gd name="connsiteX53" fmla="*/ 1676795 w 2172185"/>
                <a:gd name="connsiteY53" fmla="*/ 189193 h 1282390"/>
                <a:gd name="connsiteX54" fmla="*/ 1681557 w 2172185"/>
                <a:gd name="connsiteY54" fmla="*/ 196336 h 1282390"/>
                <a:gd name="connsiteX55" fmla="*/ 1695845 w 2172185"/>
                <a:gd name="connsiteY55" fmla="*/ 210624 h 1282390"/>
                <a:gd name="connsiteX56" fmla="*/ 1698226 w 2172185"/>
                <a:gd name="connsiteY56" fmla="*/ 217768 h 1282390"/>
                <a:gd name="connsiteX57" fmla="*/ 1702988 w 2172185"/>
                <a:gd name="connsiteY57" fmla="*/ 241580 h 1282390"/>
                <a:gd name="connsiteX58" fmla="*/ 1710132 w 2172185"/>
                <a:gd name="connsiteY58" fmla="*/ 239199 h 1282390"/>
                <a:gd name="connsiteX59" fmla="*/ 1714895 w 2172185"/>
                <a:gd name="connsiteY59" fmla="*/ 224911 h 1282390"/>
                <a:gd name="connsiteX60" fmla="*/ 1722038 w 2172185"/>
                <a:gd name="connsiteY60" fmla="*/ 210624 h 1282390"/>
                <a:gd name="connsiteX61" fmla="*/ 1745851 w 2172185"/>
                <a:gd name="connsiteY61" fmla="*/ 215386 h 1282390"/>
                <a:gd name="connsiteX62" fmla="*/ 1752995 w 2172185"/>
                <a:gd name="connsiteY62" fmla="*/ 220149 h 1282390"/>
                <a:gd name="connsiteX63" fmla="*/ 1767282 w 2172185"/>
                <a:gd name="connsiteY63" fmla="*/ 224911 h 1282390"/>
                <a:gd name="connsiteX64" fmla="*/ 1772045 w 2172185"/>
                <a:gd name="connsiteY64" fmla="*/ 232055 h 1282390"/>
                <a:gd name="connsiteX65" fmla="*/ 1779188 w 2172185"/>
                <a:gd name="connsiteY65" fmla="*/ 234436 h 1282390"/>
                <a:gd name="connsiteX66" fmla="*/ 1786332 w 2172185"/>
                <a:gd name="connsiteY66" fmla="*/ 239199 h 1282390"/>
                <a:gd name="connsiteX67" fmla="*/ 1795857 w 2172185"/>
                <a:gd name="connsiteY67" fmla="*/ 248724 h 1282390"/>
                <a:gd name="connsiteX68" fmla="*/ 1807763 w 2172185"/>
                <a:gd name="connsiteY68" fmla="*/ 258249 h 1282390"/>
                <a:gd name="connsiteX69" fmla="*/ 1817288 w 2172185"/>
                <a:gd name="connsiteY69" fmla="*/ 272536 h 1282390"/>
                <a:gd name="connsiteX70" fmla="*/ 1824432 w 2172185"/>
                <a:gd name="connsiteY70" fmla="*/ 293968 h 1282390"/>
                <a:gd name="connsiteX71" fmla="*/ 1826813 w 2172185"/>
                <a:gd name="connsiteY71" fmla="*/ 301111 h 1282390"/>
                <a:gd name="connsiteX72" fmla="*/ 1829195 w 2172185"/>
                <a:gd name="connsiteY72" fmla="*/ 308255 h 1282390"/>
                <a:gd name="connsiteX73" fmla="*/ 1850626 w 2172185"/>
                <a:gd name="connsiteY73" fmla="*/ 305874 h 1282390"/>
                <a:gd name="connsiteX74" fmla="*/ 1857770 w 2172185"/>
                <a:gd name="connsiteY74" fmla="*/ 303493 h 1282390"/>
                <a:gd name="connsiteX75" fmla="*/ 1862532 w 2172185"/>
                <a:gd name="connsiteY75" fmla="*/ 296349 h 1282390"/>
                <a:gd name="connsiteX76" fmla="*/ 1879201 w 2172185"/>
                <a:gd name="connsiteY76" fmla="*/ 303493 h 1282390"/>
                <a:gd name="connsiteX77" fmla="*/ 1895870 w 2172185"/>
                <a:gd name="connsiteY77" fmla="*/ 322543 h 1282390"/>
                <a:gd name="connsiteX78" fmla="*/ 1903013 w 2172185"/>
                <a:gd name="connsiteY78" fmla="*/ 336830 h 1282390"/>
                <a:gd name="connsiteX79" fmla="*/ 1905395 w 2172185"/>
                <a:gd name="connsiteY79" fmla="*/ 343974 h 1282390"/>
                <a:gd name="connsiteX80" fmla="*/ 1910157 w 2172185"/>
                <a:gd name="connsiteY80" fmla="*/ 351118 h 1282390"/>
                <a:gd name="connsiteX81" fmla="*/ 1914920 w 2172185"/>
                <a:gd name="connsiteY81" fmla="*/ 365405 h 1282390"/>
                <a:gd name="connsiteX82" fmla="*/ 1919682 w 2172185"/>
                <a:gd name="connsiteY82" fmla="*/ 372549 h 1282390"/>
                <a:gd name="connsiteX83" fmla="*/ 1922063 w 2172185"/>
                <a:gd name="connsiteY83" fmla="*/ 379693 h 1282390"/>
                <a:gd name="connsiteX84" fmla="*/ 1933970 w 2172185"/>
                <a:gd name="connsiteY84" fmla="*/ 391599 h 1282390"/>
                <a:gd name="connsiteX85" fmla="*/ 1964926 w 2172185"/>
                <a:gd name="connsiteY85" fmla="*/ 393980 h 1282390"/>
                <a:gd name="connsiteX86" fmla="*/ 1972070 w 2172185"/>
                <a:gd name="connsiteY86" fmla="*/ 396361 h 1282390"/>
                <a:gd name="connsiteX87" fmla="*/ 1976832 w 2172185"/>
                <a:gd name="connsiteY87" fmla="*/ 403505 h 1282390"/>
                <a:gd name="connsiteX88" fmla="*/ 1983976 w 2172185"/>
                <a:gd name="connsiteY88" fmla="*/ 408268 h 1282390"/>
                <a:gd name="connsiteX89" fmla="*/ 1993501 w 2172185"/>
                <a:gd name="connsiteY89" fmla="*/ 420174 h 1282390"/>
                <a:gd name="connsiteX90" fmla="*/ 2003026 w 2172185"/>
                <a:gd name="connsiteY90" fmla="*/ 434461 h 1282390"/>
                <a:gd name="connsiteX91" fmla="*/ 2007788 w 2172185"/>
                <a:gd name="connsiteY91" fmla="*/ 451130 h 1282390"/>
                <a:gd name="connsiteX92" fmla="*/ 2003026 w 2172185"/>
                <a:gd name="connsiteY92" fmla="*/ 486849 h 1282390"/>
                <a:gd name="connsiteX93" fmla="*/ 1998263 w 2172185"/>
                <a:gd name="connsiteY93" fmla="*/ 493993 h 1282390"/>
                <a:gd name="connsiteX94" fmla="*/ 1995882 w 2172185"/>
                <a:gd name="connsiteY94" fmla="*/ 501136 h 1282390"/>
                <a:gd name="connsiteX95" fmla="*/ 2017313 w 2172185"/>
                <a:gd name="connsiteY95" fmla="*/ 493993 h 1282390"/>
                <a:gd name="connsiteX96" fmla="*/ 2022076 w 2172185"/>
                <a:gd name="connsiteY96" fmla="*/ 486849 h 1282390"/>
                <a:gd name="connsiteX97" fmla="*/ 2053032 w 2172185"/>
                <a:gd name="connsiteY97" fmla="*/ 491611 h 1282390"/>
                <a:gd name="connsiteX98" fmla="*/ 2060176 w 2172185"/>
                <a:gd name="connsiteY98" fmla="*/ 522568 h 1282390"/>
                <a:gd name="connsiteX99" fmla="*/ 2064938 w 2172185"/>
                <a:gd name="connsiteY99" fmla="*/ 536855 h 1282390"/>
                <a:gd name="connsiteX100" fmla="*/ 2067320 w 2172185"/>
                <a:gd name="connsiteY100" fmla="*/ 582099 h 1282390"/>
                <a:gd name="connsiteX101" fmla="*/ 2069701 w 2172185"/>
                <a:gd name="connsiteY101" fmla="*/ 589243 h 1282390"/>
                <a:gd name="connsiteX102" fmla="*/ 2083988 w 2172185"/>
                <a:gd name="connsiteY102" fmla="*/ 603530 h 1282390"/>
                <a:gd name="connsiteX103" fmla="*/ 2088751 w 2172185"/>
                <a:gd name="connsiteY103" fmla="*/ 617818 h 1282390"/>
                <a:gd name="connsiteX104" fmla="*/ 2091132 w 2172185"/>
                <a:gd name="connsiteY104" fmla="*/ 624961 h 1282390"/>
                <a:gd name="connsiteX105" fmla="*/ 2095895 w 2172185"/>
                <a:gd name="connsiteY105" fmla="*/ 646393 h 1282390"/>
                <a:gd name="connsiteX106" fmla="*/ 2093513 w 2172185"/>
                <a:gd name="connsiteY106" fmla="*/ 620199 h 1282390"/>
                <a:gd name="connsiteX107" fmla="*/ 2086370 w 2172185"/>
                <a:gd name="connsiteY107" fmla="*/ 617818 h 1282390"/>
                <a:gd name="connsiteX108" fmla="*/ 2083988 w 2172185"/>
                <a:gd name="connsiteY108" fmla="*/ 610674 h 1282390"/>
                <a:gd name="connsiteX109" fmla="*/ 2074463 w 2172185"/>
                <a:gd name="connsiteY109" fmla="*/ 596386 h 1282390"/>
                <a:gd name="connsiteX110" fmla="*/ 2079226 w 2172185"/>
                <a:gd name="connsiteY110" fmla="*/ 603530 h 1282390"/>
                <a:gd name="connsiteX111" fmla="*/ 2091132 w 2172185"/>
                <a:gd name="connsiteY111" fmla="*/ 615436 h 1282390"/>
                <a:gd name="connsiteX112" fmla="*/ 2100657 w 2172185"/>
                <a:gd name="connsiteY112" fmla="*/ 629724 h 1282390"/>
                <a:gd name="connsiteX113" fmla="*/ 2103038 w 2172185"/>
                <a:gd name="connsiteY113" fmla="*/ 636868 h 1282390"/>
                <a:gd name="connsiteX114" fmla="*/ 2107801 w 2172185"/>
                <a:gd name="connsiteY114" fmla="*/ 644011 h 1282390"/>
                <a:gd name="connsiteX115" fmla="*/ 2105420 w 2172185"/>
                <a:gd name="connsiteY115" fmla="*/ 663061 h 1282390"/>
                <a:gd name="connsiteX116" fmla="*/ 2103038 w 2172185"/>
                <a:gd name="connsiteY116" fmla="*/ 670205 h 1282390"/>
                <a:gd name="connsiteX117" fmla="*/ 2088751 w 2172185"/>
                <a:gd name="connsiteY117" fmla="*/ 677349 h 1282390"/>
                <a:gd name="connsiteX118" fmla="*/ 2081607 w 2172185"/>
                <a:gd name="connsiteY118" fmla="*/ 682111 h 1282390"/>
                <a:gd name="connsiteX119" fmla="*/ 2076845 w 2172185"/>
                <a:gd name="connsiteY119" fmla="*/ 689255 h 1282390"/>
                <a:gd name="connsiteX120" fmla="*/ 2083988 w 2172185"/>
                <a:gd name="connsiteY120" fmla="*/ 694018 h 1282390"/>
                <a:gd name="connsiteX121" fmla="*/ 2098276 w 2172185"/>
                <a:gd name="connsiteY121" fmla="*/ 698780 h 1282390"/>
                <a:gd name="connsiteX122" fmla="*/ 2105420 w 2172185"/>
                <a:gd name="connsiteY122" fmla="*/ 701161 h 1282390"/>
                <a:gd name="connsiteX123" fmla="*/ 2110182 w 2172185"/>
                <a:gd name="connsiteY123" fmla="*/ 694018 h 1282390"/>
                <a:gd name="connsiteX124" fmla="*/ 2093513 w 2172185"/>
                <a:gd name="connsiteY124" fmla="*/ 684493 h 1282390"/>
                <a:gd name="connsiteX125" fmla="*/ 2112563 w 2172185"/>
                <a:gd name="connsiteY125" fmla="*/ 701161 h 1282390"/>
                <a:gd name="connsiteX126" fmla="*/ 2124470 w 2172185"/>
                <a:gd name="connsiteY126" fmla="*/ 715449 h 1282390"/>
                <a:gd name="connsiteX127" fmla="*/ 2133995 w 2172185"/>
                <a:gd name="connsiteY127" fmla="*/ 744024 h 1282390"/>
                <a:gd name="connsiteX128" fmla="*/ 2138757 w 2172185"/>
                <a:gd name="connsiteY128" fmla="*/ 758311 h 1282390"/>
                <a:gd name="connsiteX129" fmla="*/ 2141138 w 2172185"/>
                <a:gd name="connsiteY129" fmla="*/ 765455 h 1282390"/>
                <a:gd name="connsiteX130" fmla="*/ 2145901 w 2172185"/>
                <a:gd name="connsiteY130" fmla="*/ 772599 h 1282390"/>
                <a:gd name="connsiteX131" fmla="*/ 2138757 w 2172185"/>
                <a:gd name="connsiteY131" fmla="*/ 748786 h 1282390"/>
                <a:gd name="connsiteX132" fmla="*/ 2136376 w 2172185"/>
                <a:gd name="connsiteY132" fmla="*/ 741643 h 1282390"/>
                <a:gd name="connsiteX133" fmla="*/ 2133995 w 2172185"/>
                <a:gd name="connsiteY133" fmla="*/ 734499 h 1282390"/>
                <a:gd name="connsiteX134" fmla="*/ 2143520 w 2172185"/>
                <a:gd name="connsiteY134" fmla="*/ 748786 h 1282390"/>
                <a:gd name="connsiteX135" fmla="*/ 2148282 w 2172185"/>
                <a:gd name="connsiteY135" fmla="*/ 755930 h 1282390"/>
                <a:gd name="connsiteX136" fmla="*/ 2155426 w 2172185"/>
                <a:gd name="connsiteY136" fmla="*/ 770218 h 1282390"/>
                <a:gd name="connsiteX137" fmla="*/ 2162570 w 2172185"/>
                <a:gd name="connsiteY137" fmla="*/ 796411 h 1282390"/>
                <a:gd name="connsiteX138" fmla="*/ 2167332 w 2172185"/>
                <a:gd name="connsiteY138" fmla="*/ 827368 h 1282390"/>
                <a:gd name="connsiteX139" fmla="*/ 2162570 w 2172185"/>
                <a:gd name="connsiteY139" fmla="*/ 874993 h 1282390"/>
                <a:gd name="connsiteX140" fmla="*/ 2157807 w 2172185"/>
                <a:gd name="connsiteY140" fmla="*/ 882136 h 1282390"/>
                <a:gd name="connsiteX141" fmla="*/ 2157807 w 2172185"/>
                <a:gd name="connsiteY141" fmla="*/ 898805 h 1282390"/>
                <a:gd name="connsiteX142" fmla="*/ 2164951 w 2172185"/>
                <a:gd name="connsiteY142" fmla="*/ 901186 h 1282390"/>
                <a:gd name="connsiteX143" fmla="*/ 2167332 w 2172185"/>
                <a:gd name="connsiteY143" fmla="*/ 908330 h 1282390"/>
                <a:gd name="connsiteX144" fmla="*/ 2172095 w 2172185"/>
                <a:gd name="connsiteY144" fmla="*/ 915474 h 1282390"/>
                <a:gd name="connsiteX145" fmla="*/ 2167332 w 2172185"/>
                <a:gd name="connsiteY145" fmla="*/ 955955 h 1282390"/>
                <a:gd name="connsiteX146" fmla="*/ 2164951 w 2172185"/>
                <a:gd name="connsiteY146" fmla="*/ 986911 h 1282390"/>
                <a:gd name="connsiteX147" fmla="*/ 2160188 w 2172185"/>
                <a:gd name="connsiteY147" fmla="*/ 1001199 h 1282390"/>
                <a:gd name="connsiteX148" fmla="*/ 2157807 w 2172185"/>
                <a:gd name="connsiteY148" fmla="*/ 1008343 h 1282390"/>
                <a:gd name="connsiteX149" fmla="*/ 2153045 w 2172185"/>
                <a:gd name="connsiteY149" fmla="*/ 1015486 h 1282390"/>
                <a:gd name="connsiteX150" fmla="*/ 2150663 w 2172185"/>
                <a:gd name="connsiteY150" fmla="*/ 1022630 h 1282390"/>
                <a:gd name="connsiteX151" fmla="*/ 2145901 w 2172185"/>
                <a:gd name="connsiteY151" fmla="*/ 1029774 h 1282390"/>
                <a:gd name="connsiteX152" fmla="*/ 2143520 w 2172185"/>
                <a:gd name="connsiteY152" fmla="*/ 1036918 h 1282390"/>
                <a:gd name="connsiteX153" fmla="*/ 2133995 w 2172185"/>
                <a:gd name="connsiteY153" fmla="*/ 1051205 h 1282390"/>
                <a:gd name="connsiteX154" fmla="*/ 2129232 w 2172185"/>
                <a:gd name="connsiteY154" fmla="*/ 1065493 h 1282390"/>
                <a:gd name="connsiteX155" fmla="*/ 2133995 w 2172185"/>
                <a:gd name="connsiteY155" fmla="*/ 1082161 h 1282390"/>
                <a:gd name="connsiteX156" fmla="*/ 2153045 w 2172185"/>
                <a:gd name="connsiteY156" fmla="*/ 1098829 h 1282390"/>
                <a:gd name="connsiteX157" fmla="*/ 2136376 w 2172185"/>
                <a:gd name="connsiteY157" fmla="*/ 1158360 h 1282390"/>
                <a:gd name="connsiteX158" fmla="*/ 2091132 w 2172185"/>
                <a:gd name="connsiteY158" fmla="*/ 1253610 h 1282390"/>
                <a:gd name="connsiteX159" fmla="*/ 83739 w 2172185"/>
                <a:gd name="connsiteY159" fmla="*/ 853561 h 1282390"/>
                <a:gd name="connsiteX160" fmla="*/ 295671 w 2172185"/>
                <a:gd name="connsiteY160" fmla="*/ 255868 h 1282390"/>
                <a:gd name="connsiteX161" fmla="*/ 433784 w 2172185"/>
                <a:gd name="connsiteY161" fmla="*/ 158236 h 1282390"/>
                <a:gd name="connsiteX162" fmla="*/ 486172 w 2172185"/>
                <a:gd name="connsiteY162" fmla="*/ 132043 h 1282390"/>
                <a:gd name="connsiteX163" fmla="*/ 519509 w 2172185"/>
                <a:gd name="connsiteY163" fmla="*/ 112993 h 1282390"/>
                <a:gd name="connsiteX164" fmla="*/ 790972 w 2172185"/>
                <a:gd name="connsiteY164" fmla="*/ 41555 h 1282390"/>
                <a:gd name="connsiteX165" fmla="*/ 821927 w 2172185"/>
                <a:gd name="connsiteY165" fmla="*/ 24886 h 1282390"/>
                <a:gd name="connsiteX166" fmla="*/ 931465 w 2172185"/>
                <a:gd name="connsiteY166" fmla="*/ 20124 h 1282390"/>
                <a:gd name="connsiteX167" fmla="*/ 1005283 w 2172185"/>
                <a:gd name="connsiteY167" fmla="*/ 1074 h 1282390"/>
                <a:gd name="connsiteX168" fmla="*/ 1112438 w 2172185"/>
                <a:gd name="connsiteY168" fmla="*/ 32030 h 1282390"/>
                <a:gd name="connsiteX0" fmla="*/ 1117201 w 2172185"/>
                <a:gd name="connsiteY0" fmla="*/ 34411 h 1282390"/>
                <a:gd name="connsiteX1" fmla="*/ 1133870 w 2172185"/>
                <a:gd name="connsiteY1" fmla="*/ 32030 h 1282390"/>
                <a:gd name="connsiteX2" fmla="*/ 1141013 w 2172185"/>
                <a:gd name="connsiteY2" fmla="*/ 29649 h 1282390"/>
                <a:gd name="connsiteX3" fmla="*/ 1152920 w 2172185"/>
                <a:gd name="connsiteY3" fmla="*/ 27268 h 1282390"/>
                <a:gd name="connsiteX4" fmla="*/ 1160063 w 2172185"/>
                <a:gd name="connsiteY4" fmla="*/ 24886 h 1282390"/>
                <a:gd name="connsiteX5" fmla="*/ 1167207 w 2172185"/>
                <a:gd name="connsiteY5" fmla="*/ 20124 h 1282390"/>
                <a:gd name="connsiteX6" fmla="*/ 1181495 w 2172185"/>
                <a:gd name="connsiteY6" fmla="*/ 17743 h 1282390"/>
                <a:gd name="connsiteX7" fmla="*/ 1214832 w 2172185"/>
                <a:gd name="connsiteY7" fmla="*/ 24886 h 1282390"/>
                <a:gd name="connsiteX8" fmla="*/ 1221976 w 2172185"/>
                <a:gd name="connsiteY8" fmla="*/ 27268 h 1282390"/>
                <a:gd name="connsiteX9" fmla="*/ 1243407 w 2172185"/>
                <a:gd name="connsiteY9" fmla="*/ 29649 h 1282390"/>
                <a:gd name="connsiteX10" fmla="*/ 1267220 w 2172185"/>
                <a:gd name="connsiteY10" fmla="*/ 34411 h 1282390"/>
                <a:gd name="connsiteX11" fmla="*/ 1281507 w 2172185"/>
                <a:gd name="connsiteY11" fmla="*/ 39174 h 1282390"/>
                <a:gd name="connsiteX12" fmla="*/ 1295795 w 2172185"/>
                <a:gd name="connsiteY12" fmla="*/ 43936 h 1282390"/>
                <a:gd name="connsiteX13" fmla="*/ 1302938 w 2172185"/>
                <a:gd name="connsiteY13" fmla="*/ 46318 h 1282390"/>
                <a:gd name="connsiteX14" fmla="*/ 1310082 w 2172185"/>
                <a:gd name="connsiteY14" fmla="*/ 48699 h 1282390"/>
                <a:gd name="connsiteX15" fmla="*/ 1317226 w 2172185"/>
                <a:gd name="connsiteY15" fmla="*/ 62986 h 1282390"/>
                <a:gd name="connsiteX16" fmla="*/ 1326751 w 2172185"/>
                <a:gd name="connsiteY16" fmla="*/ 84418 h 1282390"/>
                <a:gd name="connsiteX17" fmla="*/ 1329132 w 2172185"/>
                <a:gd name="connsiteY17" fmla="*/ 91561 h 1282390"/>
                <a:gd name="connsiteX18" fmla="*/ 1331513 w 2172185"/>
                <a:gd name="connsiteY18" fmla="*/ 101086 h 1282390"/>
                <a:gd name="connsiteX19" fmla="*/ 1329132 w 2172185"/>
                <a:gd name="connsiteY19" fmla="*/ 84418 h 1282390"/>
                <a:gd name="connsiteX20" fmla="*/ 1324370 w 2172185"/>
                <a:gd name="connsiteY20" fmla="*/ 70130 h 1282390"/>
                <a:gd name="connsiteX21" fmla="*/ 1326751 w 2172185"/>
                <a:gd name="connsiteY21" fmla="*/ 60605 h 1282390"/>
                <a:gd name="connsiteX22" fmla="*/ 1422001 w 2172185"/>
                <a:gd name="connsiteY22" fmla="*/ 67749 h 1282390"/>
                <a:gd name="connsiteX23" fmla="*/ 1443432 w 2172185"/>
                <a:gd name="connsiteY23" fmla="*/ 74893 h 1282390"/>
                <a:gd name="connsiteX24" fmla="*/ 1450576 w 2172185"/>
                <a:gd name="connsiteY24" fmla="*/ 77274 h 1282390"/>
                <a:gd name="connsiteX25" fmla="*/ 1457720 w 2172185"/>
                <a:gd name="connsiteY25" fmla="*/ 79655 h 1282390"/>
                <a:gd name="connsiteX26" fmla="*/ 1462482 w 2172185"/>
                <a:gd name="connsiteY26" fmla="*/ 86799 h 1282390"/>
                <a:gd name="connsiteX27" fmla="*/ 1469626 w 2172185"/>
                <a:gd name="connsiteY27" fmla="*/ 89180 h 1282390"/>
                <a:gd name="connsiteX28" fmla="*/ 1476770 w 2172185"/>
                <a:gd name="connsiteY28" fmla="*/ 93943 h 1282390"/>
                <a:gd name="connsiteX29" fmla="*/ 1481532 w 2172185"/>
                <a:gd name="connsiteY29" fmla="*/ 101086 h 1282390"/>
                <a:gd name="connsiteX30" fmla="*/ 1491057 w 2172185"/>
                <a:gd name="connsiteY30" fmla="*/ 122518 h 1282390"/>
                <a:gd name="connsiteX31" fmla="*/ 1510107 w 2172185"/>
                <a:gd name="connsiteY31" fmla="*/ 120136 h 1282390"/>
                <a:gd name="connsiteX32" fmla="*/ 1512488 w 2172185"/>
                <a:gd name="connsiteY32" fmla="*/ 112993 h 1282390"/>
                <a:gd name="connsiteX33" fmla="*/ 1519632 w 2172185"/>
                <a:gd name="connsiteY33" fmla="*/ 108230 h 1282390"/>
                <a:gd name="connsiteX34" fmla="*/ 1536301 w 2172185"/>
                <a:gd name="connsiteY34" fmla="*/ 110611 h 1282390"/>
                <a:gd name="connsiteX35" fmla="*/ 1564876 w 2172185"/>
                <a:gd name="connsiteY35" fmla="*/ 115374 h 1282390"/>
                <a:gd name="connsiteX36" fmla="*/ 1576782 w 2172185"/>
                <a:gd name="connsiteY36" fmla="*/ 124899 h 1282390"/>
                <a:gd name="connsiteX37" fmla="*/ 1588688 w 2172185"/>
                <a:gd name="connsiteY37" fmla="*/ 136805 h 1282390"/>
                <a:gd name="connsiteX38" fmla="*/ 1610120 w 2172185"/>
                <a:gd name="connsiteY38" fmla="*/ 146330 h 1282390"/>
                <a:gd name="connsiteX39" fmla="*/ 1617263 w 2172185"/>
                <a:gd name="connsiteY39" fmla="*/ 160618 h 1282390"/>
                <a:gd name="connsiteX40" fmla="*/ 1612501 w 2172185"/>
                <a:gd name="connsiteY40" fmla="*/ 179668 h 1282390"/>
                <a:gd name="connsiteX41" fmla="*/ 1610120 w 2172185"/>
                <a:gd name="connsiteY41" fmla="*/ 196336 h 1282390"/>
                <a:gd name="connsiteX42" fmla="*/ 1605357 w 2172185"/>
                <a:gd name="connsiteY42" fmla="*/ 224911 h 1282390"/>
                <a:gd name="connsiteX43" fmla="*/ 1610120 w 2172185"/>
                <a:gd name="connsiteY43" fmla="*/ 198718 h 1282390"/>
                <a:gd name="connsiteX44" fmla="*/ 1614882 w 2172185"/>
                <a:gd name="connsiteY44" fmla="*/ 191574 h 1282390"/>
                <a:gd name="connsiteX45" fmla="*/ 1622026 w 2172185"/>
                <a:gd name="connsiteY45" fmla="*/ 189193 h 1282390"/>
                <a:gd name="connsiteX46" fmla="*/ 1626788 w 2172185"/>
                <a:gd name="connsiteY46" fmla="*/ 182049 h 1282390"/>
                <a:gd name="connsiteX47" fmla="*/ 1641076 w 2172185"/>
                <a:gd name="connsiteY47" fmla="*/ 172524 h 1282390"/>
                <a:gd name="connsiteX48" fmla="*/ 1624407 w 2172185"/>
                <a:gd name="connsiteY48" fmla="*/ 170143 h 1282390"/>
                <a:gd name="connsiteX49" fmla="*/ 1638695 w 2172185"/>
                <a:gd name="connsiteY49" fmla="*/ 165380 h 1282390"/>
                <a:gd name="connsiteX50" fmla="*/ 1650601 w 2172185"/>
                <a:gd name="connsiteY50" fmla="*/ 167761 h 1282390"/>
                <a:gd name="connsiteX51" fmla="*/ 1657745 w 2172185"/>
                <a:gd name="connsiteY51" fmla="*/ 170143 h 1282390"/>
                <a:gd name="connsiteX52" fmla="*/ 1667270 w 2172185"/>
                <a:gd name="connsiteY52" fmla="*/ 179668 h 1282390"/>
                <a:gd name="connsiteX53" fmla="*/ 1676795 w 2172185"/>
                <a:gd name="connsiteY53" fmla="*/ 189193 h 1282390"/>
                <a:gd name="connsiteX54" fmla="*/ 1681557 w 2172185"/>
                <a:gd name="connsiteY54" fmla="*/ 196336 h 1282390"/>
                <a:gd name="connsiteX55" fmla="*/ 1695845 w 2172185"/>
                <a:gd name="connsiteY55" fmla="*/ 210624 h 1282390"/>
                <a:gd name="connsiteX56" fmla="*/ 1698226 w 2172185"/>
                <a:gd name="connsiteY56" fmla="*/ 217768 h 1282390"/>
                <a:gd name="connsiteX57" fmla="*/ 1702988 w 2172185"/>
                <a:gd name="connsiteY57" fmla="*/ 241580 h 1282390"/>
                <a:gd name="connsiteX58" fmla="*/ 1710132 w 2172185"/>
                <a:gd name="connsiteY58" fmla="*/ 239199 h 1282390"/>
                <a:gd name="connsiteX59" fmla="*/ 1714895 w 2172185"/>
                <a:gd name="connsiteY59" fmla="*/ 224911 h 1282390"/>
                <a:gd name="connsiteX60" fmla="*/ 1722038 w 2172185"/>
                <a:gd name="connsiteY60" fmla="*/ 210624 h 1282390"/>
                <a:gd name="connsiteX61" fmla="*/ 1745851 w 2172185"/>
                <a:gd name="connsiteY61" fmla="*/ 215386 h 1282390"/>
                <a:gd name="connsiteX62" fmla="*/ 1752995 w 2172185"/>
                <a:gd name="connsiteY62" fmla="*/ 220149 h 1282390"/>
                <a:gd name="connsiteX63" fmla="*/ 1767282 w 2172185"/>
                <a:gd name="connsiteY63" fmla="*/ 224911 h 1282390"/>
                <a:gd name="connsiteX64" fmla="*/ 1772045 w 2172185"/>
                <a:gd name="connsiteY64" fmla="*/ 232055 h 1282390"/>
                <a:gd name="connsiteX65" fmla="*/ 1779188 w 2172185"/>
                <a:gd name="connsiteY65" fmla="*/ 234436 h 1282390"/>
                <a:gd name="connsiteX66" fmla="*/ 1786332 w 2172185"/>
                <a:gd name="connsiteY66" fmla="*/ 239199 h 1282390"/>
                <a:gd name="connsiteX67" fmla="*/ 1795857 w 2172185"/>
                <a:gd name="connsiteY67" fmla="*/ 248724 h 1282390"/>
                <a:gd name="connsiteX68" fmla="*/ 1807763 w 2172185"/>
                <a:gd name="connsiteY68" fmla="*/ 258249 h 1282390"/>
                <a:gd name="connsiteX69" fmla="*/ 1817288 w 2172185"/>
                <a:gd name="connsiteY69" fmla="*/ 272536 h 1282390"/>
                <a:gd name="connsiteX70" fmla="*/ 1824432 w 2172185"/>
                <a:gd name="connsiteY70" fmla="*/ 293968 h 1282390"/>
                <a:gd name="connsiteX71" fmla="*/ 1826813 w 2172185"/>
                <a:gd name="connsiteY71" fmla="*/ 301111 h 1282390"/>
                <a:gd name="connsiteX72" fmla="*/ 1829195 w 2172185"/>
                <a:gd name="connsiteY72" fmla="*/ 308255 h 1282390"/>
                <a:gd name="connsiteX73" fmla="*/ 1850626 w 2172185"/>
                <a:gd name="connsiteY73" fmla="*/ 305874 h 1282390"/>
                <a:gd name="connsiteX74" fmla="*/ 1857770 w 2172185"/>
                <a:gd name="connsiteY74" fmla="*/ 303493 h 1282390"/>
                <a:gd name="connsiteX75" fmla="*/ 1862532 w 2172185"/>
                <a:gd name="connsiteY75" fmla="*/ 296349 h 1282390"/>
                <a:gd name="connsiteX76" fmla="*/ 1879201 w 2172185"/>
                <a:gd name="connsiteY76" fmla="*/ 303493 h 1282390"/>
                <a:gd name="connsiteX77" fmla="*/ 1895870 w 2172185"/>
                <a:gd name="connsiteY77" fmla="*/ 322543 h 1282390"/>
                <a:gd name="connsiteX78" fmla="*/ 1903013 w 2172185"/>
                <a:gd name="connsiteY78" fmla="*/ 336830 h 1282390"/>
                <a:gd name="connsiteX79" fmla="*/ 1905395 w 2172185"/>
                <a:gd name="connsiteY79" fmla="*/ 343974 h 1282390"/>
                <a:gd name="connsiteX80" fmla="*/ 1910157 w 2172185"/>
                <a:gd name="connsiteY80" fmla="*/ 351118 h 1282390"/>
                <a:gd name="connsiteX81" fmla="*/ 1914920 w 2172185"/>
                <a:gd name="connsiteY81" fmla="*/ 365405 h 1282390"/>
                <a:gd name="connsiteX82" fmla="*/ 1919682 w 2172185"/>
                <a:gd name="connsiteY82" fmla="*/ 372549 h 1282390"/>
                <a:gd name="connsiteX83" fmla="*/ 1922063 w 2172185"/>
                <a:gd name="connsiteY83" fmla="*/ 379693 h 1282390"/>
                <a:gd name="connsiteX84" fmla="*/ 1933970 w 2172185"/>
                <a:gd name="connsiteY84" fmla="*/ 391599 h 1282390"/>
                <a:gd name="connsiteX85" fmla="*/ 1964926 w 2172185"/>
                <a:gd name="connsiteY85" fmla="*/ 393980 h 1282390"/>
                <a:gd name="connsiteX86" fmla="*/ 1972070 w 2172185"/>
                <a:gd name="connsiteY86" fmla="*/ 396361 h 1282390"/>
                <a:gd name="connsiteX87" fmla="*/ 1976832 w 2172185"/>
                <a:gd name="connsiteY87" fmla="*/ 403505 h 1282390"/>
                <a:gd name="connsiteX88" fmla="*/ 1983976 w 2172185"/>
                <a:gd name="connsiteY88" fmla="*/ 408268 h 1282390"/>
                <a:gd name="connsiteX89" fmla="*/ 1993501 w 2172185"/>
                <a:gd name="connsiteY89" fmla="*/ 420174 h 1282390"/>
                <a:gd name="connsiteX90" fmla="*/ 2003026 w 2172185"/>
                <a:gd name="connsiteY90" fmla="*/ 434461 h 1282390"/>
                <a:gd name="connsiteX91" fmla="*/ 2007788 w 2172185"/>
                <a:gd name="connsiteY91" fmla="*/ 451130 h 1282390"/>
                <a:gd name="connsiteX92" fmla="*/ 2003026 w 2172185"/>
                <a:gd name="connsiteY92" fmla="*/ 486849 h 1282390"/>
                <a:gd name="connsiteX93" fmla="*/ 1998263 w 2172185"/>
                <a:gd name="connsiteY93" fmla="*/ 493993 h 1282390"/>
                <a:gd name="connsiteX94" fmla="*/ 1995882 w 2172185"/>
                <a:gd name="connsiteY94" fmla="*/ 501136 h 1282390"/>
                <a:gd name="connsiteX95" fmla="*/ 2017313 w 2172185"/>
                <a:gd name="connsiteY95" fmla="*/ 493993 h 1282390"/>
                <a:gd name="connsiteX96" fmla="*/ 2022076 w 2172185"/>
                <a:gd name="connsiteY96" fmla="*/ 486849 h 1282390"/>
                <a:gd name="connsiteX97" fmla="*/ 2053032 w 2172185"/>
                <a:gd name="connsiteY97" fmla="*/ 491611 h 1282390"/>
                <a:gd name="connsiteX98" fmla="*/ 2060176 w 2172185"/>
                <a:gd name="connsiteY98" fmla="*/ 522568 h 1282390"/>
                <a:gd name="connsiteX99" fmla="*/ 2064938 w 2172185"/>
                <a:gd name="connsiteY99" fmla="*/ 536855 h 1282390"/>
                <a:gd name="connsiteX100" fmla="*/ 2067320 w 2172185"/>
                <a:gd name="connsiteY100" fmla="*/ 582099 h 1282390"/>
                <a:gd name="connsiteX101" fmla="*/ 2069701 w 2172185"/>
                <a:gd name="connsiteY101" fmla="*/ 589243 h 1282390"/>
                <a:gd name="connsiteX102" fmla="*/ 2083988 w 2172185"/>
                <a:gd name="connsiteY102" fmla="*/ 603530 h 1282390"/>
                <a:gd name="connsiteX103" fmla="*/ 2088751 w 2172185"/>
                <a:gd name="connsiteY103" fmla="*/ 617818 h 1282390"/>
                <a:gd name="connsiteX104" fmla="*/ 2091132 w 2172185"/>
                <a:gd name="connsiteY104" fmla="*/ 624961 h 1282390"/>
                <a:gd name="connsiteX105" fmla="*/ 2095895 w 2172185"/>
                <a:gd name="connsiteY105" fmla="*/ 646393 h 1282390"/>
                <a:gd name="connsiteX106" fmla="*/ 2093513 w 2172185"/>
                <a:gd name="connsiteY106" fmla="*/ 620199 h 1282390"/>
                <a:gd name="connsiteX107" fmla="*/ 2086370 w 2172185"/>
                <a:gd name="connsiteY107" fmla="*/ 617818 h 1282390"/>
                <a:gd name="connsiteX108" fmla="*/ 2083988 w 2172185"/>
                <a:gd name="connsiteY108" fmla="*/ 610674 h 1282390"/>
                <a:gd name="connsiteX109" fmla="*/ 2074463 w 2172185"/>
                <a:gd name="connsiteY109" fmla="*/ 596386 h 1282390"/>
                <a:gd name="connsiteX110" fmla="*/ 2079226 w 2172185"/>
                <a:gd name="connsiteY110" fmla="*/ 603530 h 1282390"/>
                <a:gd name="connsiteX111" fmla="*/ 2091132 w 2172185"/>
                <a:gd name="connsiteY111" fmla="*/ 615436 h 1282390"/>
                <a:gd name="connsiteX112" fmla="*/ 2100657 w 2172185"/>
                <a:gd name="connsiteY112" fmla="*/ 629724 h 1282390"/>
                <a:gd name="connsiteX113" fmla="*/ 2103038 w 2172185"/>
                <a:gd name="connsiteY113" fmla="*/ 636868 h 1282390"/>
                <a:gd name="connsiteX114" fmla="*/ 2107801 w 2172185"/>
                <a:gd name="connsiteY114" fmla="*/ 644011 h 1282390"/>
                <a:gd name="connsiteX115" fmla="*/ 2105420 w 2172185"/>
                <a:gd name="connsiteY115" fmla="*/ 663061 h 1282390"/>
                <a:gd name="connsiteX116" fmla="*/ 2103038 w 2172185"/>
                <a:gd name="connsiteY116" fmla="*/ 670205 h 1282390"/>
                <a:gd name="connsiteX117" fmla="*/ 2088751 w 2172185"/>
                <a:gd name="connsiteY117" fmla="*/ 677349 h 1282390"/>
                <a:gd name="connsiteX118" fmla="*/ 2081607 w 2172185"/>
                <a:gd name="connsiteY118" fmla="*/ 682111 h 1282390"/>
                <a:gd name="connsiteX119" fmla="*/ 2076845 w 2172185"/>
                <a:gd name="connsiteY119" fmla="*/ 689255 h 1282390"/>
                <a:gd name="connsiteX120" fmla="*/ 2083988 w 2172185"/>
                <a:gd name="connsiteY120" fmla="*/ 694018 h 1282390"/>
                <a:gd name="connsiteX121" fmla="*/ 2098276 w 2172185"/>
                <a:gd name="connsiteY121" fmla="*/ 698780 h 1282390"/>
                <a:gd name="connsiteX122" fmla="*/ 2105420 w 2172185"/>
                <a:gd name="connsiteY122" fmla="*/ 701161 h 1282390"/>
                <a:gd name="connsiteX123" fmla="*/ 2110182 w 2172185"/>
                <a:gd name="connsiteY123" fmla="*/ 694018 h 1282390"/>
                <a:gd name="connsiteX124" fmla="*/ 2093513 w 2172185"/>
                <a:gd name="connsiteY124" fmla="*/ 684493 h 1282390"/>
                <a:gd name="connsiteX125" fmla="*/ 2112563 w 2172185"/>
                <a:gd name="connsiteY125" fmla="*/ 701161 h 1282390"/>
                <a:gd name="connsiteX126" fmla="*/ 2124470 w 2172185"/>
                <a:gd name="connsiteY126" fmla="*/ 715449 h 1282390"/>
                <a:gd name="connsiteX127" fmla="*/ 2133995 w 2172185"/>
                <a:gd name="connsiteY127" fmla="*/ 744024 h 1282390"/>
                <a:gd name="connsiteX128" fmla="*/ 2138757 w 2172185"/>
                <a:gd name="connsiteY128" fmla="*/ 758311 h 1282390"/>
                <a:gd name="connsiteX129" fmla="*/ 2141138 w 2172185"/>
                <a:gd name="connsiteY129" fmla="*/ 765455 h 1282390"/>
                <a:gd name="connsiteX130" fmla="*/ 2145901 w 2172185"/>
                <a:gd name="connsiteY130" fmla="*/ 772599 h 1282390"/>
                <a:gd name="connsiteX131" fmla="*/ 2138757 w 2172185"/>
                <a:gd name="connsiteY131" fmla="*/ 748786 h 1282390"/>
                <a:gd name="connsiteX132" fmla="*/ 2136376 w 2172185"/>
                <a:gd name="connsiteY132" fmla="*/ 741643 h 1282390"/>
                <a:gd name="connsiteX133" fmla="*/ 2133995 w 2172185"/>
                <a:gd name="connsiteY133" fmla="*/ 734499 h 1282390"/>
                <a:gd name="connsiteX134" fmla="*/ 2143520 w 2172185"/>
                <a:gd name="connsiteY134" fmla="*/ 748786 h 1282390"/>
                <a:gd name="connsiteX135" fmla="*/ 2148282 w 2172185"/>
                <a:gd name="connsiteY135" fmla="*/ 755930 h 1282390"/>
                <a:gd name="connsiteX136" fmla="*/ 2155426 w 2172185"/>
                <a:gd name="connsiteY136" fmla="*/ 770218 h 1282390"/>
                <a:gd name="connsiteX137" fmla="*/ 2162570 w 2172185"/>
                <a:gd name="connsiteY137" fmla="*/ 796411 h 1282390"/>
                <a:gd name="connsiteX138" fmla="*/ 2167332 w 2172185"/>
                <a:gd name="connsiteY138" fmla="*/ 827368 h 1282390"/>
                <a:gd name="connsiteX139" fmla="*/ 2162570 w 2172185"/>
                <a:gd name="connsiteY139" fmla="*/ 874993 h 1282390"/>
                <a:gd name="connsiteX140" fmla="*/ 2157807 w 2172185"/>
                <a:gd name="connsiteY140" fmla="*/ 882136 h 1282390"/>
                <a:gd name="connsiteX141" fmla="*/ 2157807 w 2172185"/>
                <a:gd name="connsiteY141" fmla="*/ 898805 h 1282390"/>
                <a:gd name="connsiteX142" fmla="*/ 2164951 w 2172185"/>
                <a:gd name="connsiteY142" fmla="*/ 901186 h 1282390"/>
                <a:gd name="connsiteX143" fmla="*/ 2167332 w 2172185"/>
                <a:gd name="connsiteY143" fmla="*/ 908330 h 1282390"/>
                <a:gd name="connsiteX144" fmla="*/ 2172095 w 2172185"/>
                <a:gd name="connsiteY144" fmla="*/ 915474 h 1282390"/>
                <a:gd name="connsiteX145" fmla="*/ 2167332 w 2172185"/>
                <a:gd name="connsiteY145" fmla="*/ 955955 h 1282390"/>
                <a:gd name="connsiteX146" fmla="*/ 2164951 w 2172185"/>
                <a:gd name="connsiteY146" fmla="*/ 986911 h 1282390"/>
                <a:gd name="connsiteX147" fmla="*/ 2160188 w 2172185"/>
                <a:gd name="connsiteY147" fmla="*/ 1001199 h 1282390"/>
                <a:gd name="connsiteX148" fmla="*/ 2157807 w 2172185"/>
                <a:gd name="connsiteY148" fmla="*/ 1008343 h 1282390"/>
                <a:gd name="connsiteX149" fmla="*/ 2153045 w 2172185"/>
                <a:gd name="connsiteY149" fmla="*/ 1015486 h 1282390"/>
                <a:gd name="connsiteX150" fmla="*/ 2150663 w 2172185"/>
                <a:gd name="connsiteY150" fmla="*/ 1022630 h 1282390"/>
                <a:gd name="connsiteX151" fmla="*/ 2145901 w 2172185"/>
                <a:gd name="connsiteY151" fmla="*/ 1029774 h 1282390"/>
                <a:gd name="connsiteX152" fmla="*/ 2143520 w 2172185"/>
                <a:gd name="connsiteY152" fmla="*/ 1036918 h 1282390"/>
                <a:gd name="connsiteX153" fmla="*/ 2133995 w 2172185"/>
                <a:gd name="connsiteY153" fmla="*/ 1051205 h 1282390"/>
                <a:gd name="connsiteX154" fmla="*/ 2129232 w 2172185"/>
                <a:gd name="connsiteY154" fmla="*/ 1065493 h 1282390"/>
                <a:gd name="connsiteX155" fmla="*/ 2133995 w 2172185"/>
                <a:gd name="connsiteY155" fmla="*/ 1082161 h 1282390"/>
                <a:gd name="connsiteX156" fmla="*/ 2153045 w 2172185"/>
                <a:gd name="connsiteY156" fmla="*/ 1098829 h 1282390"/>
                <a:gd name="connsiteX157" fmla="*/ 2136376 w 2172185"/>
                <a:gd name="connsiteY157" fmla="*/ 1158360 h 1282390"/>
                <a:gd name="connsiteX158" fmla="*/ 2091132 w 2172185"/>
                <a:gd name="connsiteY158" fmla="*/ 1253610 h 1282390"/>
                <a:gd name="connsiteX159" fmla="*/ 83739 w 2172185"/>
                <a:gd name="connsiteY159" fmla="*/ 853561 h 1282390"/>
                <a:gd name="connsiteX160" fmla="*/ 295671 w 2172185"/>
                <a:gd name="connsiteY160" fmla="*/ 255868 h 1282390"/>
                <a:gd name="connsiteX161" fmla="*/ 433784 w 2172185"/>
                <a:gd name="connsiteY161" fmla="*/ 158236 h 1282390"/>
                <a:gd name="connsiteX162" fmla="*/ 486172 w 2172185"/>
                <a:gd name="connsiteY162" fmla="*/ 132043 h 1282390"/>
                <a:gd name="connsiteX163" fmla="*/ 519509 w 2172185"/>
                <a:gd name="connsiteY163" fmla="*/ 112993 h 1282390"/>
                <a:gd name="connsiteX164" fmla="*/ 790972 w 2172185"/>
                <a:gd name="connsiteY164" fmla="*/ 41555 h 1282390"/>
                <a:gd name="connsiteX165" fmla="*/ 821927 w 2172185"/>
                <a:gd name="connsiteY165" fmla="*/ 24886 h 1282390"/>
                <a:gd name="connsiteX166" fmla="*/ 931465 w 2172185"/>
                <a:gd name="connsiteY166" fmla="*/ 20124 h 1282390"/>
                <a:gd name="connsiteX167" fmla="*/ 1005283 w 2172185"/>
                <a:gd name="connsiteY167" fmla="*/ 1074 h 1282390"/>
                <a:gd name="connsiteX168" fmla="*/ 1112438 w 2172185"/>
                <a:gd name="connsiteY168" fmla="*/ 32030 h 1282390"/>
                <a:gd name="connsiteX0" fmla="*/ 1117201 w 2172185"/>
                <a:gd name="connsiteY0" fmla="*/ 34411 h 1282390"/>
                <a:gd name="connsiteX1" fmla="*/ 1133870 w 2172185"/>
                <a:gd name="connsiteY1" fmla="*/ 32030 h 1282390"/>
                <a:gd name="connsiteX2" fmla="*/ 1141013 w 2172185"/>
                <a:gd name="connsiteY2" fmla="*/ 29649 h 1282390"/>
                <a:gd name="connsiteX3" fmla="*/ 1152920 w 2172185"/>
                <a:gd name="connsiteY3" fmla="*/ 27268 h 1282390"/>
                <a:gd name="connsiteX4" fmla="*/ 1160063 w 2172185"/>
                <a:gd name="connsiteY4" fmla="*/ 24886 h 1282390"/>
                <a:gd name="connsiteX5" fmla="*/ 1167207 w 2172185"/>
                <a:gd name="connsiteY5" fmla="*/ 20124 h 1282390"/>
                <a:gd name="connsiteX6" fmla="*/ 1181495 w 2172185"/>
                <a:gd name="connsiteY6" fmla="*/ 17743 h 1282390"/>
                <a:gd name="connsiteX7" fmla="*/ 1214832 w 2172185"/>
                <a:gd name="connsiteY7" fmla="*/ 24886 h 1282390"/>
                <a:gd name="connsiteX8" fmla="*/ 1221976 w 2172185"/>
                <a:gd name="connsiteY8" fmla="*/ 27268 h 1282390"/>
                <a:gd name="connsiteX9" fmla="*/ 1243407 w 2172185"/>
                <a:gd name="connsiteY9" fmla="*/ 29649 h 1282390"/>
                <a:gd name="connsiteX10" fmla="*/ 1267220 w 2172185"/>
                <a:gd name="connsiteY10" fmla="*/ 34411 h 1282390"/>
                <a:gd name="connsiteX11" fmla="*/ 1281507 w 2172185"/>
                <a:gd name="connsiteY11" fmla="*/ 39174 h 1282390"/>
                <a:gd name="connsiteX12" fmla="*/ 1295795 w 2172185"/>
                <a:gd name="connsiteY12" fmla="*/ 43936 h 1282390"/>
                <a:gd name="connsiteX13" fmla="*/ 1302938 w 2172185"/>
                <a:gd name="connsiteY13" fmla="*/ 46318 h 1282390"/>
                <a:gd name="connsiteX14" fmla="*/ 1310082 w 2172185"/>
                <a:gd name="connsiteY14" fmla="*/ 48699 h 1282390"/>
                <a:gd name="connsiteX15" fmla="*/ 1317226 w 2172185"/>
                <a:gd name="connsiteY15" fmla="*/ 62986 h 1282390"/>
                <a:gd name="connsiteX16" fmla="*/ 1326751 w 2172185"/>
                <a:gd name="connsiteY16" fmla="*/ 84418 h 1282390"/>
                <a:gd name="connsiteX17" fmla="*/ 1329132 w 2172185"/>
                <a:gd name="connsiteY17" fmla="*/ 91561 h 1282390"/>
                <a:gd name="connsiteX18" fmla="*/ 1331513 w 2172185"/>
                <a:gd name="connsiteY18" fmla="*/ 101086 h 1282390"/>
                <a:gd name="connsiteX19" fmla="*/ 1329132 w 2172185"/>
                <a:gd name="connsiteY19" fmla="*/ 84418 h 1282390"/>
                <a:gd name="connsiteX20" fmla="*/ 1324370 w 2172185"/>
                <a:gd name="connsiteY20" fmla="*/ 70130 h 1282390"/>
                <a:gd name="connsiteX21" fmla="*/ 1326751 w 2172185"/>
                <a:gd name="connsiteY21" fmla="*/ 60605 h 1282390"/>
                <a:gd name="connsiteX22" fmla="*/ 1422001 w 2172185"/>
                <a:gd name="connsiteY22" fmla="*/ 67749 h 1282390"/>
                <a:gd name="connsiteX23" fmla="*/ 1443432 w 2172185"/>
                <a:gd name="connsiteY23" fmla="*/ 74893 h 1282390"/>
                <a:gd name="connsiteX24" fmla="*/ 1450576 w 2172185"/>
                <a:gd name="connsiteY24" fmla="*/ 77274 h 1282390"/>
                <a:gd name="connsiteX25" fmla="*/ 1457720 w 2172185"/>
                <a:gd name="connsiteY25" fmla="*/ 79655 h 1282390"/>
                <a:gd name="connsiteX26" fmla="*/ 1462482 w 2172185"/>
                <a:gd name="connsiteY26" fmla="*/ 86799 h 1282390"/>
                <a:gd name="connsiteX27" fmla="*/ 1469626 w 2172185"/>
                <a:gd name="connsiteY27" fmla="*/ 89180 h 1282390"/>
                <a:gd name="connsiteX28" fmla="*/ 1476770 w 2172185"/>
                <a:gd name="connsiteY28" fmla="*/ 93943 h 1282390"/>
                <a:gd name="connsiteX29" fmla="*/ 1481532 w 2172185"/>
                <a:gd name="connsiteY29" fmla="*/ 101086 h 1282390"/>
                <a:gd name="connsiteX30" fmla="*/ 1491057 w 2172185"/>
                <a:gd name="connsiteY30" fmla="*/ 122518 h 1282390"/>
                <a:gd name="connsiteX31" fmla="*/ 1510107 w 2172185"/>
                <a:gd name="connsiteY31" fmla="*/ 120136 h 1282390"/>
                <a:gd name="connsiteX32" fmla="*/ 1512488 w 2172185"/>
                <a:gd name="connsiteY32" fmla="*/ 112993 h 1282390"/>
                <a:gd name="connsiteX33" fmla="*/ 1519632 w 2172185"/>
                <a:gd name="connsiteY33" fmla="*/ 108230 h 1282390"/>
                <a:gd name="connsiteX34" fmla="*/ 1536301 w 2172185"/>
                <a:gd name="connsiteY34" fmla="*/ 110611 h 1282390"/>
                <a:gd name="connsiteX35" fmla="*/ 1564876 w 2172185"/>
                <a:gd name="connsiteY35" fmla="*/ 115374 h 1282390"/>
                <a:gd name="connsiteX36" fmla="*/ 1576782 w 2172185"/>
                <a:gd name="connsiteY36" fmla="*/ 124899 h 1282390"/>
                <a:gd name="connsiteX37" fmla="*/ 1588688 w 2172185"/>
                <a:gd name="connsiteY37" fmla="*/ 136805 h 1282390"/>
                <a:gd name="connsiteX38" fmla="*/ 1610120 w 2172185"/>
                <a:gd name="connsiteY38" fmla="*/ 146330 h 1282390"/>
                <a:gd name="connsiteX39" fmla="*/ 1617263 w 2172185"/>
                <a:gd name="connsiteY39" fmla="*/ 160618 h 1282390"/>
                <a:gd name="connsiteX40" fmla="*/ 1612501 w 2172185"/>
                <a:gd name="connsiteY40" fmla="*/ 179668 h 1282390"/>
                <a:gd name="connsiteX41" fmla="*/ 1610120 w 2172185"/>
                <a:gd name="connsiteY41" fmla="*/ 196336 h 1282390"/>
                <a:gd name="connsiteX42" fmla="*/ 1605357 w 2172185"/>
                <a:gd name="connsiteY42" fmla="*/ 224911 h 1282390"/>
                <a:gd name="connsiteX43" fmla="*/ 1610120 w 2172185"/>
                <a:gd name="connsiteY43" fmla="*/ 198718 h 1282390"/>
                <a:gd name="connsiteX44" fmla="*/ 1614882 w 2172185"/>
                <a:gd name="connsiteY44" fmla="*/ 191574 h 1282390"/>
                <a:gd name="connsiteX45" fmla="*/ 1622026 w 2172185"/>
                <a:gd name="connsiteY45" fmla="*/ 189193 h 1282390"/>
                <a:gd name="connsiteX46" fmla="*/ 1626788 w 2172185"/>
                <a:gd name="connsiteY46" fmla="*/ 182049 h 1282390"/>
                <a:gd name="connsiteX47" fmla="*/ 1641076 w 2172185"/>
                <a:gd name="connsiteY47" fmla="*/ 172524 h 1282390"/>
                <a:gd name="connsiteX48" fmla="*/ 1624407 w 2172185"/>
                <a:gd name="connsiteY48" fmla="*/ 170143 h 1282390"/>
                <a:gd name="connsiteX49" fmla="*/ 1638695 w 2172185"/>
                <a:gd name="connsiteY49" fmla="*/ 165380 h 1282390"/>
                <a:gd name="connsiteX50" fmla="*/ 1650601 w 2172185"/>
                <a:gd name="connsiteY50" fmla="*/ 167761 h 1282390"/>
                <a:gd name="connsiteX51" fmla="*/ 1657745 w 2172185"/>
                <a:gd name="connsiteY51" fmla="*/ 170143 h 1282390"/>
                <a:gd name="connsiteX52" fmla="*/ 1667270 w 2172185"/>
                <a:gd name="connsiteY52" fmla="*/ 179668 h 1282390"/>
                <a:gd name="connsiteX53" fmla="*/ 1676795 w 2172185"/>
                <a:gd name="connsiteY53" fmla="*/ 189193 h 1282390"/>
                <a:gd name="connsiteX54" fmla="*/ 1681557 w 2172185"/>
                <a:gd name="connsiteY54" fmla="*/ 196336 h 1282390"/>
                <a:gd name="connsiteX55" fmla="*/ 1695845 w 2172185"/>
                <a:gd name="connsiteY55" fmla="*/ 210624 h 1282390"/>
                <a:gd name="connsiteX56" fmla="*/ 1698226 w 2172185"/>
                <a:gd name="connsiteY56" fmla="*/ 217768 h 1282390"/>
                <a:gd name="connsiteX57" fmla="*/ 1702988 w 2172185"/>
                <a:gd name="connsiteY57" fmla="*/ 241580 h 1282390"/>
                <a:gd name="connsiteX58" fmla="*/ 1710132 w 2172185"/>
                <a:gd name="connsiteY58" fmla="*/ 239199 h 1282390"/>
                <a:gd name="connsiteX59" fmla="*/ 1714895 w 2172185"/>
                <a:gd name="connsiteY59" fmla="*/ 224911 h 1282390"/>
                <a:gd name="connsiteX60" fmla="*/ 1722038 w 2172185"/>
                <a:gd name="connsiteY60" fmla="*/ 210624 h 1282390"/>
                <a:gd name="connsiteX61" fmla="*/ 1745851 w 2172185"/>
                <a:gd name="connsiteY61" fmla="*/ 215386 h 1282390"/>
                <a:gd name="connsiteX62" fmla="*/ 1752995 w 2172185"/>
                <a:gd name="connsiteY62" fmla="*/ 220149 h 1282390"/>
                <a:gd name="connsiteX63" fmla="*/ 1767282 w 2172185"/>
                <a:gd name="connsiteY63" fmla="*/ 224911 h 1282390"/>
                <a:gd name="connsiteX64" fmla="*/ 1772045 w 2172185"/>
                <a:gd name="connsiteY64" fmla="*/ 232055 h 1282390"/>
                <a:gd name="connsiteX65" fmla="*/ 1779188 w 2172185"/>
                <a:gd name="connsiteY65" fmla="*/ 234436 h 1282390"/>
                <a:gd name="connsiteX66" fmla="*/ 1786332 w 2172185"/>
                <a:gd name="connsiteY66" fmla="*/ 239199 h 1282390"/>
                <a:gd name="connsiteX67" fmla="*/ 1795857 w 2172185"/>
                <a:gd name="connsiteY67" fmla="*/ 248724 h 1282390"/>
                <a:gd name="connsiteX68" fmla="*/ 1807763 w 2172185"/>
                <a:gd name="connsiteY68" fmla="*/ 258249 h 1282390"/>
                <a:gd name="connsiteX69" fmla="*/ 1817288 w 2172185"/>
                <a:gd name="connsiteY69" fmla="*/ 272536 h 1282390"/>
                <a:gd name="connsiteX70" fmla="*/ 1824432 w 2172185"/>
                <a:gd name="connsiteY70" fmla="*/ 293968 h 1282390"/>
                <a:gd name="connsiteX71" fmla="*/ 1826813 w 2172185"/>
                <a:gd name="connsiteY71" fmla="*/ 301111 h 1282390"/>
                <a:gd name="connsiteX72" fmla="*/ 1829195 w 2172185"/>
                <a:gd name="connsiteY72" fmla="*/ 308255 h 1282390"/>
                <a:gd name="connsiteX73" fmla="*/ 1850626 w 2172185"/>
                <a:gd name="connsiteY73" fmla="*/ 305874 h 1282390"/>
                <a:gd name="connsiteX74" fmla="*/ 1857770 w 2172185"/>
                <a:gd name="connsiteY74" fmla="*/ 303493 h 1282390"/>
                <a:gd name="connsiteX75" fmla="*/ 1862532 w 2172185"/>
                <a:gd name="connsiteY75" fmla="*/ 296349 h 1282390"/>
                <a:gd name="connsiteX76" fmla="*/ 1879201 w 2172185"/>
                <a:gd name="connsiteY76" fmla="*/ 303493 h 1282390"/>
                <a:gd name="connsiteX77" fmla="*/ 1895870 w 2172185"/>
                <a:gd name="connsiteY77" fmla="*/ 322543 h 1282390"/>
                <a:gd name="connsiteX78" fmla="*/ 1903013 w 2172185"/>
                <a:gd name="connsiteY78" fmla="*/ 336830 h 1282390"/>
                <a:gd name="connsiteX79" fmla="*/ 1905395 w 2172185"/>
                <a:gd name="connsiteY79" fmla="*/ 343974 h 1282390"/>
                <a:gd name="connsiteX80" fmla="*/ 1910157 w 2172185"/>
                <a:gd name="connsiteY80" fmla="*/ 351118 h 1282390"/>
                <a:gd name="connsiteX81" fmla="*/ 1914920 w 2172185"/>
                <a:gd name="connsiteY81" fmla="*/ 365405 h 1282390"/>
                <a:gd name="connsiteX82" fmla="*/ 1919682 w 2172185"/>
                <a:gd name="connsiteY82" fmla="*/ 372549 h 1282390"/>
                <a:gd name="connsiteX83" fmla="*/ 1922063 w 2172185"/>
                <a:gd name="connsiteY83" fmla="*/ 379693 h 1282390"/>
                <a:gd name="connsiteX84" fmla="*/ 1933970 w 2172185"/>
                <a:gd name="connsiteY84" fmla="*/ 391599 h 1282390"/>
                <a:gd name="connsiteX85" fmla="*/ 1964926 w 2172185"/>
                <a:gd name="connsiteY85" fmla="*/ 393980 h 1282390"/>
                <a:gd name="connsiteX86" fmla="*/ 1972070 w 2172185"/>
                <a:gd name="connsiteY86" fmla="*/ 396361 h 1282390"/>
                <a:gd name="connsiteX87" fmla="*/ 1976832 w 2172185"/>
                <a:gd name="connsiteY87" fmla="*/ 403505 h 1282390"/>
                <a:gd name="connsiteX88" fmla="*/ 1983976 w 2172185"/>
                <a:gd name="connsiteY88" fmla="*/ 408268 h 1282390"/>
                <a:gd name="connsiteX89" fmla="*/ 1993501 w 2172185"/>
                <a:gd name="connsiteY89" fmla="*/ 420174 h 1282390"/>
                <a:gd name="connsiteX90" fmla="*/ 2003026 w 2172185"/>
                <a:gd name="connsiteY90" fmla="*/ 434461 h 1282390"/>
                <a:gd name="connsiteX91" fmla="*/ 2007788 w 2172185"/>
                <a:gd name="connsiteY91" fmla="*/ 451130 h 1282390"/>
                <a:gd name="connsiteX92" fmla="*/ 2003026 w 2172185"/>
                <a:gd name="connsiteY92" fmla="*/ 486849 h 1282390"/>
                <a:gd name="connsiteX93" fmla="*/ 1998263 w 2172185"/>
                <a:gd name="connsiteY93" fmla="*/ 493993 h 1282390"/>
                <a:gd name="connsiteX94" fmla="*/ 1995882 w 2172185"/>
                <a:gd name="connsiteY94" fmla="*/ 501136 h 1282390"/>
                <a:gd name="connsiteX95" fmla="*/ 2017313 w 2172185"/>
                <a:gd name="connsiteY95" fmla="*/ 493993 h 1282390"/>
                <a:gd name="connsiteX96" fmla="*/ 2022076 w 2172185"/>
                <a:gd name="connsiteY96" fmla="*/ 486849 h 1282390"/>
                <a:gd name="connsiteX97" fmla="*/ 2053032 w 2172185"/>
                <a:gd name="connsiteY97" fmla="*/ 491611 h 1282390"/>
                <a:gd name="connsiteX98" fmla="*/ 2060176 w 2172185"/>
                <a:gd name="connsiteY98" fmla="*/ 522568 h 1282390"/>
                <a:gd name="connsiteX99" fmla="*/ 2064938 w 2172185"/>
                <a:gd name="connsiteY99" fmla="*/ 536855 h 1282390"/>
                <a:gd name="connsiteX100" fmla="*/ 2067320 w 2172185"/>
                <a:gd name="connsiteY100" fmla="*/ 582099 h 1282390"/>
                <a:gd name="connsiteX101" fmla="*/ 2069701 w 2172185"/>
                <a:gd name="connsiteY101" fmla="*/ 589243 h 1282390"/>
                <a:gd name="connsiteX102" fmla="*/ 2083988 w 2172185"/>
                <a:gd name="connsiteY102" fmla="*/ 603530 h 1282390"/>
                <a:gd name="connsiteX103" fmla="*/ 2088751 w 2172185"/>
                <a:gd name="connsiteY103" fmla="*/ 617818 h 1282390"/>
                <a:gd name="connsiteX104" fmla="*/ 2091132 w 2172185"/>
                <a:gd name="connsiteY104" fmla="*/ 624961 h 1282390"/>
                <a:gd name="connsiteX105" fmla="*/ 2095895 w 2172185"/>
                <a:gd name="connsiteY105" fmla="*/ 646393 h 1282390"/>
                <a:gd name="connsiteX106" fmla="*/ 2093513 w 2172185"/>
                <a:gd name="connsiteY106" fmla="*/ 620199 h 1282390"/>
                <a:gd name="connsiteX107" fmla="*/ 2086370 w 2172185"/>
                <a:gd name="connsiteY107" fmla="*/ 617818 h 1282390"/>
                <a:gd name="connsiteX108" fmla="*/ 2083988 w 2172185"/>
                <a:gd name="connsiteY108" fmla="*/ 610674 h 1282390"/>
                <a:gd name="connsiteX109" fmla="*/ 2074463 w 2172185"/>
                <a:gd name="connsiteY109" fmla="*/ 596386 h 1282390"/>
                <a:gd name="connsiteX110" fmla="*/ 2079226 w 2172185"/>
                <a:gd name="connsiteY110" fmla="*/ 603530 h 1282390"/>
                <a:gd name="connsiteX111" fmla="*/ 2091132 w 2172185"/>
                <a:gd name="connsiteY111" fmla="*/ 615436 h 1282390"/>
                <a:gd name="connsiteX112" fmla="*/ 2100657 w 2172185"/>
                <a:gd name="connsiteY112" fmla="*/ 629724 h 1282390"/>
                <a:gd name="connsiteX113" fmla="*/ 2103038 w 2172185"/>
                <a:gd name="connsiteY113" fmla="*/ 636868 h 1282390"/>
                <a:gd name="connsiteX114" fmla="*/ 2107801 w 2172185"/>
                <a:gd name="connsiteY114" fmla="*/ 644011 h 1282390"/>
                <a:gd name="connsiteX115" fmla="*/ 2105420 w 2172185"/>
                <a:gd name="connsiteY115" fmla="*/ 663061 h 1282390"/>
                <a:gd name="connsiteX116" fmla="*/ 2103038 w 2172185"/>
                <a:gd name="connsiteY116" fmla="*/ 670205 h 1282390"/>
                <a:gd name="connsiteX117" fmla="*/ 2088751 w 2172185"/>
                <a:gd name="connsiteY117" fmla="*/ 677349 h 1282390"/>
                <a:gd name="connsiteX118" fmla="*/ 2081607 w 2172185"/>
                <a:gd name="connsiteY118" fmla="*/ 682111 h 1282390"/>
                <a:gd name="connsiteX119" fmla="*/ 2076845 w 2172185"/>
                <a:gd name="connsiteY119" fmla="*/ 689255 h 1282390"/>
                <a:gd name="connsiteX120" fmla="*/ 2083988 w 2172185"/>
                <a:gd name="connsiteY120" fmla="*/ 694018 h 1282390"/>
                <a:gd name="connsiteX121" fmla="*/ 2098276 w 2172185"/>
                <a:gd name="connsiteY121" fmla="*/ 698780 h 1282390"/>
                <a:gd name="connsiteX122" fmla="*/ 2105420 w 2172185"/>
                <a:gd name="connsiteY122" fmla="*/ 701161 h 1282390"/>
                <a:gd name="connsiteX123" fmla="*/ 2110182 w 2172185"/>
                <a:gd name="connsiteY123" fmla="*/ 694018 h 1282390"/>
                <a:gd name="connsiteX124" fmla="*/ 2093513 w 2172185"/>
                <a:gd name="connsiteY124" fmla="*/ 684493 h 1282390"/>
                <a:gd name="connsiteX125" fmla="*/ 2112563 w 2172185"/>
                <a:gd name="connsiteY125" fmla="*/ 701161 h 1282390"/>
                <a:gd name="connsiteX126" fmla="*/ 2124470 w 2172185"/>
                <a:gd name="connsiteY126" fmla="*/ 715449 h 1282390"/>
                <a:gd name="connsiteX127" fmla="*/ 2133995 w 2172185"/>
                <a:gd name="connsiteY127" fmla="*/ 744024 h 1282390"/>
                <a:gd name="connsiteX128" fmla="*/ 2138757 w 2172185"/>
                <a:gd name="connsiteY128" fmla="*/ 758311 h 1282390"/>
                <a:gd name="connsiteX129" fmla="*/ 2141138 w 2172185"/>
                <a:gd name="connsiteY129" fmla="*/ 765455 h 1282390"/>
                <a:gd name="connsiteX130" fmla="*/ 2145901 w 2172185"/>
                <a:gd name="connsiteY130" fmla="*/ 772599 h 1282390"/>
                <a:gd name="connsiteX131" fmla="*/ 2138757 w 2172185"/>
                <a:gd name="connsiteY131" fmla="*/ 748786 h 1282390"/>
                <a:gd name="connsiteX132" fmla="*/ 2136376 w 2172185"/>
                <a:gd name="connsiteY132" fmla="*/ 741643 h 1282390"/>
                <a:gd name="connsiteX133" fmla="*/ 2133995 w 2172185"/>
                <a:gd name="connsiteY133" fmla="*/ 734499 h 1282390"/>
                <a:gd name="connsiteX134" fmla="*/ 2143520 w 2172185"/>
                <a:gd name="connsiteY134" fmla="*/ 748786 h 1282390"/>
                <a:gd name="connsiteX135" fmla="*/ 2148282 w 2172185"/>
                <a:gd name="connsiteY135" fmla="*/ 755930 h 1282390"/>
                <a:gd name="connsiteX136" fmla="*/ 2155426 w 2172185"/>
                <a:gd name="connsiteY136" fmla="*/ 770218 h 1282390"/>
                <a:gd name="connsiteX137" fmla="*/ 2162570 w 2172185"/>
                <a:gd name="connsiteY137" fmla="*/ 796411 h 1282390"/>
                <a:gd name="connsiteX138" fmla="*/ 2167332 w 2172185"/>
                <a:gd name="connsiteY138" fmla="*/ 827368 h 1282390"/>
                <a:gd name="connsiteX139" fmla="*/ 2162570 w 2172185"/>
                <a:gd name="connsiteY139" fmla="*/ 874993 h 1282390"/>
                <a:gd name="connsiteX140" fmla="*/ 2157807 w 2172185"/>
                <a:gd name="connsiteY140" fmla="*/ 882136 h 1282390"/>
                <a:gd name="connsiteX141" fmla="*/ 2157807 w 2172185"/>
                <a:gd name="connsiteY141" fmla="*/ 898805 h 1282390"/>
                <a:gd name="connsiteX142" fmla="*/ 2164951 w 2172185"/>
                <a:gd name="connsiteY142" fmla="*/ 901186 h 1282390"/>
                <a:gd name="connsiteX143" fmla="*/ 2167332 w 2172185"/>
                <a:gd name="connsiteY143" fmla="*/ 908330 h 1282390"/>
                <a:gd name="connsiteX144" fmla="*/ 2172095 w 2172185"/>
                <a:gd name="connsiteY144" fmla="*/ 915474 h 1282390"/>
                <a:gd name="connsiteX145" fmla="*/ 2167332 w 2172185"/>
                <a:gd name="connsiteY145" fmla="*/ 955955 h 1282390"/>
                <a:gd name="connsiteX146" fmla="*/ 2164951 w 2172185"/>
                <a:gd name="connsiteY146" fmla="*/ 986911 h 1282390"/>
                <a:gd name="connsiteX147" fmla="*/ 2160188 w 2172185"/>
                <a:gd name="connsiteY147" fmla="*/ 1001199 h 1282390"/>
                <a:gd name="connsiteX148" fmla="*/ 2157807 w 2172185"/>
                <a:gd name="connsiteY148" fmla="*/ 1008343 h 1282390"/>
                <a:gd name="connsiteX149" fmla="*/ 2153045 w 2172185"/>
                <a:gd name="connsiteY149" fmla="*/ 1015486 h 1282390"/>
                <a:gd name="connsiteX150" fmla="*/ 2150663 w 2172185"/>
                <a:gd name="connsiteY150" fmla="*/ 1022630 h 1282390"/>
                <a:gd name="connsiteX151" fmla="*/ 2145901 w 2172185"/>
                <a:gd name="connsiteY151" fmla="*/ 1029774 h 1282390"/>
                <a:gd name="connsiteX152" fmla="*/ 2143520 w 2172185"/>
                <a:gd name="connsiteY152" fmla="*/ 1036918 h 1282390"/>
                <a:gd name="connsiteX153" fmla="*/ 2133995 w 2172185"/>
                <a:gd name="connsiteY153" fmla="*/ 1051205 h 1282390"/>
                <a:gd name="connsiteX154" fmla="*/ 2129232 w 2172185"/>
                <a:gd name="connsiteY154" fmla="*/ 1065493 h 1282390"/>
                <a:gd name="connsiteX155" fmla="*/ 2133995 w 2172185"/>
                <a:gd name="connsiteY155" fmla="*/ 1082161 h 1282390"/>
                <a:gd name="connsiteX156" fmla="*/ 2153045 w 2172185"/>
                <a:gd name="connsiteY156" fmla="*/ 1098829 h 1282390"/>
                <a:gd name="connsiteX157" fmla="*/ 2136376 w 2172185"/>
                <a:gd name="connsiteY157" fmla="*/ 1158360 h 1282390"/>
                <a:gd name="connsiteX158" fmla="*/ 2091132 w 2172185"/>
                <a:gd name="connsiteY158" fmla="*/ 1253610 h 1282390"/>
                <a:gd name="connsiteX159" fmla="*/ 83739 w 2172185"/>
                <a:gd name="connsiteY159" fmla="*/ 853561 h 1282390"/>
                <a:gd name="connsiteX160" fmla="*/ 295671 w 2172185"/>
                <a:gd name="connsiteY160" fmla="*/ 255868 h 1282390"/>
                <a:gd name="connsiteX161" fmla="*/ 433784 w 2172185"/>
                <a:gd name="connsiteY161" fmla="*/ 158236 h 1282390"/>
                <a:gd name="connsiteX162" fmla="*/ 486172 w 2172185"/>
                <a:gd name="connsiteY162" fmla="*/ 132043 h 1282390"/>
                <a:gd name="connsiteX163" fmla="*/ 519509 w 2172185"/>
                <a:gd name="connsiteY163" fmla="*/ 112993 h 1282390"/>
                <a:gd name="connsiteX164" fmla="*/ 790972 w 2172185"/>
                <a:gd name="connsiteY164" fmla="*/ 41555 h 1282390"/>
                <a:gd name="connsiteX165" fmla="*/ 821927 w 2172185"/>
                <a:gd name="connsiteY165" fmla="*/ 24886 h 1282390"/>
                <a:gd name="connsiteX166" fmla="*/ 931465 w 2172185"/>
                <a:gd name="connsiteY166" fmla="*/ 20124 h 1282390"/>
                <a:gd name="connsiteX167" fmla="*/ 1005283 w 2172185"/>
                <a:gd name="connsiteY167" fmla="*/ 1074 h 1282390"/>
                <a:gd name="connsiteX168" fmla="*/ 1112438 w 2172185"/>
                <a:gd name="connsiteY168" fmla="*/ 32030 h 1282390"/>
                <a:gd name="connsiteX0" fmla="*/ 1058927 w 2113911"/>
                <a:gd name="connsiteY0" fmla="*/ 34411 h 1282390"/>
                <a:gd name="connsiteX1" fmla="*/ 1075596 w 2113911"/>
                <a:gd name="connsiteY1" fmla="*/ 32030 h 1282390"/>
                <a:gd name="connsiteX2" fmla="*/ 1082739 w 2113911"/>
                <a:gd name="connsiteY2" fmla="*/ 29649 h 1282390"/>
                <a:gd name="connsiteX3" fmla="*/ 1094646 w 2113911"/>
                <a:gd name="connsiteY3" fmla="*/ 27268 h 1282390"/>
                <a:gd name="connsiteX4" fmla="*/ 1101789 w 2113911"/>
                <a:gd name="connsiteY4" fmla="*/ 24886 h 1282390"/>
                <a:gd name="connsiteX5" fmla="*/ 1108933 w 2113911"/>
                <a:gd name="connsiteY5" fmla="*/ 20124 h 1282390"/>
                <a:gd name="connsiteX6" fmla="*/ 1123221 w 2113911"/>
                <a:gd name="connsiteY6" fmla="*/ 17743 h 1282390"/>
                <a:gd name="connsiteX7" fmla="*/ 1156558 w 2113911"/>
                <a:gd name="connsiteY7" fmla="*/ 24886 h 1282390"/>
                <a:gd name="connsiteX8" fmla="*/ 1163702 w 2113911"/>
                <a:gd name="connsiteY8" fmla="*/ 27268 h 1282390"/>
                <a:gd name="connsiteX9" fmla="*/ 1185133 w 2113911"/>
                <a:gd name="connsiteY9" fmla="*/ 29649 h 1282390"/>
                <a:gd name="connsiteX10" fmla="*/ 1208946 w 2113911"/>
                <a:gd name="connsiteY10" fmla="*/ 34411 h 1282390"/>
                <a:gd name="connsiteX11" fmla="*/ 1223233 w 2113911"/>
                <a:gd name="connsiteY11" fmla="*/ 39174 h 1282390"/>
                <a:gd name="connsiteX12" fmla="*/ 1237521 w 2113911"/>
                <a:gd name="connsiteY12" fmla="*/ 43936 h 1282390"/>
                <a:gd name="connsiteX13" fmla="*/ 1244664 w 2113911"/>
                <a:gd name="connsiteY13" fmla="*/ 46318 h 1282390"/>
                <a:gd name="connsiteX14" fmla="*/ 1251808 w 2113911"/>
                <a:gd name="connsiteY14" fmla="*/ 48699 h 1282390"/>
                <a:gd name="connsiteX15" fmla="*/ 1258952 w 2113911"/>
                <a:gd name="connsiteY15" fmla="*/ 62986 h 1282390"/>
                <a:gd name="connsiteX16" fmla="*/ 1268477 w 2113911"/>
                <a:gd name="connsiteY16" fmla="*/ 84418 h 1282390"/>
                <a:gd name="connsiteX17" fmla="*/ 1270858 w 2113911"/>
                <a:gd name="connsiteY17" fmla="*/ 91561 h 1282390"/>
                <a:gd name="connsiteX18" fmla="*/ 1273239 w 2113911"/>
                <a:gd name="connsiteY18" fmla="*/ 101086 h 1282390"/>
                <a:gd name="connsiteX19" fmla="*/ 1270858 w 2113911"/>
                <a:gd name="connsiteY19" fmla="*/ 84418 h 1282390"/>
                <a:gd name="connsiteX20" fmla="*/ 1266096 w 2113911"/>
                <a:gd name="connsiteY20" fmla="*/ 70130 h 1282390"/>
                <a:gd name="connsiteX21" fmla="*/ 1268477 w 2113911"/>
                <a:gd name="connsiteY21" fmla="*/ 60605 h 1282390"/>
                <a:gd name="connsiteX22" fmla="*/ 1363727 w 2113911"/>
                <a:gd name="connsiteY22" fmla="*/ 67749 h 1282390"/>
                <a:gd name="connsiteX23" fmla="*/ 1385158 w 2113911"/>
                <a:gd name="connsiteY23" fmla="*/ 74893 h 1282390"/>
                <a:gd name="connsiteX24" fmla="*/ 1392302 w 2113911"/>
                <a:gd name="connsiteY24" fmla="*/ 77274 h 1282390"/>
                <a:gd name="connsiteX25" fmla="*/ 1399446 w 2113911"/>
                <a:gd name="connsiteY25" fmla="*/ 79655 h 1282390"/>
                <a:gd name="connsiteX26" fmla="*/ 1404208 w 2113911"/>
                <a:gd name="connsiteY26" fmla="*/ 86799 h 1282390"/>
                <a:gd name="connsiteX27" fmla="*/ 1411352 w 2113911"/>
                <a:gd name="connsiteY27" fmla="*/ 89180 h 1282390"/>
                <a:gd name="connsiteX28" fmla="*/ 1418496 w 2113911"/>
                <a:gd name="connsiteY28" fmla="*/ 93943 h 1282390"/>
                <a:gd name="connsiteX29" fmla="*/ 1423258 w 2113911"/>
                <a:gd name="connsiteY29" fmla="*/ 101086 h 1282390"/>
                <a:gd name="connsiteX30" fmla="*/ 1432783 w 2113911"/>
                <a:gd name="connsiteY30" fmla="*/ 122518 h 1282390"/>
                <a:gd name="connsiteX31" fmla="*/ 1451833 w 2113911"/>
                <a:gd name="connsiteY31" fmla="*/ 120136 h 1282390"/>
                <a:gd name="connsiteX32" fmla="*/ 1454214 w 2113911"/>
                <a:gd name="connsiteY32" fmla="*/ 112993 h 1282390"/>
                <a:gd name="connsiteX33" fmla="*/ 1461358 w 2113911"/>
                <a:gd name="connsiteY33" fmla="*/ 108230 h 1282390"/>
                <a:gd name="connsiteX34" fmla="*/ 1478027 w 2113911"/>
                <a:gd name="connsiteY34" fmla="*/ 110611 h 1282390"/>
                <a:gd name="connsiteX35" fmla="*/ 1506602 w 2113911"/>
                <a:gd name="connsiteY35" fmla="*/ 115374 h 1282390"/>
                <a:gd name="connsiteX36" fmla="*/ 1518508 w 2113911"/>
                <a:gd name="connsiteY36" fmla="*/ 124899 h 1282390"/>
                <a:gd name="connsiteX37" fmla="*/ 1530414 w 2113911"/>
                <a:gd name="connsiteY37" fmla="*/ 136805 h 1282390"/>
                <a:gd name="connsiteX38" fmla="*/ 1551846 w 2113911"/>
                <a:gd name="connsiteY38" fmla="*/ 146330 h 1282390"/>
                <a:gd name="connsiteX39" fmla="*/ 1558989 w 2113911"/>
                <a:gd name="connsiteY39" fmla="*/ 160618 h 1282390"/>
                <a:gd name="connsiteX40" fmla="*/ 1554227 w 2113911"/>
                <a:gd name="connsiteY40" fmla="*/ 179668 h 1282390"/>
                <a:gd name="connsiteX41" fmla="*/ 1551846 w 2113911"/>
                <a:gd name="connsiteY41" fmla="*/ 196336 h 1282390"/>
                <a:gd name="connsiteX42" fmla="*/ 1547083 w 2113911"/>
                <a:gd name="connsiteY42" fmla="*/ 224911 h 1282390"/>
                <a:gd name="connsiteX43" fmla="*/ 1551846 w 2113911"/>
                <a:gd name="connsiteY43" fmla="*/ 198718 h 1282390"/>
                <a:gd name="connsiteX44" fmla="*/ 1556608 w 2113911"/>
                <a:gd name="connsiteY44" fmla="*/ 191574 h 1282390"/>
                <a:gd name="connsiteX45" fmla="*/ 1563752 w 2113911"/>
                <a:gd name="connsiteY45" fmla="*/ 189193 h 1282390"/>
                <a:gd name="connsiteX46" fmla="*/ 1568514 w 2113911"/>
                <a:gd name="connsiteY46" fmla="*/ 182049 h 1282390"/>
                <a:gd name="connsiteX47" fmla="*/ 1582802 w 2113911"/>
                <a:gd name="connsiteY47" fmla="*/ 172524 h 1282390"/>
                <a:gd name="connsiteX48" fmla="*/ 1566133 w 2113911"/>
                <a:gd name="connsiteY48" fmla="*/ 170143 h 1282390"/>
                <a:gd name="connsiteX49" fmla="*/ 1580421 w 2113911"/>
                <a:gd name="connsiteY49" fmla="*/ 165380 h 1282390"/>
                <a:gd name="connsiteX50" fmla="*/ 1592327 w 2113911"/>
                <a:gd name="connsiteY50" fmla="*/ 167761 h 1282390"/>
                <a:gd name="connsiteX51" fmla="*/ 1599471 w 2113911"/>
                <a:gd name="connsiteY51" fmla="*/ 170143 h 1282390"/>
                <a:gd name="connsiteX52" fmla="*/ 1608996 w 2113911"/>
                <a:gd name="connsiteY52" fmla="*/ 179668 h 1282390"/>
                <a:gd name="connsiteX53" fmla="*/ 1618521 w 2113911"/>
                <a:gd name="connsiteY53" fmla="*/ 189193 h 1282390"/>
                <a:gd name="connsiteX54" fmla="*/ 1623283 w 2113911"/>
                <a:gd name="connsiteY54" fmla="*/ 196336 h 1282390"/>
                <a:gd name="connsiteX55" fmla="*/ 1637571 w 2113911"/>
                <a:gd name="connsiteY55" fmla="*/ 210624 h 1282390"/>
                <a:gd name="connsiteX56" fmla="*/ 1639952 w 2113911"/>
                <a:gd name="connsiteY56" fmla="*/ 217768 h 1282390"/>
                <a:gd name="connsiteX57" fmla="*/ 1644714 w 2113911"/>
                <a:gd name="connsiteY57" fmla="*/ 241580 h 1282390"/>
                <a:gd name="connsiteX58" fmla="*/ 1651858 w 2113911"/>
                <a:gd name="connsiteY58" fmla="*/ 239199 h 1282390"/>
                <a:gd name="connsiteX59" fmla="*/ 1656621 w 2113911"/>
                <a:gd name="connsiteY59" fmla="*/ 224911 h 1282390"/>
                <a:gd name="connsiteX60" fmla="*/ 1663764 w 2113911"/>
                <a:gd name="connsiteY60" fmla="*/ 210624 h 1282390"/>
                <a:gd name="connsiteX61" fmla="*/ 1687577 w 2113911"/>
                <a:gd name="connsiteY61" fmla="*/ 215386 h 1282390"/>
                <a:gd name="connsiteX62" fmla="*/ 1694721 w 2113911"/>
                <a:gd name="connsiteY62" fmla="*/ 220149 h 1282390"/>
                <a:gd name="connsiteX63" fmla="*/ 1709008 w 2113911"/>
                <a:gd name="connsiteY63" fmla="*/ 224911 h 1282390"/>
                <a:gd name="connsiteX64" fmla="*/ 1713771 w 2113911"/>
                <a:gd name="connsiteY64" fmla="*/ 232055 h 1282390"/>
                <a:gd name="connsiteX65" fmla="*/ 1720914 w 2113911"/>
                <a:gd name="connsiteY65" fmla="*/ 234436 h 1282390"/>
                <a:gd name="connsiteX66" fmla="*/ 1728058 w 2113911"/>
                <a:gd name="connsiteY66" fmla="*/ 239199 h 1282390"/>
                <a:gd name="connsiteX67" fmla="*/ 1737583 w 2113911"/>
                <a:gd name="connsiteY67" fmla="*/ 248724 h 1282390"/>
                <a:gd name="connsiteX68" fmla="*/ 1749489 w 2113911"/>
                <a:gd name="connsiteY68" fmla="*/ 258249 h 1282390"/>
                <a:gd name="connsiteX69" fmla="*/ 1759014 w 2113911"/>
                <a:gd name="connsiteY69" fmla="*/ 272536 h 1282390"/>
                <a:gd name="connsiteX70" fmla="*/ 1766158 w 2113911"/>
                <a:gd name="connsiteY70" fmla="*/ 293968 h 1282390"/>
                <a:gd name="connsiteX71" fmla="*/ 1768539 w 2113911"/>
                <a:gd name="connsiteY71" fmla="*/ 301111 h 1282390"/>
                <a:gd name="connsiteX72" fmla="*/ 1770921 w 2113911"/>
                <a:gd name="connsiteY72" fmla="*/ 308255 h 1282390"/>
                <a:gd name="connsiteX73" fmla="*/ 1792352 w 2113911"/>
                <a:gd name="connsiteY73" fmla="*/ 305874 h 1282390"/>
                <a:gd name="connsiteX74" fmla="*/ 1799496 w 2113911"/>
                <a:gd name="connsiteY74" fmla="*/ 303493 h 1282390"/>
                <a:gd name="connsiteX75" fmla="*/ 1804258 w 2113911"/>
                <a:gd name="connsiteY75" fmla="*/ 296349 h 1282390"/>
                <a:gd name="connsiteX76" fmla="*/ 1820927 w 2113911"/>
                <a:gd name="connsiteY76" fmla="*/ 303493 h 1282390"/>
                <a:gd name="connsiteX77" fmla="*/ 1837596 w 2113911"/>
                <a:gd name="connsiteY77" fmla="*/ 322543 h 1282390"/>
                <a:gd name="connsiteX78" fmla="*/ 1844739 w 2113911"/>
                <a:gd name="connsiteY78" fmla="*/ 336830 h 1282390"/>
                <a:gd name="connsiteX79" fmla="*/ 1847121 w 2113911"/>
                <a:gd name="connsiteY79" fmla="*/ 343974 h 1282390"/>
                <a:gd name="connsiteX80" fmla="*/ 1851883 w 2113911"/>
                <a:gd name="connsiteY80" fmla="*/ 351118 h 1282390"/>
                <a:gd name="connsiteX81" fmla="*/ 1856646 w 2113911"/>
                <a:gd name="connsiteY81" fmla="*/ 365405 h 1282390"/>
                <a:gd name="connsiteX82" fmla="*/ 1861408 w 2113911"/>
                <a:gd name="connsiteY82" fmla="*/ 372549 h 1282390"/>
                <a:gd name="connsiteX83" fmla="*/ 1863789 w 2113911"/>
                <a:gd name="connsiteY83" fmla="*/ 379693 h 1282390"/>
                <a:gd name="connsiteX84" fmla="*/ 1875696 w 2113911"/>
                <a:gd name="connsiteY84" fmla="*/ 391599 h 1282390"/>
                <a:gd name="connsiteX85" fmla="*/ 1906652 w 2113911"/>
                <a:gd name="connsiteY85" fmla="*/ 393980 h 1282390"/>
                <a:gd name="connsiteX86" fmla="*/ 1913796 w 2113911"/>
                <a:gd name="connsiteY86" fmla="*/ 396361 h 1282390"/>
                <a:gd name="connsiteX87" fmla="*/ 1918558 w 2113911"/>
                <a:gd name="connsiteY87" fmla="*/ 403505 h 1282390"/>
                <a:gd name="connsiteX88" fmla="*/ 1925702 w 2113911"/>
                <a:gd name="connsiteY88" fmla="*/ 408268 h 1282390"/>
                <a:gd name="connsiteX89" fmla="*/ 1935227 w 2113911"/>
                <a:gd name="connsiteY89" fmla="*/ 420174 h 1282390"/>
                <a:gd name="connsiteX90" fmla="*/ 1944752 w 2113911"/>
                <a:gd name="connsiteY90" fmla="*/ 434461 h 1282390"/>
                <a:gd name="connsiteX91" fmla="*/ 1949514 w 2113911"/>
                <a:gd name="connsiteY91" fmla="*/ 451130 h 1282390"/>
                <a:gd name="connsiteX92" fmla="*/ 1944752 w 2113911"/>
                <a:gd name="connsiteY92" fmla="*/ 486849 h 1282390"/>
                <a:gd name="connsiteX93" fmla="*/ 1939989 w 2113911"/>
                <a:gd name="connsiteY93" fmla="*/ 493993 h 1282390"/>
                <a:gd name="connsiteX94" fmla="*/ 1937608 w 2113911"/>
                <a:gd name="connsiteY94" fmla="*/ 501136 h 1282390"/>
                <a:gd name="connsiteX95" fmla="*/ 1959039 w 2113911"/>
                <a:gd name="connsiteY95" fmla="*/ 493993 h 1282390"/>
                <a:gd name="connsiteX96" fmla="*/ 1963802 w 2113911"/>
                <a:gd name="connsiteY96" fmla="*/ 486849 h 1282390"/>
                <a:gd name="connsiteX97" fmla="*/ 1994758 w 2113911"/>
                <a:gd name="connsiteY97" fmla="*/ 491611 h 1282390"/>
                <a:gd name="connsiteX98" fmla="*/ 2001902 w 2113911"/>
                <a:gd name="connsiteY98" fmla="*/ 522568 h 1282390"/>
                <a:gd name="connsiteX99" fmla="*/ 2006664 w 2113911"/>
                <a:gd name="connsiteY99" fmla="*/ 536855 h 1282390"/>
                <a:gd name="connsiteX100" fmla="*/ 2009046 w 2113911"/>
                <a:gd name="connsiteY100" fmla="*/ 582099 h 1282390"/>
                <a:gd name="connsiteX101" fmla="*/ 2011427 w 2113911"/>
                <a:gd name="connsiteY101" fmla="*/ 589243 h 1282390"/>
                <a:gd name="connsiteX102" fmla="*/ 2025714 w 2113911"/>
                <a:gd name="connsiteY102" fmla="*/ 603530 h 1282390"/>
                <a:gd name="connsiteX103" fmla="*/ 2030477 w 2113911"/>
                <a:gd name="connsiteY103" fmla="*/ 617818 h 1282390"/>
                <a:gd name="connsiteX104" fmla="*/ 2032858 w 2113911"/>
                <a:gd name="connsiteY104" fmla="*/ 624961 h 1282390"/>
                <a:gd name="connsiteX105" fmla="*/ 2037621 w 2113911"/>
                <a:gd name="connsiteY105" fmla="*/ 646393 h 1282390"/>
                <a:gd name="connsiteX106" fmla="*/ 2035239 w 2113911"/>
                <a:gd name="connsiteY106" fmla="*/ 620199 h 1282390"/>
                <a:gd name="connsiteX107" fmla="*/ 2028096 w 2113911"/>
                <a:gd name="connsiteY107" fmla="*/ 617818 h 1282390"/>
                <a:gd name="connsiteX108" fmla="*/ 2025714 w 2113911"/>
                <a:gd name="connsiteY108" fmla="*/ 610674 h 1282390"/>
                <a:gd name="connsiteX109" fmla="*/ 2016189 w 2113911"/>
                <a:gd name="connsiteY109" fmla="*/ 596386 h 1282390"/>
                <a:gd name="connsiteX110" fmla="*/ 2020952 w 2113911"/>
                <a:gd name="connsiteY110" fmla="*/ 603530 h 1282390"/>
                <a:gd name="connsiteX111" fmla="*/ 2032858 w 2113911"/>
                <a:gd name="connsiteY111" fmla="*/ 615436 h 1282390"/>
                <a:gd name="connsiteX112" fmla="*/ 2042383 w 2113911"/>
                <a:gd name="connsiteY112" fmla="*/ 629724 h 1282390"/>
                <a:gd name="connsiteX113" fmla="*/ 2044764 w 2113911"/>
                <a:gd name="connsiteY113" fmla="*/ 636868 h 1282390"/>
                <a:gd name="connsiteX114" fmla="*/ 2049527 w 2113911"/>
                <a:gd name="connsiteY114" fmla="*/ 644011 h 1282390"/>
                <a:gd name="connsiteX115" fmla="*/ 2047146 w 2113911"/>
                <a:gd name="connsiteY115" fmla="*/ 663061 h 1282390"/>
                <a:gd name="connsiteX116" fmla="*/ 2044764 w 2113911"/>
                <a:gd name="connsiteY116" fmla="*/ 670205 h 1282390"/>
                <a:gd name="connsiteX117" fmla="*/ 2030477 w 2113911"/>
                <a:gd name="connsiteY117" fmla="*/ 677349 h 1282390"/>
                <a:gd name="connsiteX118" fmla="*/ 2023333 w 2113911"/>
                <a:gd name="connsiteY118" fmla="*/ 682111 h 1282390"/>
                <a:gd name="connsiteX119" fmla="*/ 2018571 w 2113911"/>
                <a:gd name="connsiteY119" fmla="*/ 689255 h 1282390"/>
                <a:gd name="connsiteX120" fmla="*/ 2025714 w 2113911"/>
                <a:gd name="connsiteY120" fmla="*/ 694018 h 1282390"/>
                <a:gd name="connsiteX121" fmla="*/ 2040002 w 2113911"/>
                <a:gd name="connsiteY121" fmla="*/ 698780 h 1282390"/>
                <a:gd name="connsiteX122" fmla="*/ 2047146 w 2113911"/>
                <a:gd name="connsiteY122" fmla="*/ 701161 h 1282390"/>
                <a:gd name="connsiteX123" fmla="*/ 2051908 w 2113911"/>
                <a:gd name="connsiteY123" fmla="*/ 694018 h 1282390"/>
                <a:gd name="connsiteX124" fmla="*/ 2035239 w 2113911"/>
                <a:gd name="connsiteY124" fmla="*/ 684493 h 1282390"/>
                <a:gd name="connsiteX125" fmla="*/ 2054289 w 2113911"/>
                <a:gd name="connsiteY125" fmla="*/ 701161 h 1282390"/>
                <a:gd name="connsiteX126" fmla="*/ 2066196 w 2113911"/>
                <a:gd name="connsiteY126" fmla="*/ 715449 h 1282390"/>
                <a:gd name="connsiteX127" fmla="*/ 2075721 w 2113911"/>
                <a:gd name="connsiteY127" fmla="*/ 744024 h 1282390"/>
                <a:gd name="connsiteX128" fmla="*/ 2080483 w 2113911"/>
                <a:gd name="connsiteY128" fmla="*/ 758311 h 1282390"/>
                <a:gd name="connsiteX129" fmla="*/ 2082864 w 2113911"/>
                <a:gd name="connsiteY129" fmla="*/ 765455 h 1282390"/>
                <a:gd name="connsiteX130" fmla="*/ 2087627 w 2113911"/>
                <a:gd name="connsiteY130" fmla="*/ 772599 h 1282390"/>
                <a:gd name="connsiteX131" fmla="*/ 2080483 w 2113911"/>
                <a:gd name="connsiteY131" fmla="*/ 748786 h 1282390"/>
                <a:gd name="connsiteX132" fmla="*/ 2078102 w 2113911"/>
                <a:gd name="connsiteY132" fmla="*/ 741643 h 1282390"/>
                <a:gd name="connsiteX133" fmla="*/ 2075721 w 2113911"/>
                <a:gd name="connsiteY133" fmla="*/ 734499 h 1282390"/>
                <a:gd name="connsiteX134" fmla="*/ 2085246 w 2113911"/>
                <a:gd name="connsiteY134" fmla="*/ 748786 h 1282390"/>
                <a:gd name="connsiteX135" fmla="*/ 2090008 w 2113911"/>
                <a:gd name="connsiteY135" fmla="*/ 755930 h 1282390"/>
                <a:gd name="connsiteX136" fmla="*/ 2097152 w 2113911"/>
                <a:gd name="connsiteY136" fmla="*/ 770218 h 1282390"/>
                <a:gd name="connsiteX137" fmla="*/ 2104296 w 2113911"/>
                <a:gd name="connsiteY137" fmla="*/ 796411 h 1282390"/>
                <a:gd name="connsiteX138" fmla="*/ 2109058 w 2113911"/>
                <a:gd name="connsiteY138" fmla="*/ 827368 h 1282390"/>
                <a:gd name="connsiteX139" fmla="*/ 2104296 w 2113911"/>
                <a:gd name="connsiteY139" fmla="*/ 874993 h 1282390"/>
                <a:gd name="connsiteX140" fmla="*/ 2099533 w 2113911"/>
                <a:gd name="connsiteY140" fmla="*/ 882136 h 1282390"/>
                <a:gd name="connsiteX141" fmla="*/ 2099533 w 2113911"/>
                <a:gd name="connsiteY141" fmla="*/ 898805 h 1282390"/>
                <a:gd name="connsiteX142" fmla="*/ 2106677 w 2113911"/>
                <a:gd name="connsiteY142" fmla="*/ 901186 h 1282390"/>
                <a:gd name="connsiteX143" fmla="*/ 2109058 w 2113911"/>
                <a:gd name="connsiteY143" fmla="*/ 908330 h 1282390"/>
                <a:gd name="connsiteX144" fmla="*/ 2113821 w 2113911"/>
                <a:gd name="connsiteY144" fmla="*/ 915474 h 1282390"/>
                <a:gd name="connsiteX145" fmla="*/ 2109058 w 2113911"/>
                <a:gd name="connsiteY145" fmla="*/ 955955 h 1282390"/>
                <a:gd name="connsiteX146" fmla="*/ 2106677 w 2113911"/>
                <a:gd name="connsiteY146" fmla="*/ 986911 h 1282390"/>
                <a:gd name="connsiteX147" fmla="*/ 2101914 w 2113911"/>
                <a:gd name="connsiteY147" fmla="*/ 1001199 h 1282390"/>
                <a:gd name="connsiteX148" fmla="*/ 2099533 w 2113911"/>
                <a:gd name="connsiteY148" fmla="*/ 1008343 h 1282390"/>
                <a:gd name="connsiteX149" fmla="*/ 2094771 w 2113911"/>
                <a:gd name="connsiteY149" fmla="*/ 1015486 h 1282390"/>
                <a:gd name="connsiteX150" fmla="*/ 2092389 w 2113911"/>
                <a:gd name="connsiteY150" fmla="*/ 1022630 h 1282390"/>
                <a:gd name="connsiteX151" fmla="*/ 2087627 w 2113911"/>
                <a:gd name="connsiteY151" fmla="*/ 1029774 h 1282390"/>
                <a:gd name="connsiteX152" fmla="*/ 2085246 w 2113911"/>
                <a:gd name="connsiteY152" fmla="*/ 1036918 h 1282390"/>
                <a:gd name="connsiteX153" fmla="*/ 2075721 w 2113911"/>
                <a:gd name="connsiteY153" fmla="*/ 1051205 h 1282390"/>
                <a:gd name="connsiteX154" fmla="*/ 2070958 w 2113911"/>
                <a:gd name="connsiteY154" fmla="*/ 1065493 h 1282390"/>
                <a:gd name="connsiteX155" fmla="*/ 2075721 w 2113911"/>
                <a:gd name="connsiteY155" fmla="*/ 1082161 h 1282390"/>
                <a:gd name="connsiteX156" fmla="*/ 2094771 w 2113911"/>
                <a:gd name="connsiteY156" fmla="*/ 1098829 h 1282390"/>
                <a:gd name="connsiteX157" fmla="*/ 2078102 w 2113911"/>
                <a:gd name="connsiteY157" fmla="*/ 1158360 h 1282390"/>
                <a:gd name="connsiteX158" fmla="*/ 2032858 w 2113911"/>
                <a:gd name="connsiteY158" fmla="*/ 1253610 h 1282390"/>
                <a:gd name="connsiteX159" fmla="*/ 94522 w 2113911"/>
                <a:gd name="connsiteY159" fmla="*/ 898805 h 1282390"/>
                <a:gd name="connsiteX160" fmla="*/ 237397 w 2113911"/>
                <a:gd name="connsiteY160" fmla="*/ 255868 h 1282390"/>
                <a:gd name="connsiteX161" fmla="*/ 375510 w 2113911"/>
                <a:gd name="connsiteY161" fmla="*/ 158236 h 1282390"/>
                <a:gd name="connsiteX162" fmla="*/ 427898 w 2113911"/>
                <a:gd name="connsiteY162" fmla="*/ 132043 h 1282390"/>
                <a:gd name="connsiteX163" fmla="*/ 461235 w 2113911"/>
                <a:gd name="connsiteY163" fmla="*/ 112993 h 1282390"/>
                <a:gd name="connsiteX164" fmla="*/ 732698 w 2113911"/>
                <a:gd name="connsiteY164" fmla="*/ 41555 h 1282390"/>
                <a:gd name="connsiteX165" fmla="*/ 763653 w 2113911"/>
                <a:gd name="connsiteY165" fmla="*/ 24886 h 1282390"/>
                <a:gd name="connsiteX166" fmla="*/ 873191 w 2113911"/>
                <a:gd name="connsiteY166" fmla="*/ 20124 h 1282390"/>
                <a:gd name="connsiteX167" fmla="*/ 947009 w 2113911"/>
                <a:gd name="connsiteY167" fmla="*/ 1074 h 1282390"/>
                <a:gd name="connsiteX168" fmla="*/ 1054164 w 2113911"/>
                <a:gd name="connsiteY168" fmla="*/ 32030 h 1282390"/>
                <a:gd name="connsiteX0" fmla="*/ 964405 w 2019389"/>
                <a:gd name="connsiteY0" fmla="*/ 34411 h 1282390"/>
                <a:gd name="connsiteX1" fmla="*/ 981074 w 2019389"/>
                <a:gd name="connsiteY1" fmla="*/ 32030 h 1282390"/>
                <a:gd name="connsiteX2" fmla="*/ 988217 w 2019389"/>
                <a:gd name="connsiteY2" fmla="*/ 29649 h 1282390"/>
                <a:gd name="connsiteX3" fmla="*/ 1000124 w 2019389"/>
                <a:gd name="connsiteY3" fmla="*/ 27268 h 1282390"/>
                <a:gd name="connsiteX4" fmla="*/ 1007267 w 2019389"/>
                <a:gd name="connsiteY4" fmla="*/ 24886 h 1282390"/>
                <a:gd name="connsiteX5" fmla="*/ 1014411 w 2019389"/>
                <a:gd name="connsiteY5" fmla="*/ 20124 h 1282390"/>
                <a:gd name="connsiteX6" fmla="*/ 1028699 w 2019389"/>
                <a:gd name="connsiteY6" fmla="*/ 17743 h 1282390"/>
                <a:gd name="connsiteX7" fmla="*/ 1062036 w 2019389"/>
                <a:gd name="connsiteY7" fmla="*/ 24886 h 1282390"/>
                <a:gd name="connsiteX8" fmla="*/ 1069180 w 2019389"/>
                <a:gd name="connsiteY8" fmla="*/ 27268 h 1282390"/>
                <a:gd name="connsiteX9" fmla="*/ 1090611 w 2019389"/>
                <a:gd name="connsiteY9" fmla="*/ 29649 h 1282390"/>
                <a:gd name="connsiteX10" fmla="*/ 1114424 w 2019389"/>
                <a:gd name="connsiteY10" fmla="*/ 34411 h 1282390"/>
                <a:gd name="connsiteX11" fmla="*/ 1128711 w 2019389"/>
                <a:gd name="connsiteY11" fmla="*/ 39174 h 1282390"/>
                <a:gd name="connsiteX12" fmla="*/ 1142999 w 2019389"/>
                <a:gd name="connsiteY12" fmla="*/ 43936 h 1282390"/>
                <a:gd name="connsiteX13" fmla="*/ 1150142 w 2019389"/>
                <a:gd name="connsiteY13" fmla="*/ 46318 h 1282390"/>
                <a:gd name="connsiteX14" fmla="*/ 1157286 w 2019389"/>
                <a:gd name="connsiteY14" fmla="*/ 48699 h 1282390"/>
                <a:gd name="connsiteX15" fmla="*/ 1164430 w 2019389"/>
                <a:gd name="connsiteY15" fmla="*/ 62986 h 1282390"/>
                <a:gd name="connsiteX16" fmla="*/ 1173955 w 2019389"/>
                <a:gd name="connsiteY16" fmla="*/ 84418 h 1282390"/>
                <a:gd name="connsiteX17" fmla="*/ 1176336 w 2019389"/>
                <a:gd name="connsiteY17" fmla="*/ 91561 h 1282390"/>
                <a:gd name="connsiteX18" fmla="*/ 1178717 w 2019389"/>
                <a:gd name="connsiteY18" fmla="*/ 101086 h 1282390"/>
                <a:gd name="connsiteX19" fmla="*/ 1176336 w 2019389"/>
                <a:gd name="connsiteY19" fmla="*/ 84418 h 1282390"/>
                <a:gd name="connsiteX20" fmla="*/ 1171574 w 2019389"/>
                <a:gd name="connsiteY20" fmla="*/ 70130 h 1282390"/>
                <a:gd name="connsiteX21" fmla="*/ 1173955 w 2019389"/>
                <a:gd name="connsiteY21" fmla="*/ 60605 h 1282390"/>
                <a:gd name="connsiteX22" fmla="*/ 1269205 w 2019389"/>
                <a:gd name="connsiteY22" fmla="*/ 67749 h 1282390"/>
                <a:gd name="connsiteX23" fmla="*/ 1290636 w 2019389"/>
                <a:gd name="connsiteY23" fmla="*/ 74893 h 1282390"/>
                <a:gd name="connsiteX24" fmla="*/ 1297780 w 2019389"/>
                <a:gd name="connsiteY24" fmla="*/ 77274 h 1282390"/>
                <a:gd name="connsiteX25" fmla="*/ 1304924 w 2019389"/>
                <a:gd name="connsiteY25" fmla="*/ 79655 h 1282390"/>
                <a:gd name="connsiteX26" fmla="*/ 1309686 w 2019389"/>
                <a:gd name="connsiteY26" fmla="*/ 86799 h 1282390"/>
                <a:gd name="connsiteX27" fmla="*/ 1316830 w 2019389"/>
                <a:gd name="connsiteY27" fmla="*/ 89180 h 1282390"/>
                <a:gd name="connsiteX28" fmla="*/ 1323974 w 2019389"/>
                <a:gd name="connsiteY28" fmla="*/ 93943 h 1282390"/>
                <a:gd name="connsiteX29" fmla="*/ 1328736 w 2019389"/>
                <a:gd name="connsiteY29" fmla="*/ 101086 h 1282390"/>
                <a:gd name="connsiteX30" fmla="*/ 1338261 w 2019389"/>
                <a:gd name="connsiteY30" fmla="*/ 122518 h 1282390"/>
                <a:gd name="connsiteX31" fmla="*/ 1357311 w 2019389"/>
                <a:gd name="connsiteY31" fmla="*/ 120136 h 1282390"/>
                <a:gd name="connsiteX32" fmla="*/ 1359692 w 2019389"/>
                <a:gd name="connsiteY32" fmla="*/ 112993 h 1282390"/>
                <a:gd name="connsiteX33" fmla="*/ 1366836 w 2019389"/>
                <a:gd name="connsiteY33" fmla="*/ 108230 h 1282390"/>
                <a:gd name="connsiteX34" fmla="*/ 1383505 w 2019389"/>
                <a:gd name="connsiteY34" fmla="*/ 110611 h 1282390"/>
                <a:gd name="connsiteX35" fmla="*/ 1412080 w 2019389"/>
                <a:gd name="connsiteY35" fmla="*/ 115374 h 1282390"/>
                <a:gd name="connsiteX36" fmla="*/ 1423986 w 2019389"/>
                <a:gd name="connsiteY36" fmla="*/ 124899 h 1282390"/>
                <a:gd name="connsiteX37" fmla="*/ 1435892 w 2019389"/>
                <a:gd name="connsiteY37" fmla="*/ 136805 h 1282390"/>
                <a:gd name="connsiteX38" fmla="*/ 1457324 w 2019389"/>
                <a:gd name="connsiteY38" fmla="*/ 146330 h 1282390"/>
                <a:gd name="connsiteX39" fmla="*/ 1464467 w 2019389"/>
                <a:gd name="connsiteY39" fmla="*/ 160618 h 1282390"/>
                <a:gd name="connsiteX40" fmla="*/ 1459705 w 2019389"/>
                <a:gd name="connsiteY40" fmla="*/ 179668 h 1282390"/>
                <a:gd name="connsiteX41" fmla="*/ 1457324 w 2019389"/>
                <a:gd name="connsiteY41" fmla="*/ 196336 h 1282390"/>
                <a:gd name="connsiteX42" fmla="*/ 1452561 w 2019389"/>
                <a:gd name="connsiteY42" fmla="*/ 224911 h 1282390"/>
                <a:gd name="connsiteX43" fmla="*/ 1457324 w 2019389"/>
                <a:gd name="connsiteY43" fmla="*/ 198718 h 1282390"/>
                <a:gd name="connsiteX44" fmla="*/ 1462086 w 2019389"/>
                <a:gd name="connsiteY44" fmla="*/ 191574 h 1282390"/>
                <a:gd name="connsiteX45" fmla="*/ 1469230 w 2019389"/>
                <a:gd name="connsiteY45" fmla="*/ 189193 h 1282390"/>
                <a:gd name="connsiteX46" fmla="*/ 1473992 w 2019389"/>
                <a:gd name="connsiteY46" fmla="*/ 182049 h 1282390"/>
                <a:gd name="connsiteX47" fmla="*/ 1488280 w 2019389"/>
                <a:gd name="connsiteY47" fmla="*/ 172524 h 1282390"/>
                <a:gd name="connsiteX48" fmla="*/ 1471611 w 2019389"/>
                <a:gd name="connsiteY48" fmla="*/ 170143 h 1282390"/>
                <a:gd name="connsiteX49" fmla="*/ 1485899 w 2019389"/>
                <a:gd name="connsiteY49" fmla="*/ 165380 h 1282390"/>
                <a:gd name="connsiteX50" fmla="*/ 1497805 w 2019389"/>
                <a:gd name="connsiteY50" fmla="*/ 167761 h 1282390"/>
                <a:gd name="connsiteX51" fmla="*/ 1504949 w 2019389"/>
                <a:gd name="connsiteY51" fmla="*/ 170143 h 1282390"/>
                <a:gd name="connsiteX52" fmla="*/ 1514474 w 2019389"/>
                <a:gd name="connsiteY52" fmla="*/ 179668 h 1282390"/>
                <a:gd name="connsiteX53" fmla="*/ 1523999 w 2019389"/>
                <a:gd name="connsiteY53" fmla="*/ 189193 h 1282390"/>
                <a:gd name="connsiteX54" fmla="*/ 1528761 w 2019389"/>
                <a:gd name="connsiteY54" fmla="*/ 196336 h 1282390"/>
                <a:gd name="connsiteX55" fmla="*/ 1543049 w 2019389"/>
                <a:gd name="connsiteY55" fmla="*/ 210624 h 1282390"/>
                <a:gd name="connsiteX56" fmla="*/ 1545430 w 2019389"/>
                <a:gd name="connsiteY56" fmla="*/ 217768 h 1282390"/>
                <a:gd name="connsiteX57" fmla="*/ 1550192 w 2019389"/>
                <a:gd name="connsiteY57" fmla="*/ 241580 h 1282390"/>
                <a:gd name="connsiteX58" fmla="*/ 1557336 w 2019389"/>
                <a:gd name="connsiteY58" fmla="*/ 239199 h 1282390"/>
                <a:gd name="connsiteX59" fmla="*/ 1562099 w 2019389"/>
                <a:gd name="connsiteY59" fmla="*/ 224911 h 1282390"/>
                <a:gd name="connsiteX60" fmla="*/ 1569242 w 2019389"/>
                <a:gd name="connsiteY60" fmla="*/ 210624 h 1282390"/>
                <a:gd name="connsiteX61" fmla="*/ 1593055 w 2019389"/>
                <a:gd name="connsiteY61" fmla="*/ 215386 h 1282390"/>
                <a:gd name="connsiteX62" fmla="*/ 1600199 w 2019389"/>
                <a:gd name="connsiteY62" fmla="*/ 220149 h 1282390"/>
                <a:gd name="connsiteX63" fmla="*/ 1614486 w 2019389"/>
                <a:gd name="connsiteY63" fmla="*/ 224911 h 1282390"/>
                <a:gd name="connsiteX64" fmla="*/ 1619249 w 2019389"/>
                <a:gd name="connsiteY64" fmla="*/ 232055 h 1282390"/>
                <a:gd name="connsiteX65" fmla="*/ 1626392 w 2019389"/>
                <a:gd name="connsiteY65" fmla="*/ 234436 h 1282390"/>
                <a:gd name="connsiteX66" fmla="*/ 1633536 w 2019389"/>
                <a:gd name="connsiteY66" fmla="*/ 239199 h 1282390"/>
                <a:gd name="connsiteX67" fmla="*/ 1643061 w 2019389"/>
                <a:gd name="connsiteY67" fmla="*/ 248724 h 1282390"/>
                <a:gd name="connsiteX68" fmla="*/ 1654967 w 2019389"/>
                <a:gd name="connsiteY68" fmla="*/ 258249 h 1282390"/>
                <a:gd name="connsiteX69" fmla="*/ 1664492 w 2019389"/>
                <a:gd name="connsiteY69" fmla="*/ 272536 h 1282390"/>
                <a:gd name="connsiteX70" fmla="*/ 1671636 w 2019389"/>
                <a:gd name="connsiteY70" fmla="*/ 293968 h 1282390"/>
                <a:gd name="connsiteX71" fmla="*/ 1674017 w 2019389"/>
                <a:gd name="connsiteY71" fmla="*/ 301111 h 1282390"/>
                <a:gd name="connsiteX72" fmla="*/ 1676399 w 2019389"/>
                <a:gd name="connsiteY72" fmla="*/ 308255 h 1282390"/>
                <a:gd name="connsiteX73" fmla="*/ 1697830 w 2019389"/>
                <a:gd name="connsiteY73" fmla="*/ 305874 h 1282390"/>
                <a:gd name="connsiteX74" fmla="*/ 1704974 w 2019389"/>
                <a:gd name="connsiteY74" fmla="*/ 303493 h 1282390"/>
                <a:gd name="connsiteX75" fmla="*/ 1709736 w 2019389"/>
                <a:gd name="connsiteY75" fmla="*/ 296349 h 1282390"/>
                <a:gd name="connsiteX76" fmla="*/ 1726405 w 2019389"/>
                <a:gd name="connsiteY76" fmla="*/ 303493 h 1282390"/>
                <a:gd name="connsiteX77" fmla="*/ 1743074 w 2019389"/>
                <a:gd name="connsiteY77" fmla="*/ 322543 h 1282390"/>
                <a:gd name="connsiteX78" fmla="*/ 1750217 w 2019389"/>
                <a:gd name="connsiteY78" fmla="*/ 336830 h 1282390"/>
                <a:gd name="connsiteX79" fmla="*/ 1752599 w 2019389"/>
                <a:gd name="connsiteY79" fmla="*/ 343974 h 1282390"/>
                <a:gd name="connsiteX80" fmla="*/ 1757361 w 2019389"/>
                <a:gd name="connsiteY80" fmla="*/ 351118 h 1282390"/>
                <a:gd name="connsiteX81" fmla="*/ 1762124 w 2019389"/>
                <a:gd name="connsiteY81" fmla="*/ 365405 h 1282390"/>
                <a:gd name="connsiteX82" fmla="*/ 1766886 w 2019389"/>
                <a:gd name="connsiteY82" fmla="*/ 372549 h 1282390"/>
                <a:gd name="connsiteX83" fmla="*/ 1769267 w 2019389"/>
                <a:gd name="connsiteY83" fmla="*/ 379693 h 1282390"/>
                <a:gd name="connsiteX84" fmla="*/ 1781174 w 2019389"/>
                <a:gd name="connsiteY84" fmla="*/ 391599 h 1282390"/>
                <a:gd name="connsiteX85" fmla="*/ 1812130 w 2019389"/>
                <a:gd name="connsiteY85" fmla="*/ 393980 h 1282390"/>
                <a:gd name="connsiteX86" fmla="*/ 1819274 w 2019389"/>
                <a:gd name="connsiteY86" fmla="*/ 396361 h 1282390"/>
                <a:gd name="connsiteX87" fmla="*/ 1824036 w 2019389"/>
                <a:gd name="connsiteY87" fmla="*/ 403505 h 1282390"/>
                <a:gd name="connsiteX88" fmla="*/ 1831180 w 2019389"/>
                <a:gd name="connsiteY88" fmla="*/ 408268 h 1282390"/>
                <a:gd name="connsiteX89" fmla="*/ 1840705 w 2019389"/>
                <a:gd name="connsiteY89" fmla="*/ 420174 h 1282390"/>
                <a:gd name="connsiteX90" fmla="*/ 1850230 w 2019389"/>
                <a:gd name="connsiteY90" fmla="*/ 434461 h 1282390"/>
                <a:gd name="connsiteX91" fmla="*/ 1854992 w 2019389"/>
                <a:gd name="connsiteY91" fmla="*/ 451130 h 1282390"/>
                <a:gd name="connsiteX92" fmla="*/ 1850230 w 2019389"/>
                <a:gd name="connsiteY92" fmla="*/ 486849 h 1282390"/>
                <a:gd name="connsiteX93" fmla="*/ 1845467 w 2019389"/>
                <a:gd name="connsiteY93" fmla="*/ 493993 h 1282390"/>
                <a:gd name="connsiteX94" fmla="*/ 1843086 w 2019389"/>
                <a:gd name="connsiteY94" fmla="*/ 501136 h 1282390"/>
                <a:gd name="connsiteX95" fmla="*/ 1864517 w 2019389"/>
                <a:gd name="connsiteY95" fmla="*/ 493993 h 1282390"/>
                <a:gd name="connsiteX96" fmla="*/ 1869280 w 2019389"/>
                <a:gd name="connsiteY96" fmla="*/ 486849 h 1282390"/>
                <a:gd name="connsiteX97" fmla="*/ 1900236 w 2019389"/>
                <a:gd name="connsiteY97" fmla="*/ 491611 h 1282390"/>
                <a:gd name="connsiteX98" fmla="*/ 1907380 w 2019389"/>
                <a:gd name="connsiteY98" fmla="*/ 522568 h 1282390"/>
                <a:gd name="connsiteX99" fmla="*/ 1912142 w 2019389"/>
                <a:gd name="connsiteY99" fmla="*/ 536855 h 1282390"/>
                <a:gd name="connsiteX100" fmla="*/ 1914524 w 2019389"/>
                <a:gd name="connsiteY100" fmla="*/ 582099 h 1282390"/>
                <a:gd name="connsiteX101" fmla="*/ 1916905 w 2019389"/>
                <a:gd name="connsiteY101" fmla="*/ 589243 h 1282390"/>
                <a:gd name="connsiteX102" fmla="*/ 1931192 w 2019389"/>
                <a:gd name="connsiteY102" fmla="*/ 603530 h 1282390"/>
                <a:gd name="connsiteX103" fmla="*/ 1935955 w 2019389"/>
                <a:gd name="connsiteY103" fmla="*/ 617818 h 1282390"/>
                <a:gd name="connsiteX104" fmla="*/ 1938336 w 2019389"/>
                <a:gd name="connsiteY104" fmla="*/ 624961 h 1282390"/>
                <a:gd name="connsiteX105" fmla="*/ 1943099 w 2019389"/>
                <a:gd name="connsiteY105" fmla="*/ 646393 h 1282390"/>
                <a:gd name="connsiteX106" fmla="*/ 1940717 w 2019389"/>
                <a:gd name="connsiteY106" fmla="*/ 620199 h 1282390"/>
                <a:gd name="connsiteX107" fmla="*/ 1933574 w 2019389"/>
                <a:gd name="connsiteY107" fmla="*/ 617818 h 1282390"/>
                <a:gd name="connsiteX108" fmla="*/ 1931192 w 2019389"/>
                <a:gd name="connsiteY108" fmla="*/ 610674 h 1282390"/>
                <a:gd name="connsiteX109" fmla="*/ 1921667 w 2019389"/>
                <a:gd name="connsiteY109" fmla="*/ 596386 h 1282390"/>
                <a:gd name="connsiteX110" fmla="*/ 1926430 w 2019389"/>
                <a:gd name="connsiteY110" fmla="*/ 603530 h 1282390"/>
                <a:gd name="connsiteX111" fmla="*/ 1938336 w 2019389"/>
                <a:gd name="connsiteY111" fmla="*/ 615436 h 1282390"/>
                <a:gd name="connsiteX112" fmla="*/ 1947861 w 2019389"/>
                <a:gd name="connsiteY112" fmla="*/ 629724 h 1282390"/>
                <a:gd name="connsiteX113" fmla="*/ 1950242 w 2019389"/>
                <a:gd name="connsiteY113" fmla="*/ 636868 h 1282390"/>
                <a:gd name="connsiteX114" fmla="*/ 1955005 w 2019389"/>
                <a:gd name="connsiteY114" fmla="*/ 644011 h 1282390"/>
                <a:gd name="connsiteX115" fmla="*/ 1952624 w 2019389"/>
                <a:gd name="connsiteY115" fmla="*/ 663061 h 1282390"/>
                <a:gd name="connsiteX116" fmla="*/ 1950242 w 2019389"/>
                <a:gd name="connsiteY116" fmla="*/ 670205 h 1282390"/>
                <a:gd name="connsiteX117" fmla="*/ 1935955 w 2019389"/>
                <a:gd name="connsiteY117" fmla="*/ 677349 h 1282390"/>
                <a:gd name="connsiteX118" fmla="*/ 1928811 w 2019389"/>
                <a:gd name="connsiteY118" fmla="*/ 682111 h 1282390"/>
                <a:gd name="connsiteX119" fmla="*/ 1924049 w 2019389"/>
                <a:gd name="connsiteY119" fmla="*/ 689255 h 1282390"/>
                <a:gd name="connsiteX120" fmla="*/ 1931192 w 2019389"/>
                <a:gd name="connsiteY120" fmla="*/ 694018 h 1282390"/>
                <a:gd name="connsiteX121" fmla="*/ 1945480 w 2019389"/>
                <a:gd name="connsiteY121" fmla="*/ 698780 h 1282390"/>
                <a:gd name="connsiteX122" fmla="*/ 1952624 w 2019389"/>
                <a:gd name="connsiteY122" fmla="*/ 701161 h 1282390"/>
                <a:gd name="connsiteX123" fmla="*/ 1957386 w 2019389"/>
                <a:gd name="connsiteY123" fmla="*/ 694018 h 1282390"/>
                <a:gd name="connsiteX124" fmla="*/ 1940717 w 2019389"/>
                <a:gd name="connsiteY124" fmla="*/ 684493 h 1282390"/>
                <a:gd name="connsiteX125" fmla="*/ 1959767 w 2019389"/>
                <a:gd name="connsiteY125" fmla="*/ 701161 h 1282390"/>
                <a:gd name="connsiteX126" fmla="*/ 1971674 w 2019389"/>
                <a:gd name="connsiteY126" fmla="*/ 715449 h 1282390"/>
                <a:gd name="connsiteX127" fmla="*/ 1981199 w 2019389"/>
                <a:gd name="connsiteY127" fmla="*/ 744024 h 1282390"/>
                <a:gd name="connsiteX128" fmla="*/ 1985961 w 2019389"/>
                <a:gd name="connsiteY128" fmla="*/ 758311 h 1282390"/>
                <a:gd name="connsiteX129" fmla="*/ 1988342 w 2019389"/>
                <a:gd name="connsiteY129" fmla="*/ 765455 h 1282390"/>
                <a:gd name="connsiteX130" fmla="*/ 1993105 w 2019389"/>
                <a:gd name="connsiteY130" fmla="*/ 772599 h 1282390"/>
                <a:gd name="connsiteX131" fmla="*/ 1985961 w 2019389"/>
                <a:gd name="connsiteY131" fmla="*/ 748786 h 1282390"/>
                <a:gd name="connsiteX132" fmla="*/ 1983580 w 2019389"/>
                <a:gd name="connsiteY132" fmla="*/ 741643 h 1282390"/>
                <a:gd name="connsiteX133" fmla="*/ 1981199 w 2019389"/>
                <a:gd name="connsiteY133" fmla="*/ 734499 h 1282390"/>
                <a:gd name="connsiteX134" fmla="*/ 1990724 w 2019389"/>
                <a:gd name="connsiteY134" fmla="*/ 748786 h 1282390"/>
                <a:gd name="connsiteX135" fmla="*/ 1995486 w 2019389"/>
                <a:gd name="connsiteY135" fmla="*/ 755930 h 1282390"/>
                <a:gd name="connsiteX136" fmla="*/ 2002630 w 2019389"/>
                <a:gd name="connsiteY136" fmla="*/ 770218 h 1282390"/>
                <a:gd name="connsiteX137" fmla="*/ 2009774 w 2019389"/>
                <a:gd name="connsiteY137" fmla="*/ 796411 h 1282390"/>
                <a:gd name="connsiteX138" fmla="*/ 2014536 w 2019389"/>
                <a:gd name="connsiteY138" fmla="*/ 827368 h 1282390"/>
                <a:gd name="connsiteX139" fmla="*/ 2009774 w 2019389"/>
                <a:gd name="connsiteY139" fmla="*/ 874993 h 1282390"/>
                <a:gd name="connsiteX140" fmla="*/ 2005011 w 2019389"/>
                <a:gd name="connsiteY140" fmla="*/ 882136 h 1282390"/>
                <a:gd name="connsiteX141" fmla="*/ 2005011 w 2019389"/>
                <a:gd name="connsiteY141" fmla="*/ 898805 h 1282390"/>
                <a:gd name="connsiteX142" fmla="*/ 2012155 w 2019389"/>
                <a:gd name="connsiteY142" fmla="*/ 901186 h 1282390"/>
                <a:gd name="connsiteX143" fmla="*/ 2014536 w 2019389"/>
                <a:gd name="connsiteY143" fmla="*/ 908330 h 1282390"/>
                <a:gd name="connsiteX144" fmla="*/ 2019299 w 2019389"/>
                <a:gd name="connsiteY144" fmla="*/ 915474 h 1282390"/>
                <a:gd name="connsiteX145" fmla="*/ 2014536 w 2019389"/>
                <a:gd name="connsiteY145" fmla="*/ 955955 h 1282390"/>
                <a:gd name="connsiteX146" fmla="*/ 2012155 w 2019389"/>
                <a:gd name="connsiteY146" fmla="*/ 986911 h 1282390"/>
                <a:gd name="connsiteX147" fmla="*/ 2007392 w 2019389"/>
                <a:gd name="connsiteY147" fmla="*/ 1001199 h 1282390"/>
                <a:gd name="connsiteX148" fmla="*/ 2005011 w 2019389"/>
                <a:gd name="connsiteY148" fmla="*/ 1008343 h 1282390"/>
                <a:gd name="connsiteX149" fmla="*/ 2000249 w 2019389"/>
                <a:gd name="connsiteY149" fmla="*/ 1015486 h 1282390"/>
                <a:gd name="connsiteX150" fmla="*/ 1997867 w 2019389"/>
                <a:gd name="connsiteY150" fmla="*/ 1022630 h 1282390"/>
                <a:gd name="connsiteX151" fmla="*/ 1993105 w 2019389"/>
                <a:gd name="connsiteY151" fmla="*/ 1029774 h 1282390"/>
                <a:gd name="connsiteX152" fmla="*/ 1990724 w 2019389"/>
                <a:gd name="connsiteY152" fmla="*/ 1036918 h 1282390"/>
                <a:gd name="connsiteX153" fmla="*/ 1981199 w 2019389"/>
                <a:gd name="connsiteY153" fmla="*/ 1051205 h 1282390"/>
                <a:gd name="connsiteX154" fmla="*/ 1976436 w 2019389"/>
                <a:gd name="connsiteY154" fmla="*/ 1065493 h 1282390"/>
                <a:gd name="connsiteX155" fmla="*/ 1981199 w 2019389"/>
                <a:gd name="connsiteY155" fmla="*/ 1082161 h 1282390"/>
                <a:gd name="connsiteX156" fmla="*/ 2000249 w 2019389"/>
                <a:gd name="connsiteY156" fmla="*/ 1098829 h 1282390"/>
                <a:gd name="connsiteX157" fmla="*/ 1983580 w 2019389"/>
                <a:gd name="connsiteY157" fmla="*/ 1158360 h 1282390"/>
                <a:gd name="connsiteX158" fmla="*/ 1938336 w 2019389"/>
                <a:gd name="connsiteY158" fmla="*/ 1253610 h 1282390"/>
                <a:gd name="connsiteX159" fmla="*/ 0 w 2019389"/>
                <a:gd name="connsiteY159" fmla="*/ 898805 h 1282390"/>
                <a:gd name="connsiteX160" fmla="*/ 142875 w 2019389"/>
                <a:gd name="connsiteY160" fmla="*/ 255868 h 1282390"/>
                <a:gd name="connsiteX161" fmla="*/ 280988 w 2019389"/>
                <a:gd name="connsiteY161" fmla="*/ 158236 h 1282390"/>
                <a:gd name="connsiteX162" fmla="*/ 333376 w 2019389"/>
                <a:gd name="connsiteY162" fmla="*/ 132043 h 1282390"/>
                <a:gd name="connsiteX163" fmla="*/ 366713 w 2019389"/>
                <a:gd name="connsiteY163" fmla="*/ 112993 h 1282390"/>
                <a:gd name="connsiteX164" fmla="*/ 638176 w 2019389"/>
                <a:gd name="connsiteY164" fmla="*/ 41555 h 1282390"/>
                <a:gd name="connsiteX165" fmla="*/ 669131 w 2019389"/>
                <a:gd name="connsiteY165" fmla="*/ 24886 h 1282390"/>
                <a:gd name="connsiteX166" fmla="*/ 778669 w 2019389"/>
                <a:gd name="connsiteY166" fmla="*/ 20124 h 1282390"/>
                <a:gd name="connsiteX167" fmla="*/ 852487 w 2019389"/>
                <a:gd name="connsiteY167" fmla="*/ 1074 h 1282390"/>
                <a:gd name="connsiteX168" fmla="*/ 959642 w 2019389"/>
                <a:gd name="connsiteY168" fmla="*/ 32030 h 1282390"/>
                <a:gd name="connsiteX0" fmla="*/ 964405 w 2019389"/>
                <a:gd name="connsiteY0" fmla="*/ 34411 h 1282390"/>
                <a:gd name="connsiteX1" fmla="*/ 981074 w 2019389"/>
                <a:gd name="connsiteY1" fmla="*/ 32030 h 1282390"/>
                <a:gd name="connsiteX2" fmla="*/ 988217 w 2019389"/>
                <a:gd name="connsiteY2" fmla="*/ 29649 h 1282390"/>
                <a:gd name="connsiteX3" fmla="*/ 1000124 w 2019389"/>
                <a:gd name="connsiteY3" fmla="*/ 27268 h 1282390"/>
                <a:gd name="connsiteX4" fmla="*/ 1007267 w 2019389"/>
                <a:gd name="connsiteY4" fmla="*/ 24886 h 1282390"/>
                <a:gd name="connsiteX5" fmla="*/ 1014411 w 2019389"/>
                <a:gd name="connsiteY5" fmla="*/ 20124 h 1282390"/>
                <a:gd name="connsiteX6" fmla="*/ 1028699 w 2019389"/>
                <a:gd name="connsiteY6" fmla="*/ 17743 h 1282390"/>
                <a:gd name="connsiteX7" fmla="*/ 1062036 w 2019389"/>
                <a:gd name="connsiteY7" fmla="*/ 24886 h 1282390"/>
                <a:gd name="connsiteX8" fmla="*/ 1069180 w 2019389"/>
                <a:gd name="connsiteY8" fmla="*/ 27268 h 1282390"/>
                <a:gd name="connsiteX9" fmla="*/ 1090611 w 2019389"/>
                <a:gd name="connsiteY9" fmla="*/ 29649 h 1282390"/>
                <a:gd name="connsiteX10" fmla="*/ 1114424 w 2019389"/>
                <a:gd name="connsiteY10" fmla="*/ 34411 h 1282390"/>
                <a:gd name="connsiteX11" fmla="*/ 1128711 w 2019389"/>
                <a:gd name="connsiteY11" fmla="*/ 39174 h 1282390"/>
                <a:gd name="connsiteX12" fmla="*/ 1142999 w 2019389"/>
                <a:gd name="connsiteY12" fmla="*/ 43936 h 1282390"/>
                <a:gd name="connsiteX13" fmla="*/ 1150142 w 2019389"/>
                <a:gd name="connsiteY13" fmla="*/ 46318 h 1282390"/>
                <a:gd name="connsiteX14" fmla="*/ 1157286 w 2019389"/>
                <a:gd name="connsiteY14" fmla="*/ 48699 h 1282390"/>
                <a:gd name="connsiteX15" fmla="*/ 1164430 w 2019389"/>
                <a:gd name="connsiteY15" fmla="*/ 62986 h 1282390"/>
                <a:gd name="connsiteX16" fmla="*/ 1173955 w 2019389"/>
                <a:gd name="connsiteY16" fmla="*/ 84418 h 1282390"/>
                <a:gd name="connsiteX17" fmla="*/ 1176336 w 2019389"/>
                <a:gd name="connsiteY17" fmla="*/ 91561 h 1282390"/>
                <a:gd name="connsiteX18" fmla="*/ 1178717 w 2019389"/>
                <a:gd name="connsiteY18" fmla="*/ 101086 h 1282390"/>
                <a:gd name="connsiteX19" fmla="*/ 1176336 w 2019389"/>
                <a:gd name="connsiteY19" fmla="*/ 84418 h 1282390"/>
                <a:gd name="connsiteX20" fmla="*/ 1171574 w 2019389"/>
                <a:gd name="connsiteY20" fmla="*/ 70130 h 1282390"/>
                <a:gd name="connsiteX21" fmla="*/ 1173955 w 2019389"/>
                <a:gd name="connsiteY21" fmla="*/ 60605 h 1282390"/>
                <a:gd name="connsiteX22" fmla="*/ 1269205 w 2019389"/>
                <a:gd name="connsiteY22" fmla="*/ 67749 h 1282390"/>
                <a:gd name="connsiteX23" fmla="*/ 1290636 w 2019389"/>
                <a:gd name="connsiteY23" fmla="*/ 74893 h 1282390"/>
                <a:gd name="connsiteX24" fmla="*/ 1297780 w 2019389"/>
                <a:gd name="connsiteY24" fmla="*/ 77274 h 1282390"/>
                <a:gd name="connsiteX25" fmla="*/ 1304924 w 2019389"/>
                <a:gd name="connsiteY25" fmla="*/ 79655 h 1282390"/>
                <a:gd name="connsiteX26" fmla="*/ 1309686 w 2019389"/>
                <a:gd name="connsiteY26" fmla="*/ 86799 h 1282390"/>
                <a:gd name="connsiteX27" fmla="*/ 1316830 w 2019389"/>
                <a:gd name="connsiteY27" fmla="*/ 89180 h 1282390"/>
                <a:gd name="connsiteX28" fmla="*/ 1323974 w 2019389"/>
                <a:gd name="connsiteY28" fmla="*/ 93943 h 1282390"/>
                <a:gd name="connsiteX29" fmla="*/ 1328736 w 2019389"/>
                <a:gd name="connsiteY29" fmla="*/ 101086 h 1282390"/>
                <a:gd name="connsiteX30" fmla="*/ 1338261 w 2019389"/>
                <a:gd name="connsiteY30" fmla="*/ 122518 h 1282390"/>
                <a:gd name="connsiteX31" fmla="*/ 1357311 w 2019389"/>
                <a:gd name="connsiteY31" fmla="*/ 120136 h 1282390"/>
                <a:gd name="connsiteX32" fmla="*/ 1359692 w 2019389"/>
                <a:gd name="connsiteY32" fmla="*/ 112993 h 1282390"/>
                <a:gd name="connsiteX33" fmla="*/ 1366836 w 2019389"/>
                <a:gd name="connsiteY33" fmla="*/ 108230 h 1282390"/>
                <a:gd name="connsiteX34" fmla="*/ 1383505 w 2019389"/>
                <a:gd name="connsiteY34" fmla="*/ 110611 h 1282390"/>
                <a:gd name="connsiteX35" fmla="*/ 1412080 w 2019389"/>
                <a:gd name="connsiteY35" fmla="*/ 115374 h 1282390"/>
                <a:gd name="connsiteX36" fmla="*/ 1423986 w 2019389"/>
                <a:gd name="connsiteY36" fmla="*/ 124899 h 1282390"/>
                <a:gd name="connsiteX37" fmla="*/ 1435892 w 2019389"/>
                <a:gd name="connsiteY37" fmla="*/ 136805 h 1282390"/>
                <a:gd name="connsiteX38" fmla="*/ 1457324 w 2019389"/>
                <a:gd name="connsiteY38" fmla="*/ 146330 h 1282390"/>
                <a:gd name="connsiteX39" fmla="*/ 1464467 w 2019389"/>
                <a:gd name="connsiteY39" fmla="*/ 160618 h 1282390"/>
                <a:gd name="connsiteX40" fmla="*/ 1459705 w 2019389"/>
                <a:gd name="connsiteY40" fmla="*/ 179668 h 1282390"/>
                <a:gd name="connsiteX41" fmla="*/ 1457324 w 2019389"/>
                <a:gd name="connsiteY41" fmla="*/ 196336 h 1282390"/>
                <a:gd name="connsiteX42" fmla="*/ 1452561 w 2019389"/>
                <a:gd name="connsiteY42" fmla="*/ 224911 h 1282390"/>
                <a:gd name="connsiteX43" fmla="*/ 1457324 w 2019389"/>
                <a:gd name="connsiteY43" fmla="*/ 198718 h 1282390"/>
                <a:gd name="connsiteX44" fmla="*/ 1462086 w 2019389"/>
                <a:gd name="connsiteY44" fmla="*/ 191574 h 1282390"/>
                <a:gd name="connsiteX45" fmla="*/ 1469230 w 2019389"/>
                <a:gd name="connsiteY45" fmla="*/ 189193 h 1282390"/>
                <a:gd name="connsiteX46" fmla="*/ 1473992 w 2019389"/>
                <a:gd name="connsiteY46" fmla="*/ 182049 h 1282390"/>
                <a:gd name="connsiteX47" fmla="*/ 1488280 w 2019389"/>
                <a:gd name="connsiteY47" fmla="*/ 172524 h 1282390"/>
                <a:gd name="connsiteX48" fmla="*/ 1471611 w 2019389"/>
                <a:gd name="connsiteY48" fmla="*/ 170143 h 1282390"/>
                <a:gd name="connsiteX49" fmla="*/ 1485899 w 2019389"/>
                <a:gd name="connsiteY49" fmla="*/ 165380 h 1282390"/>
                <a:gd name="connsiteX50" fmla="*/ 1497805 w 2019389"/>
                <a:gd name="connsiteY50" fmla="*/ 167761 h 1282390"/>
                <a:gd name="connsiteX51" fmla="*/ 1504949 w 2019389"/>
                <a:gd name="connsiteY51" fmla="*/ 170143 h 1282390"/>
                <a:gd name="connsiteX52" fmla="*/ 1514474 w 2019389"/>
                <a:gd name="connsiteY52" fmla="*/ 179668 h 1282390"/>
                <a:gd name="connsiteX53" fmla="*/ 1523999 w 2019389"/>
                <a:gd name="connsiteY53" fmla="*/ 189193 h 1282390"/>
                <a:gd name="connsiteX54" fmla="*/ 1528761 w 2019389"/>
                <a:gd name="connsiteY54" fmla="*/ 196336 h 1282390"/>
                <a:gd name="connsiteX55" fmla="*/ 1543049 w 2019389"/>
                <a:gd name="connsiteY55" fmla="*/ 210624 h 1282390"/>
                <a:gd name="connsiteX56" fmla="*/ 1545430 w 2019389"/>
                <a:gd name="connsiteY56" fmla="*/ 217768 h 1282390"/>
                <a:gd name="connsiteX57" fmla="*/ 1550192 w 2019389"/>
                <a:gd name="connsiteY57" fmla="*/ 241580 h 1282390"/>
                <a:gd name="connsiteX58" fmla="*/ 1557336 w 2019389"/>
                <a:gd name="connsiteY58" fmla="*/ 239199 h 1282390"/>
                <a:gd name="connsiteX59" fmla="*/ 1562099 w 2019389"/>
                <a:gd name="connsiteY59" fmla="*/ 224911 h 1282390"/>
                <a:gd name="connsiteX60" fmla="*/ 1569242 w 2019389"/>
                <a:gd name="connsiteY60" fmla="*/ 210624 h 1282390"/>
                <a:gd name="connsiteX61" fmla="*/ 1593055 w 2019389"/>
                <a:gd name="connsiteY61" fmla="*/ 215386 h 1282390"/>
                <a:gd name="connsiteX62" fmla="*/ 1600199 w 2019389"/>
                <a:gd name="connsiteY62" fmla="*/ 220149 h 1282390"/>
                <a:gd name="connsiteX63" fmla="*/ 1614486 w 2019389"/>
                <a:gd name="connsiteY63" fmla="*/ 224911 h 1282390"/>
                <a:gd name="connsiteX64" fmla="*/ 1619249 w 2019389"/>
                <a:gd name="connsiteY64" fmla="*/ 232055 h 1282390"/>
                <a:gd name="connsiteX65" fmla="*/ 1626392 w 2019389"/>
                <a:gd name="connsiteY65" fmla="*/ 234436 h 1282390"/>
                <a:gd name="connsiteX66" fmla="*/ 1633536 w 2019389"/>
                <a:gd name="connsiteY66" fmla="*/ 239199 h 1282390"/>
                <a:gd name="connsiteX67" fmla="*/ 1643061 w 2019389"/>
                <a:gd name="connsiteY67" fmla="*/ 248724 h 1282390"/>
                <a:gd name="connsiteX68" fmla="*/ 1654967 w 2019389"/>
                <a:gd name="connsiteY68" fmla="*/ 258249 h 1282390"/>
                <a:gd name="connsiteX69" fmla="*/ 1664492 w 2019389"/>
                <a:gd name="connsiteY69" fmla="*/ 272536 h 1282390"/>
                <a:gd name="connsiteX70" fmla="*/ 1671636 w 2019389"/>
                <a:gd name="connsiteY70" fmla="*/ 293968 h 1282390"/>
                <a:gd name="connsiteX71" fmla="*/ 1674017 w 2019389"/>
                <a:gd name="connsiteY71" fmla="*/ 301111 h 1282390"/>
                <a:gd name="connsiteX72" fmla="*/ 1676399 w 2019389"/>
                <a:gd name="connsiteY72" fmla="*/ 308255 h 1282390"/>
                <a:gd name="connsiteX73" fmla="*/ 1697830 w 2019389"/>
                <a:gd name="connsiteY73" fmla="*/ 305874 h 1282390"/>
                <a:gd name="connsiteX74" fmla="*/ 1704974 w 2019389"/>
                <a:gd name="connsiteY74" fmla="*/ 303493 h 1282390"/>
                <a:gd name="connsiteX75" fmla="*/ 1709736 w 2019389"/>
                <a:gd name="connsiteY75" fmla="*/ 296349 h 1282390"/>
                <a:gd name="connsiteX76" fmla="*/ 1726405 w 2019389"/>
                <a:gd name="connsiteY76" fmla="*/ 303493 h 1282390"/>
                <a:gd name="connsiteX77" fmla="*/ 1743074 w 2019389"/>
                <a:gd name="connsiteY77" fmla="*/ 322543 h 1282390"/>
                <a:gd name="connsiteX78" fmla="*/ 1750217 w 2019389"/>
                <a:gd name="connsiteY78" fmla="*/ 336830 h 1282390"/>
                <a:gd name="connsiteX79" fmla="*/ 1752599 w 2019389"/>
                <a:gd name="connsiteY79" fmla="*/ 343974 h 1282390"/>
                <a:gd name="connsiteX80" fmla="*/ 1757361 w 2019389"/>
                <a:gd name="connsiteY80" fmla="*/ 351118 h 1282390"/>
                <a:gd name="connsiteX81" fmla="*/ 1762124 w 2019389"/>
                <a:gd name="connsiteY81" fmla="*/ 365405 h 1282390"/>
                <a:gd name="connsiteX82" fmla="*/ 1766886 w 2019389"/>
                <a:gd name="connsiteY82" fmla="*/ 372549 h 1282390"/>
                <a:gd name="connsiteX83" fmla="*/ 1769267 w 2019389"/>
                <a:gd name="connsiteY83" fmla="*/ 379693 h 1282390"/>
                <a:gd name="connsiteX84" fmla="*/ 1781174 w 2019389"/>
                <a:gd name="connsiteY84" fmla="*/ 391599 h 1282390"/>
                <a:gd name="connsiteX85" fmla="*/ 1812130 w 2019389"/>
                <a:gd name="connsiteY85" fmla="*/ 393980 h 1282390"/>
                <a:gd name="connsiteX86" fmla="*/ 1819274 w 2019389"/>
                <a:gd name="connsiteY86" fmla="*/ 396361 h 1282390"/>
                <a:gd name="connsiteX87" fmla="*/ 1824036 w 2019389"/>
                <a:gd name="connsiteY87" fmla="*/ 403505 h 1282390"/>
                <a:gd name="connsiteX88" fmla="*/ 1831180 w 2019389"/>
                <a:gd name="connsiteY88" fmla="*/ 408268 h 1282390"/>
                <a:gd name="connsiteX89" fmla="*/ 1840705 w 2019389"/>
                <a:gd name="connsiteY89" fmla="*/ 420174 h 1282390"/>
                <a:gd name="connsiteX90" fmla="*/ 1850230 w 2019389"/>
                <a:gd name="connsiteY90" fmla="*/ 434461 h 1282390"/>
                <a:gd name="connsiteX91" fmla="*/ 1854992 w 2019389"/>
                <a:gd name="connsiteY91" fmla="*/ 451130 h 1282390"/>
                <a:gd name="connsiteX92" fmla="*/ 1850230 w 2019389"/>
                <a:gd name="connsiteY92" fmla="*/ 486849 h 1282390"/>
                <a:gd name="connsiteX93" fmla="*/ 1845467 w 2019389"/>
                <a:gd name="connsiteY93" fmla="*/ 493993 h 1282390"/>
                <a:gd name="connsiteX94" fmla="*/ 1843086 w 2019389"/>
                <a:gd name="connsiteY94" fmla="*/ 501136 h 1282390"/>
                <a:gd name="connsiteX95" fmla="*/ 1864517 w 2019389"/>
                <a:gd name="connsiteY95" fmla="*/ 493993 h 1282390"/>
                <a:gd name="connsiteX96" fmla="*/ 1869280 w 2019389"/>
                <a:gd name="connsiteY96" fmla="*/ 486849 h 1282390"/>
                <a:gd name="connsiteX97" fmla="*/ 1900236 w 2019389"/>
                <a:gd name="connsiteY97" fmla="*/ 491611 h 1282390"/>
                <a:gd name="connsiteX98" fmla="*/ 1907380 w 2019389"/>
                <a:gd name="connsiteY98" fmla="*/ 522568 h 1282390"/>
                <a:gd name="connsiteX99" fmla="*/ 1912142 w 2019389"/>
                <a:gd name="connsiteY99" fmla="*/ 536855 h 1282390"/>
                <a:gd name="connsiteX100" fmla="*/ 1914524 w 2019389"/>
                <a:gd name="connsiteY100" fmla="*/ 582099 h 1282390"/>
                <a:gd name="connsiteX101" fmla="*/ 1916905 w 2019389"/>
                <a:gd name="connsiteY101" fmla="*/ 589243 h 1282390"/>
                <a:gd name="connsiteX102" fmla="*/ 1931192 w 2019389"/>
                <a:gd name="connsiteY102" fmla="*/ 603530 h 1282390"/>
                <a:gd name="connsiteX103" fmla="*/ 1935955 w 2019389"/>
                <a:gd name="connsiteY103" fmla="*/ 617818 h 1282390"/>
                <a:gd name="connsiteX104" fmla="*/ 1938336 w 2019389"/>
                <a:gd name="connsiteY104" fmla="*/ 624961 h 1282390"/>
                <a:gd name="connsiteX105" fmla="*/ 1943099 w 2019389"/>
                <a:gd name="connsiteY105" fmla="*/ 646393 h 1282390"/>
                <a:gd name="connsiteX106" fmla="*/ 1940717 w 2019389"/>
                <a:gd name="connsiteY106" fmla="*/ 620199 h 1282390"/>
                <a:gd name="connsiteX107" fmla="*/ 1933574 w 2019389"/>
                <a:gd name="connsiteY107" fmla="*/ 617818 h 1282390"/>
                <a:gd name="connsiteX108" fmla="*/ 1931192 w 2019389"/>
                <a:gd name="connsiteY108" fmla="*/ 610674 h 1282390"/>
                <a:gd name="connsiteX109" fmla="*/ 1921667 w 2019389"/>
                <a:gd name="connsiteY109" fmla="*/ 596386 h 1282390"/>
                <a:gd name="connsiteX110" fmla="*/ 1926430 w 2019389"/>
                <a:gd name="connsiteY110" fmla="*/ 603530 h 1282390"/>
                <a:gd name="connsiteX111" fmla="*/ 1938336 w 2019389"/>
                <a:gd name="connsiteY111" fmla="*/ 615436 h 1282390"/>
                <a:gd name="connsiteX112" fmla="*/ 1947861 w 2019389"/>
                <a:gd name="connsiteY112" fmla="*/ 629724 h 1282390"/>
                <a:gd name="connsiteX113" fmla="*/ 1950242 w 2019389"/>
                <a:gd name="connsiteY113" fmla="*/ 636868 h 1282390"/>
                <a:gd name="connsiteX114" fmla="*/ 1955005 w 2019389"/>
                <a:gd name="connsiteY114" fmla="*/ 644011 h 1282390"/>
                <a:gd name="connsiteX115" fmla="*/ 1952624 w 2019389"/>
                <a:gd name="connsiteY115" fmla="*/ 663061 h 1282390"/>
                <a:gd name="connsiteX116" fmla="*/ 1950242 w 2019389"/>
                <a:gd name="connsiteY116" fmla="*/ 670205 h 1282390"/>
                <a:gd name="connsiteX117" fmla="*/ 1935955 w 2019389"/>
                <a:gd name="connsiteY117" fmla="*/ 677349 h 1282390"/>
                <a:gd name="connsiteX118" fmla="*/ 1928811 w 2019389"/>
                <a:gd name="connsiteY118" fmla="*/ 682111 h 1282390"/>
                <a:gd name="connsiteX119" fmla="*/ 1924049 w 2019389"/>
                <a:gd name="connsiteY119" fmla="*/ 689255 h 1282390"/>
                <a:gd name="connsiteX120" fmla="*/ 1931192 w 2019389"/>
                <a:gd name="connsiteY120" fmla="*/ 694018 h 1282390"/>
                <a:gd name="connsiteX121" fmla="*/ 1945480 w 2019389"/>
                <a:gd name="connsiteY121" fmla="*/ 698780 h 1282390"/>
                <a:gd name="connsiteX122" fmla="*/ 1952624 w 2019389"/>
                <a:gd name="connsiteY122" fmla="*/ 701161 h 1282390"/>
                <a:gd name="connsiteX123" fmla="*/ 1957386 w 2019389"/>
                <a:gd name="connsiteY123" fmla="*/ 694018 h 1282390"/>
                <a:gd name="connsiteX124" fmla="*/ 1940717 w 2019389"/>
                <a:gd name="connsiteY124" fmla="*/ 684493 h 1282390"/>
                <a:gd name="connsiteX125" fmla="*/ 1959767 w 2019389"/>
                <a:gd name="connsiteY125" fmla="*/ 701161 h 1282390"/>
                <a:gd name="connsiteX126" fmla="*/ 1971674 w 2019389"/>
                <a:gd name="connsiteY126" fmla="*/ 715449 h 1282390"/>
                <a:gd name="connsiteX127" fmla="*/ 1981199 w 2019389"/>
                <a:gd name="connsiteY127" fmla="*/ 744024 h 1282390"/>
                <a:gd name="connsiteX128" fmla="*/ 1985961 w 2019389"/>
                <a:gd name="connsiteY128" fmla="*/ 758311 h 1282390"/>
                <a:gd name="connsiteX129" fmla="*/ 1988342 w 2019389"/>
                <a:gd name="connsiteY129" fmla="*/ 765455 h 1282390"/>
                <a:gd name="connsiteX130" fmla="*/ 1993105 w 2019389"/>
                <a:gd name="connsiteY130" fmla="*/ 772599 h 1282390"/>
                <a:gd name="connsiteX131" fmla="*/ 1985961 w 2019389"/>
                <a:gd name="connsiteY131" fmla="*/ 748786 h 1282390"/>
                <a:gd name="connsiteX132" fmla="*/ 1983580 w 2019389"/>
                <a:gd name="connsiteY132" fmla="*/ 741643 h 1282390"/>
                <a:gd name="connsiteX133" fmla="*/ 1981199 w 2019389"/>
                <a:gd name="connsiteY133" fmla="*/ 734499 h 1282390"/>
                <a:gd name="connsiteX134" fmla="*/ 1990724 w 2019389"/>
                <a:gd name="connsiteY134" fmla="*/ 748786 h 1282390"/>
                <a:gd name="connsiteX135" fmla="*/ 1995486 w 2019389"/>
                <a:gd name="connsiteY135" fmla="*/ 755930 h 1282390"/>
                <a:gd name="connsiteX136" fmla="*/ 2002630 w 2019389"/>
                <a:gd name="connsiteY136" fmla="*/ 770218 h 1282390"/>
                <a:gd name="connsiteX137" fmla="*/ 2009774 w 2019389"/>
                <a:gd name="connsiteY137" fmla="*/ 796411 h 1282390"/>
                <a:gd name="connsiteX138" fmla="*/ 2014536 w 2019389"/>
                <a:gd name="connsiteY138" fmla="*/ 827368 h 1282390"/>
                <a:gd name="connsiteX139" fmla="*/ 2009774 w 2019389"/>
                <a:gd name="connsiteY139" fmla="*/ 874993 h 1282390"/>
                <a:gd name="connsiteX140" fmla="*/ 2005011 w 2019389"/>
                <a:gd name="connsiteY140" fmla="*/ 882136 h 1282390"/>
                <a:gd name="connsiteX141" fmla="*/ 2005011 w 2019389"/>
                <a:gd name="connsiteY141" fmla="*/ 898805 h 1282390"/>
                <a:gd name="connsiteX142" fmla="*/ 2012155 w 2019389"/>
                <a:gd name="connsiteY142" fmla="*/ 901186 h 1282390"/>
                <a:gd name="connsiteX143" fmla="*/ 2014536 w 2019389"/>
                <a:gd name="connsiteY143" fmla="*/ 908330 h 1282390"/>
                <a:gd name="connsiteX144" fmla="*/ 2019299 w 2019389"/>
                <a:gd name="connsiteY144" fmla="*/ 915474 h 1282390"/>
                <a:gd name="connsiteX145" fmla="*/ 2014536 w 2019389"/>
                <a:gd name="connsiteY145" fmla="*/ 955955 h 1282390"/>
                <a:gd name="connsiteX146" fmla="*/ 2012155 w 2019389"/>
                <a:gd name="connsiteY146" fmla="*/ 986911 h 1282390"/>
                <a:gd name="connsiteX147" fmla="*/ 2007392 w 2019389"/>
                <a:gd name="connsiteY147" fmla="*/ 1001199 h 1282390"/>
                <a:gd name="connsiteX148" fmla="*/ 2005011 w 2019389"/>
                <a:gd name="connsiteY148" fmla="*/ 1008343 h 1282390"/>
                <a:gd name="connsiteX149" fmla="*/ 2000249 w 2019389"/>
                <a:gd name="connsiteY149" fmla="*/ 1015486 h 1282390"/>
                <a:gd name="connsiteX150" fmla="*/ 1997867 w 2019389"/>
                <a:gd name="connsiteY150" fmla="*/ 1022630 h 1282390"/>
                <a:gd name="connsiteX151" fmla="*/ 1993105 w 2019389"/>
                <a:gd name="connsiteY151" fmla="*/ 1029774 h 1282390"/>
                <a:gd name="connsiteX152" fmla="*/ 1990724 w 2019389"/>
                <a:gd name="connsiteY152" fmla="*/ 1036918 h 1282390"/>
                <a:gd name="connsiteX153" fmla="*/ 1981199 w 2019389"/>
                <a:gd name="connsiteY153" fmla="*/ 1051205 h 1282390"/>
                <a:gd name="connsiteX154" fmla="*/ 1976436 w 2019389"/>
                <a:gd name="connsiteY154" fmla="*/ 1065493 h 1282390"/>
                <a:gd name="connsiteX155" fmla="*/ 1981199 w 2019389"/>
                <a:gd name="connsiteY155" fmla="*/ 1082161 h 1282390"/>
                <a:gd name="connsiteX156" fmla="*/ 2000249 w 2019389"/>
                <a:gd name="connsiteY156" fmla="*/ 1098829 h 1282390"/>
                <a:gd name="connsiteX157" fmla="*/ 1983580 w 2019389"/>
                <a:gd name="connsiteY157" fmla="*/ 1158360 h 1282390"/>
                <a:gd name="connsiteX158" fmla="*/ 1938336 w 2019389"/>
                <a:gd name="connsiteY158" fmla="*/ 1253610 h 1282390"/>
                <a:gd name="connsiteX159" fmla="*/ 0 w 2019389"/>
                <a:gd name="connsiteY159" fmla="*/ 898805 h 1282390"/>
                <a:gd name="connsiteX160" fmla="*/ 142875 w 2019389"/>
                <a:gd name="connsiteY160" fmla="*/ 255868 h 1282390"/>
                <a:gd name="connsiteX161" fmla="*/ 280988 w 2019389"/>
                <a:gd name="connsiteY161" fmla="*/ 158236 h 1282390"/>
                <a:gd name="connsiteX162" fmla="*/ 333376 w 2019389"/>
                <a:gd name="connsiteY162" fmla="*/ 132043 h 1282390"/>
                <a:gd name="connsiteX163" fmla="*/ 366713 w 2019389"/>
                <a:gd name="connsiteY163" fmla="*/ 112993 h 1282390"/>
                <a:gd name="connsiteX164" fmla="*/ 638176 w 2019389"/>
                <a:gd name="connsiteY164" fmla="*/ 41555 h 1282390"/>
                <a:gd name="connsiteX165" fmla="*/ 669131 w 2019389"/>
                <a:gd name="connsiteY165" fmla="*/ 24886 h 1282390"/>
                <a:gd name="connsiteX166" fmla="*/ 778669 w 2019389"/>
                <a:gd name="connsiteY166" fmla="*/ 20124 h 1282390"/>
                <a:gd name="connsiteX167" fmla="*/ 852487 w 2019389"/>
                <a:gd name="connsiteY167" fmla="*/ 1074 h 1282390"/>
                <a:gd name="connsiteX168" fmla="*/ 959642 w 2019389"/>
                <a:gd name="connsiteY168" fmla="*/ 32030 h 1282390"/>
                <a:gd name="connsiteX0" fmla="*/ 1111173 w 2166157"/>
                <a:gd name="connsiteY0" fmla="*/ 34411 h 1282390"/>
                <a:gd name="connsiteX1" fmla="*/ 1127842 w 2166157"/>
                <a:gd name="connsiteY1" fmla="*/ 32030 h 1282390"/>
                <a:gd name="connsiteX2" fmla="*/ 1134985 w 2166157"/>
                <a:gd name="connsiteY2" fmla="*/ 29649 h 1282390"/>
                <a:gd name="connsiteX3" fmla="*/ 1146892 w 2166157"/>
                <a:gd name="connsiteY3" fmla="*/ 27268 h 1282390"/>
                <a:gd name="connsiteX4" fmla="*/ 1154035 w 2166157"/>
                <a:gd name="connsiteY4" fmla="*/ 24886 h 1282390"/>
                <a:gd name="connsiteX5" fmla="*/ 1161179 w 2166157"/>
                <a:gd name="connsiteY5" fmla="*/ 20124 h 1282390"/>
                <a:gd name="connsiteX6" fmla="*/ 1175467 w 2166157"/>
                <a:gd name="connsiteY6" fmla="*/ 17743 h 1282390"/>
                <a:gd name="connsiteX7" fmla="*/ 1208804 w 2166157"/>
                <a:gd name="connsiteY7" fmla="*/ 24886 h 1282390"/>
                <a:gd name="connsiteX8" fmla="*/ 1215948 w 2166157"/>
                <a:gd name="connsiteY8" fmla="*/ 27268 h 1282390"/>
                <a:gd name="connsiteX9" fmla="*/ 1237379 w 2166157"/>
                <a:gd name="connsiteY9" fmla="*/ 29649 h 1282390"/>
                <a:gd name="connsiteX10" fmla="*/ 1261192 w 2166157"/>
                <a:gd name="connsiteY10" fmla="*/ 34411 h 1282390"/>
                <a:gd name="connsiteX11" fmla="*/ 1275479 w 2166157"/>
                <a:gd name="connsiteY11" fmla="*/ 39174 h 1282390"/>
                <a:gd name="connsiteX12" fmla="*/ 1289767 w 2166157"/>
                <a:gd name="connsiteY12" fmla="*/ 43936 h 1282390"/>
                <a:gd name="connsiteX13" fmla="*/ 1296910 w 2166157"/>
                <a:gd name="connsiteY13" fmla="*/ 46318 h 1282390"/>
                <a:gd name="connsiteX14" fmla="*/ 1304054 w 2166157"/>
                <a:gd name="connsiteY14" fmla="*/ 48699 h 1282390"/>
                <a:gd name="connsiteX15" fmla="*/ 1311198 w 2166157"/>
                <a:gd name="connsiteY15" fmla="*/ 62986 h 1282390"/>
                <a:gd name="connsiteX16" fmla="*/ 1320723 w 2166157"/>
                <a:gd name="connsiteY16" fmla="*/ 84418 h 1282390"/>
                <a:gd name="connsiteX17" fmla="*/ 1323104 w 2166157"/>
                <a:gd name="connsiteY17" fmla="*/ 91561 h 1282390"/>
                <a:gd name="connsiteX18" fmla="*/ 1325485 w 2166157"/>
                <a:gd name="connsiteY18" fmla="*/ 101086 h 1282390"/>
                <a:gd name="connsiteX19" fmla="*/ 1323104 w 2166157"/>
                <a:gd name="connsiteY19" fmla="*/ 84418 h 1282390"/>
                <a:gd name="connsiteX20" fmla="*/ 1318342 w 2166157"/>
                <a:gd name="connsiteY20" fmla="*/ 70130 h 1282390"/>
                <a:gd name="connsiteX21" fmla="*/ 1320723 w 2166157"/>
                <a:gd name="connsiteY21" fmla="*/ 60605 h 1282390"/>
                <a:gd name="connsiteX22" fmla="*/ 1415973 w 2166157"/>
                <a:gd name="connsiteY22" fmla="*/ 67749 h 1282390"/>
                <a:gd name="connsiteX23" fmla="*/ 1437404 w 2166157"/>
                <a:gd name="connsiteY23" fmla="*/ 74893 h 1282390"/>
                <a:gd name="connsiteX24" fmla="*/ 1444548 w 2166157"/>
                <a:gd name="connsiteY24" fmla="*/ 77274 h 1282390"/>
                <a:gd name="connsiteX25" fmla="*/ 1451692 w 2166157"/>
                <a:gd name="connsiteY25" fmla="*/ 79655 h 1282390"/>
                <a:gd name="connsiteX26" fmla="*/ 1456454 w 2166157"/>
                <a:gd name="connsiteY26" fmla="*/ 86799 h 1282390"/>
                <a:gd name="connsiteX27" fmla="*/ 1463598 w 2166157"/>
                <a:gd name="connsiteY27" fmla="*/ 89180 h 1282390"/>
                <a:gd name="connsiteX28" fmla="*/ 1470742 w 2166157"/>
                <a:gd name="connsiteY28" fmla="*/ 93943 h 1282390"/>
                <a:gd name="connsiteX29" fmla="*/ 1475504 w 2166157"/>
                <a:gd name="connsiteY29" fmla="*/ 101086 h 1282390"/>
                <a:gd name="connsiteX30" fmla="*/ 1485029 w 2166157"/>
                <a:gd name="connsiteY30" fmla="*/ 122518 h 1282390"/>
                <a:gd name="connsiteX31" fmla="*/ 1504079 w 2166157"/>
                <a:gd name="connsiteY31" fmla="*/ 120136 h 1282390"/>
                <a:gd name="connsiteX32" fmla="*/ 1506460 w 2166157"/>
                <a:gd name="connsiteY32" fmla="*/ 112993 h 1282390"/>
                <a:gd name="connsiteX33" fmla="*/ 1513604 w 2166157"/>
                <a:gd name="connsiteY33" fmla="*/ 108230 h 1282390"/>
                <a:gd name="connsiteX34" fmla="*/ 1530273 w 2166157"/>
                <a:gd name="connsiteY34" fmla="*/ 110611 h 1282390"/>
                <a:gd name="connsiteX35" fmla="*/ 1558848 w 2166157"/>
                <a:gd name="connsiteY35" fmla="*/ 115374 h 1282390"/>
                <a:gd name="connsiteX36" fmla="*/ 1570754 w 2166157"/>
                <a:gd name="connsiteY36" fmla="*/ 124899 h 1282390"/>
                <a:gd name="connsiteX37" fmla="*/ 1582660 w 2166157"/>
                <a:gd name="connsiteY37" fmla="*/ 136805 h 1282390"/>
                <a:gd name="connsiteX38" fmla="*/ 1604092 w 2166157"/>
                <a:gd name="connsiteY38" fmla="*/ 146330 h 1282390"/>
                <a:gd name="connsiteX39" fmla="*/ 1611235 w 2166157"/>
                <a:gd name="connsiteY39" fmla="*/ 160618 h 1282390"/>
                <a:gd name="connsiteX40" fmla="*/ 1606473 w 2166157"/>
                <a:gd name="connsiteY40" fmla="*/ 179668 h 1282390"/>
                <a:gd name="connsiteX41" fmla="*/ 1604092 w 2166157"/>
                <a:gd name="connsiteY41" fmla="*/ 196336 h 1282390"/>
                <a:gd name="connsiteX42" fmla="*/ 1599329 w 2166157"/>
                <a:gd name="connsiteY42" fmla="*/ 224911 h 1282390"/>
                <a:gd name="connsiteX43" fmla="*/ 1604092 w 2166157"/>
                <a:gd name="connsiteY43" fmla="*/ 198718 h 1282390"/>
                <a:gd name="connsiteX44" fmla="*/ 1608854 w 2166157"/>
                <a:gd name="connsiteY44" fmla="*/ 191574 h 1282390"/>
                <a:gd name="connsiteX45" fmla="*/ 1615998 w 2166157"/>
                <a:gd name="connsiteY45" fmla="*/ 189193 h 1282390"/>
                <a:gd name="connsiteX46" fmla="*/ 1620760 w 2166157"/>
                <a:gd name="connsiteY46" fmla="*/ 182049 h 1282390"/>
                <a:gd name="connsiteX47" fmla="*/ 1635048 w 2166157"/>
                <a:gd name="connsiteY47" fmla="*/ 172524 h 1282390"/>
                <a:gd name="connsiteX48" fmla="*/ 1618379 w 2166157"/>
                <a:gd name="connsiteY48" fmla="*/ 170143 h 1282390"/>
                <a:gd name="connsiteX49" fmla="*/ 1632667 w 2166157"/>
                <a:gd name="connsiteY49" fmla="*/ 165380 h 1282390"/>
                <a:gd name="connsiteX50" fmla="*/ 1644573 w 2166157"/>
                <a:gd name="connsiteY50" fmla="*/ 167761 h 1282390"/>
                <a:gd name="connsiteX51" fmla="*/ 1651717 w 2166157"/>
                <a:gd name="connsiteY51" fmla="*/ 170143 h 1282390"/>
                <a:gd name="connsiteX52" fmla="*/ 1661242 w 2166157"/>
                <a:gd name="connsiteY52" fmla="*/ 179668 h 1282390"/>
                <a:gd name="connsiteX53" fmla="*/ 1670767 w 2166157"/>
                <a:gd name="connsiteY53" fmla="*/ 189193 h 1282390"/>
                <a:gd name="connsiteX54" fmla="*/ 1675529 w 2166157"/>
                <a:gd name="connsiteY54" fmla="*/ 196336 h 1282390"/>
                <a:gd name="connsiteX55" fmla="*/ 1689817 w 2166157"/>
                <a:gd name="connsiteY55" fmla="*/ 210624 h 1282390"/>
                <a:gd name="connsiteX56" fmla="*/ 1692198 w 2166157"/>
                <a:gd name="connsiteY56" fmla="*/ 217768 h 1282390"/>
                <a:gd name="connsiteX57" fmla="*/ 1696960 w 2166157"/>
                <a:gd name="connsiteY57" fmla="*/ 241580 h 1282390"/>
                <a:gd name="connsiteX58" fmla="*/ 1704104 w 2166157"/>
                <a:gd name="connsiteY58" fmla="*/ 239199 h 1282390"/>
                <a:gd name="connsiteX59" fmla="*/ 1708867 w 2166157"/>
                <a:gd name="connsiteY59" fmla="*/ 224911 h 1282390"/>
                <a:gd name="connsiteX60" fmla="*/ 1716010 w 2166157"/>
                <a:gd name="connsiteY60" fmla="*/ 210624 h 1282390"/>
                <a:gd name="connsiteX61" fmla="*/ 1739823 w 2166157"/>
                <a:gd name="connsiteY61" fmla="*/ 215386 h 1282390"/>
                <a:gd name="connsiteX62" fmla="*/ 1746967 w 2166157"/>
                <a:gd name="connsiteY62" fmla="*/ 220149 h 1282390"/>
                <a:gd name="connsiteX63" fmla="*/ 1761254 w 2166157"/>
                <a:gd name="connsiteY63" fmla="*/ 224911 h 1282390"/>
                <a:gd name="connsiteX64" fmla="*/ 1766017 w 2166157"/>
                <a:gd name="connsiteY64" fmla="*/ 232055 h 1282390"/>
                <a:gd name="connsiteX65" fmla="*/ 1773160 w 2166157"/>
                <a:gd name="connsiteY65" fmla="*/ 234436 h 1282390"/>
                <a:gd name="connsiteX66" fmla="*/ 1780304 w 2166157"/>
                <a:gd name="connsiteY66" fmla="*/ 239199 h 1282390"/>
                <a:gd name="connsiteX67" fmla="*/ 1789829 w 2166157"/>
                <a:gd name="connsiteY67" fmla="*/ 248724 h 1282390"/>
                <a:gd name="connsiteX68" fmla="*/ 1801735 w 2166157"/>
                <a:gd name="connsiteY68" fmla="*/ 258249 h 1282390"/>
                <a:gd name="connsiteX69" fmla="*/ 1811260 w 2166157"/>
                <a:gd name="connsiteY69" fmla="*/ 272536 h 1282390"/>
                <a:gd name="connsiteX70" fmla="*/ 1818404 w 2166157"/>
                <a:gd name="connsiteY70" fmla="*/ 293968 h 1282390"/>
                <a:gd name="connsiteX71" fmla="*/ 1820785 w 2166157"/>
                <a:gd name="connsiteY71" fmla="*/ 301111 h 1282390"/>
                <a:gd name="connsiteX72" fmla="*/ 1823167 w 2166157"/>
                <a:gd name="connsiteY72" fmla="*/ 308255 h 1282390"/>
                <a:gd name="connsiteX73" fmla="*/ 1844598 w 2166157"/>
                <a:gd name="connsiteY73" fmla="*/ 305874 h 1282390"/>
                <a:gd name="connsiteX74" fmla="*/ 1851742 w 2166157"/>
                <a:gd name="connsiteY74" fmla="*/ 303493 h 1282390"/>
                <a:gd name="connsiteX75" fmla="*/ 1856504 w 2166157"/>
                <a:gd name="connsiteY75" fmla="*/ 296349 h 1282390"/>
                <a:gd name="connsiteX76" fmla="*/ 1873173 w 2166157"/>
                <a:gd name="connsiteY76" fmla="*/ 303493 h 1282390"/>
                <a:gd name="connsiteX77" fmla="*/ 1889842 w 2166157"/>
                <a:gd name="connsiteY77" fmla="*/ 322543 h 1282390"/>
                <a:gd name="connsiteX78" fmla="*/ 1896985 w 2166157"/>
                <a:gd name="connsiteY78" fmla="*/ 336830 h 1282390"/>
                <a:gd name="connsiteX79" fmla="*/ 1899367 w 2166157"/>
                <a:gd name="connsiteY79" fmla="*/ 343974 h 1282390"/>
                <a:gd name="connsiteX80" fmla="*/ 1904129 w 2166157"/>
                <a:gd name="connsiteY80" fmla="*/ 351118 h 1282390"/>
                <a:gd name="connsiteX81" fmla="*/ 1908892 w 2166157"/>
                <a:gd name="connsiteY81" fmla="*/ 365405 h 1282390"/>
                <a:gd name="connsiteX82" fmla="*/ 1913654 w 2166157"/>
                <a:gd name="connsiteY82" fmla="*/ 372549 h 1282390"/>
                <a:gd name="connsiteX83" fmla="*/ 1916035 w 2166157"/>
                <a:gd name="connsiteY83" fmla="*/ 379693 h 1282390"/>
                <a:gd name="connsiteX84" fmla="*/ 1927942 w 2166157"/>
                <a:gd name="connsiteY84" fmla="*/ 391599 h 1282390"/>
                <a:gd name="connsiteX85" fmla="*/ 1958898 w 2166157"/>
                <a:gd name="connsiteY85" fmla="*/ 393980 h 1282390"/>
                <a:gd name="connsiteX86" fmla="*/ 1966042 w 2166157"/>
                <a:gd name="connsiteY86" fmla="*/ 396361 h 1282390"/>
                <a:gd name="connsiteX87" fmla="*/ 1970804 w 2166157"/>
                <a:gd name="connsiteY87" fmla="*/ 403505 h 1282390"/>
                <a:gd name="connsiteX88" fmla="*/ 1977948 w 2166157"/>
                <a:gd name="connsiteY88" fmla="*/ 408268 h 1282390"/>
                <a:gd name="connsiteX89" fmla="*/ 1987473 w 2166157"/>
                <a:gd name="connsiteY89" fmla="*/ 420174 h 1282390"/>
                <a:gd name="connsiteX90" fmla="*/ 1996998 w 2166157"/>
                <a:gd name="connsiteY90" fmla="*/ 434461 h 1282390"/>
                <a:gd name="connsiteX91" fmla="*/ 2001760 w 2166157"/>
                <a:gd name="connsiteY91" fmla="*/ 451130 h 1282390"/>
                <a:gd name="connsiteX92" fmla="*/ 1996998 w 2166157"/>
                <a:gd name="connsiteY92" fmla="*/ 486849 h 1282390"/>
                <a:gd name="connsiteX93" fmla="*/ 1992235 w 2166157"/>
                <a:gd name="connsiteY93" fmla="*/ 493993 h 1282390"/>
                <a:gd name="connsiteX94" fmla="*/ 1989854 w 2166157"/>
                <a:gd name="connsiteY94" fmla="*/ 501136 h 1282390"/>
                <a:gd name="connsiteX95" fmla="*/ 2011285 w 2166157"/>
                <a:gd name="connsiteY95" fmla="*/ 493993 h 1282390"/>
                <a:gd name="connsiteX96" fmla="*/ 2016048 w 2166157"/>
                <a:gd name="connsiteY96" fmla="*/ 486849 h 1282390"/>
                <a:gd name="connsiteX97" fmla="*/ 2047004 w 2166157"/>
                <a:gd name="connsiteY97" fmla="*/ 491611 h 1282390"/>
                <a:gd name="connsiteX98" fmla="*/ 2054148 w 2166157"/>
                <a:gd name="connsiteY98" fmla="*/ 522568 h 1282390"/>
                <a:gd name="connsiteX99" fmla="*/ 2058910 w 2166157"/>
                <a:gd name="connsiteY99" fmla="*/ 536855 h 1282390"/>
                <a:gd name="connsiteX100" fmla="*/ 2061292 w 2166157"/>
                <a:gd name="connsiteY100" fmla="*/ 582099 h 1282390"/>
                <a:gd name="connsiteX101" fmla="*/ 2063673 w 2166157"/>
                <a:gd name="connsiteY101" fmla="*/ 589243 h 1282390"/>
                <a:gd name="connsiteX102" fmla="*/ 2077960 w 2166157"/>
                <a:gd name="connsiteY102" fmla="*/ 603530 h 1282390"/>
                <a:gd name="connsiteX103" fmla="*/ 2082723 w 2166157"/>
                <a:gd name="connsiteY103" fmla="*/ 617818 h 1282390"/>
                <a:gd name="connsiteX104" fmla="*/ 2085104 w 2166157"/>
                <a:gd name="connsiteY104" fmla="*/ 624961 h 1282390"/>
                <a:gd name="connsiteX105" fmla="*/ 2089867 w 2166157"/>
                <a:gd name="connsiteY105" fmla="*/ 646393 h 1282390"/>
                <a:gd name="connsiteX106" fmla="*/ 2087485 w 2166157"/>
                <a:gd name="connsiteY106" fmla="*/ 620199 h 1282390"/>
                <a:gd name="connsiteX107" fmla="*/ 2080342 w 2166157"/>
                <a:gd name="connsiteY107" fmla="*/ 617818 h 1282390"/>
                <a:gd name="connsiteX108" fmla="*/ 2077960 w 2166157"/>
                <a:gd name="connsiteY108" fmla="*/ 610674 h 1282390"/>
                <a:gd name="connsiteX109" fmla="*/ 2068435 w 2166157"/>
                <a:gd name="connsiteY109" fmla="*/ 596386 h 1282390"/>
                <a:gd name="connsiteX110" fmla="*/ 2073198 w 2166157"/>
                <a:gd name="connsiteY110" fmla="*/ 603530 h 1282390"/>
                <a:gd name="connsiteX111" fmla="*/ 2085104 w 2166157"/>
                <a:gd name="connsiteY111" fmla="*/ 615436 h 1282390"/>
                <a:gd name="connsiteX112" fmla="*/ 2094629 w 2166157"/>
                <a:gd name="connsiteY112" fmla="*/ 629724 h 1282390"/>
                <a:gd name="connsiteX113" fmla="*/ 2097010 w 2166157"/>
                <a:gd name="connsiteY113" fmla="*/ 636868 h 1282390"/>
                <a:gd name="connsiteX114" fmla="*/ 2101773 w 2166157"/>
                <a:gd name="connsiteY114" fmla="*/ 644011 h 1282390"/>
                <a:gd name="connsiteX115" fmla="*/ 2099392 w 2166157"/>
                <a:gd name="connsiteY115" fmla="*/ 663061 h 1282390"/>
                <a:gd name="connsiteX116" fmla="*/ 2097010 w 2166157"/>
                <a:gd name="connsiteY116" fmla="*/ 670205 h 1282390"/>
                <a:gd name="connsiteX117" fmla="*/ 2082723 w 2166157"/>
                <a:gd name="connsiteY117" fmla="*/ 677349 h 1282390"/>
                <a:gd name="connsiteX118" fmla="*/ 2075579 w 2166157"/>
                <a:gd name="connsiteY118" fmla="*/ 682111 h 1282390"/>
                <a:gd name="connsiteX119" fmla="*/ 2070817 w 2166157"/>
                <a:gd name="connsiteY119" fmla="*/ 689255 h 1282390"/>
                <a:gd name="connsiteX120" fmla="*/ 2077960 w 2166157"/>
                <a:gd name="connsiteY120" fmla="*/ 694018 h 1282390"/>
                <a:gd name="connsiteX121" fmla="*/ 2092248 w 2166157"/>
                <a:gd name="connsiteY121" fmla="*/ 698780 h 1282390"/>
                <a:gd name="connsiteX122" fmla="*/ 2099392 w 2166157"/>
                <a:gd name="connsiteY122" fmla="*/ 701161 h 1282390"/>
                <a:gd name="connsiteX123" fmla="*/ 2104154 w 2166157"/>
                <a:gd name="connsiteY123" fmla="*/ 694018 h 1282390"/>
                <a:gd name="connsiteX124" fmla="*/ 2087485 w 2166157"/>
                <a:gd name="connsiteY124" fmla="*/ 684493 h 1282390"/>
                <a:gd name="connsiteX125" fmla="*/ 2106535 w 2166157"/>
                <a:gd name="connsiteY125" fmla="*/ 701161 h 1282390"/>
                <a:gd name="connsiteX126" fmla="*/ 2118442 w 2166157"/>
                <a:gd name="connsiteY126" fmla="*/ 715449 h 1282390"/>
                <a:gd name="connsiteX127" fmla="*/ 2127967 w 2166157"/>
                <a:gd name="connsiteY127" fmla="*/ 744024 h 1282390"/>
                <a:gd name="connsiteX128" fmla="*/ 2132729 w 2166157"/>
                <a:gd name="connsiteY128" fmla="*/ 758311 h 1282390"/>
                <a:gd name="connsiteX129" fmla="*/ 2135110 w 2166157"/>
                <a:gd name="connsiteY129" fmla="*/ 765455 h 1282390"/>
                <a:gd name="connsiteX130" fmla="*/ 2139873 w 2166157"/>
                <a:gd name="connsiteY130" fmla="*/ 772599 h 1282390"/>
                <a:gd name="connsiteX131" fmla="*/ 2132729 w 2166157"/>
                <a:gd name="connsiteY131" fmla="*/ 748786 h 1282390"/>
                <a:gd name="connsiteX132" fmla="*/ 2130348 w 2166157"/>
                <a:gd name="connsiteY132" fmla="*/ 741643 h 1282390"/>
                <a:gd name="connsiteX133" fmla="*/ 2127967 w 2166157"/>
                <a:gd name="connsiteY133" fmla="*/ 734499 h 1282390"/>
                <a:gd name="connsiteX134" fmla="*/ 2137492 w 2166157"/>
                <a:gd name="connsiteY134" fmla="*/ 748786 h 1282390"/>
                <a:gd name="connsiteX135" fmla="*/ 2142254 w 2166157"/>
                <a:gd name="connsiteY135" fmla="*/ 755930 h 1282390"/>
                <a:gd name="connsiteX136" fmla="*/ 2149398 w 2166157"/>
                <a:gd name="connsiteY136" fmla="*/ 770218 h 1282390"/>
                <a:gd name="connsiteX137" fmla="*/ 2156542 w 2166157"/>
                <a:gd name="connsiteY137" fmla="*/ 796411 h 1282390"/>
                <a:gd name="connsiteX138" fmla="*/ 2161304 w 2166157"/>
                <a:gd name="connsiteY138" fmla="*/ 827368 h 1282390"/>
                <a:gd name="connsiteX139" fmla="*/ 2156542 w 2166157"/>
                <a:gd name="connsiteY139" fmla="*/ 874993 h 1282390"/>
                <a:gd name="connsiteX140" fmla="*/ 2151779 w 2166157"/>
                <a:gd name="connsiteY140" fmla="*/ 882136 h 1282390"/>
                <a:gd name="connsiteX141" fmla="*/ 2151779 w 2166157"/>
                <a:gd name="connsiteY141" fmla="*/ 898805 h 1282390"/>
                <a:gd name="connsiteX142" fmla="*/ 2158923 w 2166157"/>
                <a:gd name="connsiteY142" fmla="*/ 901186 h 1282390"/>
                <a:gd name="connsiteX143" fmla="*/ 2161304 w 2166157"/>
                <a:gd name="connsiteY143" fmla="*/ 908330 h 1282390"/>
                <a:gd name="connsiteX144" fmla="*/ 2166067 w 2166157"/>
                <a:gd name="connsiteY144" fmla="*/ 915474 h 1282390"/>
                <a:gd name="connsiteX145" fmla="*/ 2161304 w 2166157"/>
                <a:gd name="connsiteY145" fmla="*/ 955955 h 1282390"/>
                <a:gd name="connsiteX146" fmla="*/ 2158923 w 2166157"/>
                <a:gd name="connsiteY146" fmla="*/ 986911 h 1282390"/>
                <a:gd name="connsiteX147" fmla="*/ 2154160 w 2166157"/>
                <a:gd name="connsiteY147" fmla="*/ 1001199 h 1282390"/>
                <a:gd name="connsiteX148" fmla="*/ 2151779 w 2166157"/>
                <a:gd name="connsiteY148" fmla="*/ 1008343 h 1282390"/>
                <a:gd name="connsiteX149" fmla="*/ 2147017 w 2166157"/>
                <a:gd name="connsiteY149" fmla="*/ 1015486 h 1282390"/>
                <a:gd name="connsiteX150" fmla="*/ 2144635 w 2166157"/>
                <a:gd name="connsiteY150" fmla="*/ 1022630 h 1282390"/>
                <a:gd name="connsiteX151" fmla="*/ 2139873 w 2166157"/>
                <a:gd name="connsiteY151" fmla="*/ 1029774 h 1282390"/>
                <a:gd name="connsiteX152" fmla="*/ 2137492 w 2166157"/>
                <a:gd name="connsiteY152" fmla="*/ 1036918 h 1282390"/>
                <a:gd name="connsiteX153" fmla="*/ 2127967 w 2166157"/>
                <a:gd name="connsiteY153" fmla="*/ 1051205 h 1282390"/>
                <a:gd name="connsiteX154" fmla="*/ 2123204 w 2166157"/>
                <a:gd name="connsiteY154" fmla="*/ 1065493 h 1282390"/>
                <a:gd name="connsiteX155" fmla="*/ 2127967 w 2166157"/>
                <a:gd name="connsiteY155" fmla="*/ 1082161 h 1282390"/>
                <a:gd name="connsiteX156" fmla="*/ 2147017 w 2166157"/>
                <a:gd name="connsiteY156" fmla="*/ 1098829 h 1282390"/>
                <a:gd name="connsiteX157" fmla="*/ 2130348 w 2166157"/>
                <a:gd name="connsiteY157" fmla="*/ 1158360 h 1282390"/>
                <a:gd name="connsiteX158" fmla="*/ 2085104 w 2166157"/>
                <a:gd name="connsiteY158" fmla="*/ 1253610 h 1282390"/>
                <a:gd name="connsiteX159" fmla="*/ 146768 w 2166157"/>
                <a:gd name="connsiteY159" fmla="*/ 898805 h 1282390"/>
                <a:gd name="connsiteX160" fmla="*/ 137244 w 2166157"/>
                <a:gd name="connsiteY160" fmla="*/ 424936 h 1282390"/>
                <a:gd name="connsiteX161" fmla="*/ 289643 w 2166157"/>
                <a:gd name="connsiteY161" fmla="*/ 255868 h 1282390"/>
                <a:gd name="connsiteX162" fmla="*/ 427756 w 2166157"/>
                <a:gd name="connsiteY162" fmla="*/ 158236 h 1282390"/>
                <a:gd name="connsiteX163" fmla="*/ 480144 w 2166157"/>
                <a:gd name="connsiteY163" fmla="*/ 132043 h 1282390"/>
                <a:gd name="connsiteX164" fmla="*/ 513481 w 2166157"/>
                <a:gd name="connsiteY164" fmla="*/ 112993 h 1282390"/>
                <a:gd name="connsiteX165" fmla="*/ 784944 w 2166157"/>
                <a:gd name="connsiteY165" fmla="*/ 41555 h 1282390"/>
                <a:gd name="connsiteX166" fmla="*/ 815899 w 2166157"/>
                <a:gd name="connsiteY166" fmla="*/ 24886 h 1282390"/>
                <a:gd name="connsiteX167" fmla="*/ 925437 w 2166157"/>
                <a:gd name="connsiteY167" fmla="*/ 20124 h 1282390"/>
                <a:gd name="connsiteX168" fmla="*/ 999255 w 2166157"/>
                <a:gd name="connsiteY168" fmla="*/ 1074 h 1282390"/>
                <a:gd name="connsiteX169" fmla="*/ 1106410 w 2166157"/>
                <a:gd name="connsiteY169" fmla="*/ 32030 h 1282390"/>
                <a:gd name="connsiteX0" fmla="*/ 1108796 w 2163780"/>
                <a:gd name="connsiteY0" fmla="*/ 34411 h 1282390"/>
                <a:gd name="connsiteX1" fmla="*/ 1125465 w 2163780"/>
                <a:gd name="connsiteY1" fmla="*/ 32030 h 1282390"/>
                <a:gd name="connsiteX2" fmla="*/ 1132608 w 2163780"/>
                <a:gd name="connsiteY2" fmla="*/ 29649 h 1282390"/>
                <a:gd name="connsiteX3" fmla="*/ 1144515 w 2163780"/>
                <a:gd name="connsiteY3" fmla="*/ 27268 h 1282390"/>
                <a:gd name="connsiteX4" fmla="*/ 1151658 w 2163780"/>
                <a:gd name="connsiteY4" fmla="*/ 24886 h 1282390"/>
                <a:gd name="connsiteX5" fmla="*/ 1158802 w 2163780"/>
                <a:gd name="connsiteY5" fmla="*/ 20124 h 1282390"/>
                <a:gd name="connsiteX6" fmla="*/ 1173090 w 2163780"/>
                <a:gd name="connsiteY6" fmla="*/ 17743 h 1282390"/>
                <a:gd name="connsiteX7" fmla="*/ 1206427 w 2163780"/>
                <a:gd name="connsiteY7" fmla="*/ 24886 h 1282390"/>
                <a:gd name="connsiteX8" fmla="*/ 1213571 w 2163780"/>
                <a:gd name="connsiteY8" fmla="*/ 27268 h 1282390"/>
                <a:gd name="connsiteX9" fmla="*/ 1235002 w 2163780"/>
                <a:gd name="connsiteY9" fmla="*/ 29649 h 1282390"/>
                <a:gd name="connsiteX10" fmla="*/ 1258815 w 2163780"/>
                <a:gd name="connsiteY10" fmla="*/ 34411 h 1282390"/>
                <a:gd name="connsiteX11" fmla="*/ 1273102 w 2163780"/>
                <a:gd name="connsiteY11" fmla="*/ 39174 h 1282390"/>
                <a:gd name="connsiteX12" fmla="*/ 1287390 w 2163780"/>
                <a:gd name="connsiteY12" fmla="*/ 43936 h 1282390"/>
                <a:gd name="connsiteX13" fmla="*/ 1294533 w 2163780"/>
                <a:gd name="connsiteY13" fmla="*/ 46318 h 1282390"/>
                <a:gd name="connsiteX14" fmla="*/ 1301677 w 2163780"/>
                <a:gd name="connsiteY14" fmla="*/ 48699 h 1282390"/>
                <a:gd name="connsiteX15" fmla="*/ 1308821 w 2163780"/>
                <a:gd name="connsiteY15" fmla="*/ 62986 h 1282390"/>
                <a:gd name="connsiteX16" fmla="*/ 1318346 w 2163780"/>
                <a:gd name="connsiteY16" fmla="*/ 84418 h 1282390"/>
                <a:gd name="connsiteX17" fmla="*/ 1320727 w 2163780"/>
                <a:gd name="connsiteY17" fmla="*/ 91561 h 1282390"/>
                <a:gd name="connsiteX18" fmla="*/ 1323108 w 2163780"/>
                <a:gd name="connsiteY18" fmla="*/ 101086 h 1282390"/>
                <a:gd name="connsiteX19" fmla="*/ 1320727 w 2163780"/>
                <a:gd name="connsiteY19" fmla="*/ 84418 h 1282390"/>
                <a:gd name="connsiteX20" fmla="*/ 1315965 w 2163780"/>
                <a:gd name="connsiteY20" fmla="*/ 70130 h 1282390"/>
                <a:gd name="connsiteX21" fmla="*/ 1318346 w 2163780"/>
                <a:gd name="connsiteY21" fmla="*/ 60605 h 1282390"/>
                <a:gd name="connsiteX22" fmla="*/ 1413596 w 2163780"/>
                <a:gd name="connsiteY22" fmla="*/ 67749 h 1282390"/>
                <a:gd name="connsiteX23" fmla="*/ 1435027 w 2163780"/>
                <a:gd name="connsiteY23" fmla="*/ 74893 h 1282390"/>
                <a:gd name="connsiteX24" fmla="*/ 1442171 w 2163780"/>
                <a:gd name="connsiteY24" fmla="*/ 77274 h 1282390"/>
                <a:gd name="connsiteX25" fmla="*/ 1449315 w 2163780"/>
                <a:gd name="connsiteY25" fmla="*/ 79655 h 1282390"/>
                <a:gd name="connsiteX26" fmla="*/ 1454077 w 2163780"/>
                <a:gd name="connsiteY26" fmla="*/ 86799 h 1282390"/>
                <a:gd name="connsiteX27" fmla="*/ 1461221 w 2163780"/>
                <a:gd name="connsiteY27" fmla="*/ 89180 h 1282390"/>
                <a:gd name="connsiteX28" fmla="*/ 1468365 w 2163780"/>
                <a:gd name="connsiteY28" fmla="*/ 93943 h 1282390"/>
                <a:gd name="connsiteX29" fmla="*/ 1473127 w 2163780"/>
                <a:gd name="connsiteY29" fmla="*/ 101086 h 1282390"/>
                <a:gd name="connsiteX30" fmla="*/ 1482652 w 2163780"/>
                <a:gd name="connsiteY30" fmla="*/ 122518 h 1282390"/>
                <a:gd name="connsiteX31" fmla="*/ 1501702 w 2163780"/>
                <a:gd name="connsiteY31" fmla="*/ 120136 h 1282390"/>
                <a:gd name="connsiteX32" fmla="*/ 1504083 w 2163780"/>
                <a:gd name="connsiteY32" fmla="*/ 112993 h 1282390"/>
                <a:gd name="connsiteX33" fmla="*/ 1511227 w 2163780"/>
                <a:gd name="connsiteY33" fmla="*/ 108230 h 1282390"/>
                <a:gd name="connsiteX34" fmla="*/ 1527896 w 2163780"/>
                <a:gd name="connsiteY34" fmla="*/ 110611 h 1282390"/>
                <a:gd name="connsiteX35" fmla="*/ 1556471 w 2163780"/>
                <a:gd name="connsiteY35" fmla="*/ 115374 h 1282390"/>
                <a:gd name="connsiteX36" fmla="*/ 1568377 w 2163780"/>
                <a:gd name="connsiteY36" fmla="*/ 124899 h 1282390"/>
                <a:gd name="connsiteX37" fmla="*/ 1580283 w 2163780"/>
                <a:gd name="connsiteY37" fmla="*/ 136805 h 1282390"/>
                <a:gd name="connsiteX38" fmla="*/ 1601715 w 2163780"/>
                <a:gd name="connsiteY38" fmla="*/ 146330 h 1282390"/>
                <a:gd name="connsiteX39" fmla="*/ 1608858 w 2163780"/>
                <a:gd name="connsiteY39" fmla="*/ 160618 h 1282390"/>
                <a:gd name="connsiteX40" fmla="*/ 1604096 w 2163780"/>
                <a:gd name="connsiteY40" fmla="*/ 179668 h 1282390"/>
                <a:gd name="connsiteX41" fmla="*/ 1601715 w 2163780"/>
                <a:gd name="connsiteY41" fmla="*/ 196336 h 1282390"/>
                <a:gd name="connsiteX42" fmla="*/ 1596952 w 2163780"/>
                <a:gd name="connsiteY42" fmla="*/ 224911 h 1282390"/>
                <a:gd name="connsiteX43" fmla="*/ 1601715 w 2163780"/>
                <a:gd name="connsiteY43" fmla="*/ 198718 h 1282390"/>
                <a:gd name="connsiteX44" fmla="*/ 1606477 w 2163780"/>
                <a:gd name="connsiteY44" fmla="*/ 191574 h 1282390"/>
                <a:gd name="connsiteX45" fmla="*/ 1613621 w 2163780"/>
                <a:gd name="connsiteY45" fmla="*/ 189193 h 1282390"/>
                <a:gd name="connsiteX46" fmla="*/ 1618383 w 2163780"/>
                <a:gd name="connsiteY46" fmla="*/ 182049 h 1282390"/>
                <a:gd name="connsiteX47" fmla="*/ 1632671 w 2163780"/>
                <a:gd name="connsiteY47" fmla="*/ 172524 h 1282390"/>
                <a:gd name="connsiteX48" fmla="*/ 1616002 w 2163780"/>
                <a:gd name="connsiteY48" fmla="*/ 170143 h 1282390"/>
                <a:gd name="connsiteX49" fmla="*/ 1630290 w 2163780"/>
                <a:gd name="connsiteY49" fmla="*/ 165380 h 1282390"/>
                <a:gd name="connsiteX50" fmla="*/ 1642196 w 2163780"/>
                <a:gd name="connsiteY50" fmla="*/ 167761 h 1282390"/>
                <a:gd name="connsiteX51" fmla="*/ 1649340 w 2163780"/>
                <a:gd name="connsiteY51" fmla="*/ 170143 h 1282390"/>
                <a:gd name="connsiteX52" fmla="*/ 1658865 w 2163780"/>
                <a:gd name="connsiteY52" fmla="*/ 179668 h 1282390"/>
                <a:gd name="connsiteX53" fmla="*/ 1668390 w 2163780"/>
                <a:gd name="connsiteY53" fmla="*/ 189193 h 1282390"/>
                <a:gd name="connsiteX54" fmla="*/ 1673152 w 2163780"/>
                <a:gd name="connsiteY54" fmla="*/ 196336 h 1282390"/>
                <a:gd name="connsiteX55" fmla="*/ 1687440 w 2163780"/>
                <a:gd name="connsiteY55" fmla="*/ 210624 h 1282390"/>
                <a:gd name="connsiteX56" fmla="*/ 1689821 w 2163780"/>
                <a:gd name="connsiteY56" fmla="*/ 217768 h 1282390"/>
                <a:gd name="connsiteX57" fmla="*/ 1694583 w 2163780"/>
                <a:gd name="connsiteY57" fmla="*/ 241580 h 1282390"/>
                <a:gd name="connsiteX58" fmla="*/ 1701727 w 2163780"/>
                <a:gd name="connsiteY58" fmla="*/ 239199 h 1282390"/>
                <a:gd name="connsiteX59" fmla="*/ 1706490 w 2163780"/>
                <a:gd name="connsiteY59" fmla="*/ 224911 h 1282390"/>
                <a:gd name="connsiteX60" fmla="*/ 1713633 w 2163780"/>
                <a:gd name="connsiteY60" fmla="*/ 210624 h 1282390"/>
                <a:gd name="connsiteX61" fmla="*/ 1737446 w 2163780"/>
                <a:gd name="connsiteY61" fmla="*/ 215386 h 1282390"/>
                <a:gd name="connsiteX62" fmla="*/ 1744590 w 2163780"/>
                <a:gd name="connsiteY62" fmla="*/ 220149 h 1282390"/>
                <a:gd name="connsiteX63" fmla="*/ 1758877 w 2163780"/>
                <a:gd name="connsiteY63" fmla="*/ 224911 h 1282390"/>
                <a:gd name="connsiteX64" fmla="*/ 1763640 w 2163780"/>
                <a:gd name="connsiteY64" fmla="*/ 232055 h 1282390"/>
                <a:gd name="connsiteX65" fmla="*/ 1770783 w 2163780"/>
                <a:gd name="connsiteY65" fmla="*/ 234436 h 1282390"/>
                <a:gd name="connsiteX66" fmla="*/ 1777927 w 2163780"/>
                <a:gd name="connsiteY66" fmla="*/ 239199 h 1282390"/>
                <a:gd name="connsiteX67" fmla="*/ 1787452 w 2163780"/>
                <a:gd name="connsiteY67" fmla="*/ 248724 h 1282390"/>
                <a:gd name="connsiteX68" fmla="*/ 1799358 w 2163780"/>
                <a:gd name="connsiteY68" fmla="*/ 258249 h 1282390"/>
                <a:gd name="connsiteX69" fmla="*/ 1808883 w 2163780"/>
                <a:gd name="connsiteY69" fmla="*/ 272536 h 1282390"/>
                <a:gd name="connsiteX70" fmla="*/ 1816027 w 2163780"/>
                <a:gd name="connsiteY70" fmla="*/ 293968 h 1282390"/>
                <a:gd name="connsiteX71" fmla="*/ 1818408 w 2163780"/>
                <a:gd name="connsiteY71" fmla="*/ 301111 h 1282390"/>
                <a:gd name="connsiteX72" fmla="*/ 1820790 w 2163780"/>
                <a:gd name="connsiteY72" fmla="*/ 308255 h 1282390"/>
                <a:gd name="connsiteX73" fmla="*/ 1842221 w 2163780"/>
                <a:gd name="connsiteY73" fmla="*/ 305874 h 1282390"/>
                <a:gd name="connsiteX74" fmla="*/ 1849365 w 2163780"/>
                <a:gd name="connsiteY74" fmla="*/ 303493 h 1282390"/>
                <a:gd name="connsiteX75" fmla="*/ 1854127 w 2163780"/>
                <a:gd name="connsiteY75" fmla="*/ 296349 h 1282390"/>
                <a:gd name="connsiteX76" fmla="*/ 1870796 w 2163780"/>
                <a:gd name="connsiteY76" fmla="*/ 303493 h 1282390"/>
                <a:gd name="connsiteX77" fmla="*/ 1887465 w 2163780"/>
                <a:gd name="connsiteY77" fmla="*/ 322543 h 1282390"/>
                <a:gd name="connsiteX78" fmla="*/ 1894608 w 2163780"/>
                <a:gd name="connsiteY78" fmla="*/ 336830 h 1282390"/>
                <a:gd name="connsiteX79" fmla="*/ 1896990 w 2163780"/>
                <a:gd name="connsiteY79" fmla="*/ 343974 h 1282390"/>
                <a:gd name="connsiteX80" fmla="*/ 1901752 w 2163780"/>
                <a:gd name="connsiteY80" fmla="*/ 351118 h 1282390"/>
                <a:gd name="connsiteX81" fmla="*/ 1906515 w 2163780"/>
                <a:gd name="connsiteY81" fmla="*/ 365405 h 1282390"/>
                <a:gd name="connsiteX82" fmla="*/ 1911277 w 2163780"/>
                <a:gd name="connsiteY82" fmla="*/ 372549 h 1282390"/>
                <a:gd name="connsiteX83" fmla="*/ 1913658 w 2163780"/>
                <a:gd name="connsiteY83" fmla="*/ 379693 h 1282390"/>
                <a:gd name="connsiteX84" fmla="*/ 1925565 w 2163780"/>
                <a:gd name="connsiteY84" fmla="*/ 391599 h 1282390"/>
                <a:gd name="connsiteX85" fmla="*/ 1956521 w 2163780"/>
                <a:gd name="connsiteY85" fmla="*/ 393980 h 1282390"/>
                <a:gd name="connsiteX86" fmla="*/ 1963665 w 2163780"/>
                <a:gd name="connsiteY86" fmla="*/ 396361 h 1282390"/>
                <a:gd name="connsiteX87" fmla="*/ 1968427 w 2163780"/>
                <a:gd name="connsiteY87" fmla="*/ 403505 h 1282390"/>
                <a:gd name="connsiteX88" fmla="*/ 1975571 w 2163780"/>
                <a:gd name="connsiteY88" fmla="*/ 408268 h 1282390"/>
                <a:gd name="connsiteX89" fmla="*/ 1985096 w 2163780"/>
                <a:gd name="connsiteY89" fmla="*/ 420174 h 1282390"/>
                <a:gd name="connsiteX90" fmla="*/ 1994621 w 2163780"/>
                <a:gd name="connsiteY90" fmla="*/ 434461 h 1282390"/>
                <a:gd name="connsiteX91" fmla="*/ 1999383 w 2163780"/>
                <a:gd name="connsiteY91" fmla="*/ 451130 h 1282390"/>
                <a:gd name="connsiteX92" fmla="*/ 1994621 w 2163780"/>
                <a:gd name="connsiteY92" fmla="*/ 486849 h 1282390"/>
                <a:gd name="connsiteX93" fmla="*/ 1989858 w 2163780"/>
                <a:gd name="connsiteY93" fmla="*/ 493993 h 1282390"/>
                <a:gd name="connsiteX94" fmla="*/ 1987477 w 2163780"/>
                <a:gd name="connsiteY94" fmla="*/ 501136 h 1282390"/>
                <a:gd name="connsiteX95" fmla="*/ 2008908 w 2163780"/>
                <a:gd name="connsiteY95" fmla="*/ 493993 h 1282390"/>
                <a:gd name="connsiteX96" fmla="*/ 2013671 w 2163780"/>
                <a:gd name="connsiteY96" fmla="*/ 486849 h 1282390"/>
                <a:gd name="connsiteX97" fmla="*/ 2044627 w 2163780"/>
                <a:gd name="connsiteY97" fmla="*/ 491611 h 1282390"/>
                <a:gd name="connsiteX98" fmla="*/ 2051771 w 2163780"/>
                <a:gd name="connsiteY98" fmla="*/ 522568 h 1282390"/>
                <a:gd name="connsiteX99" fmla="*/ 2056533 w 2163780"/>
                <a:gd name="connsiteY99" fmla="*/ 536855 h 1282390"/>
                <a:gd name="connsiteX100" fmla="*/ 2058915 w 2163780"/>
                <a:gd name="connsiteY100" fmla="*/ 582099 h 1282390"/>
                <a:gd name="connsiteX101" fmla="*/ 2061296 w 2163780"/>
                <a:gd name="connsiteY101" fmla="*/ 589243 h 1282390"/>
                <a:gd name="connsiteX102" fmla="*/ 2075583 w 2163780"/>
                <a:gd name="connsiteY102" fmla="*/ 603530 h 1282390"/>
                <a:gd name="connsiteX103" fmla="*/ 2080346 w 2163780"/>
                <a:gd name="connsiteY103" fmla="*/ 617818 h 1282390"/>
                <a:gd name="connsiteX104" fmla="*/ 2082727 w 2163780"/>
                <a:gd name="connsiteY104" fmla="*/ 624961 h 1282390"/>
                <a:gd name="connsiteX105" fmla="*/ 2087490 w 2163780"/>
                <a:gd name="connsiteY105" fmla="*/ 646393 h 1282390"/>
                <a:gd name="connsiteX106" fmla="*/ 2085108 w 2163780"/>
                <a:gd name="connsiteY106" fmla="*/ 620199 h 1282390"/>
                <a:gd name="connsiteX107" fmla="*/ 2077965 w 2163780"/>
                <a:gd name="connsiteY107" fmla="*/ 617818 h 1282390"/>
                <a:gd name="connsiteX108" fmla="*/ 2075583 w 2163780"/>
                <a:gd name="connsiteY108" fmla="*/ 610674 h 1282390"/>
                <a:gd name="connsiteX109" fmla="*/ 2066058 w 2163780"/>
                <a:gd name="connsiteY109" fmla="*/ 596386 h 1282390"/>
                <a:gd name="connsiteX110" fmla="*/ 2070821 w 2163780"/>
                <a:gd name="connsiteY110" fmla="*/ 603530 h 1282390"/>
                <a:gd name="connsiteX111" fmla="*/ 2082727 w 2163780"/>
                <a:gd name="connsiteY111" fmla="*/ 615436 h 1282390"/>
                <a:gd name="connsiteX112" fmla="*/ 2092252 w 2163780"/>
                <a:gd name="connsiteY112" fmla="*/ 629724 h 1282390"/>
                <a:gd name="connsiteX113" fmla="*/ 2094633 w 2163780"/>
                <a:gd name="connsiteY113" fmla="*/ 636868 h 1282390"/>
                <a:gd name="connsiteX114" fmla="*/ 2099396 w 2163780"/>
                <a:gd name="connsiteY114" fmla="*/ 644011 h 1282390"/>
                <a:gd name="connsiteX115" fmla="*/ 2097015 w 2163780"/>
                <a:gd name="connsiteY115" fmla="*/ 663061 h 1282390"/>
                <a:gd name="connsiteX116" fmla="*/ 2094633 w 2163780"/>
                <a:gd name="connsiteY116" fmla="*/ 670205 h 1282390"/>
                <a:gd name="connsiteX117" fmla="*/ 2080346 w 2163780"/>
                <a:gd name="connsiteY117" fmla="*/ 677349 h 1282390"/>
                <a:gd name="connsiteX118" fmla="*/ 2073202 w 2163780"/>
                <a:gd name="connsiteY118" fmla="*/ 682111 h 1282390"/>
                <a:gd name="connsiteX119" fmla="*/ 2068440 w 2163780"/>
                <a:gd name="connsiteY119" fmla="*/ 689255 h 1282390"/>
                <a:gd name="connsiteX120" fmla="*/ 2075583 w 2163780"/>
                <a:gd name="connsiteY120" fmla="*/ 694018 h 1282390"/>
                <a:gd name="connsiteX121" fmla="*/ 2089871 w 2163780"/>
                <a:gd name="connsiteY121" fmla="*/ 698780 h 1282390"/>
                <a:gd name="connsiteX122" fmla="*/ 2097015 w 2163780"/>
                <a:gd name="connsiteY122" fmla="*/ 701161 h 1282390"/>
                <a:gd name="connsiteX123" fmla="*/ 2101777 w 2163780"/>
                <a:gd name="connsiteY123" fmla="*/ 694018 h 1282390"/>
                <a:gd name="connsiteX124" fmla="*/ 2085108 w 2163780"/>
                <a:gd name="connsiteY124" fmla="*/ 684493 h 1282390"/>
                <a:gd name="connsiteX125" fmla="*/ 2104158 w 2163780"/>
                <a:gd name="connsiteY125" fmla="*/ 701161 h 1282390"/>
                <a:gd name="connsiteX126" fmla="*/ 2116065 w 2163780"/>
                <a:gd name="connsiteY126" fmla="*/ 715449 h 1282390"/>
                <a:gd name="connsiteX127" fmla="*/ 2125590 w 2163780"/>
                <a:gd name="connsiteY127" fmla="*/ 744024 h 1282390"/>
                <a:gd name="connsiteX128" fmla="*/ 2130352 w 2163780"/>
                <a:gd name="connsiteY128" fmla="*/ 758311 h 1282390"/>
                <a:gd name="connsiteX129" fmla="*/ 2132733 w 2163780"/>
                <a:gd name="connsiteY129" fmla="*/ 765455 h 1282390"/>
                <a:gd name="connsiteX130" fmla="*/ 2137496 w 2163780"/>
                <a:gd name="connsiteY130" fmla="*/ 772599 h 1282390"/>
                <a:gd name="connsiteX131" fmla="*/ 2130352 w 2163780"/>
                <a:gd name="connsiteY131" fmla="*/ 748786 h 1282390"/>
                <a:gd name="connsiteX132" fmla="*/ 2127971 w 2163780"/>
                <a:gd name="connsiteY132" fmla="*/ 741643 h 1282390"/>
                <a:gd name="connsiteX133" fmla="*/ 2125590 w 2163780"/>
                <a:gd name="connsiteY133" fmla="*/ 734499 h 1282390"/>
                <a:gd name="connsiteX134" fmla="*/ 2135115 w 2163780"/>
                <a:gd name="connsiteY134" fmla="*/ 748786 h 1282390"/>
                <a:gd name="connsiteX135" fmla="*/ 2139877 w 2163780"/>
                <a:gd name="connsiteY135" fmla="*/ 755930 h 1282390"/>
                <a:gd name="connsiteX136" fmla="*/ 2147021 w 2163780"/>
                <a:gd name="connsiteY136" fmla="*/ 770218 h 1282390"/>
                <a:gd name="connsiteX137" fmla="*/ 2154165 w 2163780"/>
                <a:gd name="connsiteY137" fmla="*/ 796411 h 1282390"/>
                <a:gd name="connsiteX138" fmla="*/ 2158927 w 2163780"/>
                <a:gd name="connsiteY138" fmla="*/ 827368 h 1282390"/>
                <a:gd name="connsiteX139" fmla="*/ 2154165 w 2163780"/>
                <a:gd name="connsiteY139" fmla="*/ 874993 h 1282390"/>
                <a:gd name="connsiteX140" fmla="*/ 2149402 w 2163780"/>
                <a:gd name="connsiteY140" fmla="*/ 882136 h 1282390"/>
                <a:gd name="connsiteX141" fmla="*/ 2149402 w 2163780"/>
                <a:gd name="connsiteY141" fmla="*/ 898805 h 1282390"/>
                <a:gd name="connsiteX142" fmla="*/ 2156546 w 2163780"/>
                <a:gd name="connsiteY142" fmla="*/ 901186 h 1282390"/>
                <a:gd name="connsiteX143" fmla="*/ 2158927 w 2163780"/>
                <a:gd name="connsiteY143" fmla="*/ 908330 h 1282390"/>
                <a:gd name="connsiteX144" fmla="*/ 2163690 w 2163780"/>
                <a:gd name="connsiteY144" fmla="*/ 915474 h 1282390"/>
                <a:gd name="connsiteX145" fmla="*/ 2158927 w 2163780"/>
                <a:gd name="connsiteY145" fmla="*/ 955955 h 1282390"/>
                <a:gd name="connsiteX146" fmla="*/ 2156546 w 2163780"/>
                <a:gd name="connsiteY146" fmla="*/ 986911 h 1282390"/>
                <a:gd name="connsiteX147" fmla="*/ 2151783 w 2163780"/>
                <a:gd name="connsiteY147" fmla="*/ 1001199 h 1282390"/>
                <a:gd name="connsiteX148" fmla="*/ 2149402 w 2163780"/>
                <a:gd name="connsiteY148" fmla="*/ 1008343 h 1282390"/>
                <a:gd name="connsiteX149" fmla="*/ 2144640 w 2163780"/>
                <a:gd name="connsiteY149" fmla="*/ 1015486 h 1282390"/>
                <a:gd name="connsiteX150" fmla="*/ 2142258 w 2163780"/>
                <a:gd name="connsiteY150" fmla="*/ 1022630 h 1282390"/>
                <a:gd name="connsiteX151" fmla="*/ 2137496 w 2163780"/>
                <a:gd name="connsiteY151" fmla="*/ 1029774 h 1282390"/>
                <a:gd name="connsiteX152" fmla="*/ 2135115 w 2163780"/>
                <a:gd name="connsiteY152" fmla="*/ 1036918 h 1282390"/>
                <a:gd name="connsiteX153" fmla="*/ 2125590 w 2163780"/>
                <a:gd name="connsiteY153" fmla="*/ 1051205 h 1282390"/>
                <a:gd name="connsiteX154" fmla="*/ 2120827 w 2163780"/>
                <a:gd name="connsiteY154" fmla="*/ 1065493 h 1282390"/>
                <a:gd name="connsiteX155" fmla="*/ 2125590 w 2163780"/>
                <a:gd name="connsiteY155" fmla="*/ 1082161 h 1282390"/>
                <a:gd name="connsiteX156" fmla="*/ 2144640 w 2163780"/>
                <a:gd name="connsiteY156" fmla="*/ 1098829 h 1282390"/>
                <a:gd name="connsiteX157" fmla="*/ 2127971 w 2163780"/>
                <a:gd name="connsiteY157" fmla="*/ 1158360 h 1282390"/>
                <a:gd name="connsiteX158" fmla="*/ 2082727 w 2163780"/>
                <a:gd name="connsiteY158" fmla="*/ 1253610 h 1282390"/>
                <a:gd name="connsiteX159" fmla="*/ 144391 w 2163780"/>
                <a:gd name="connsiteY159" fmla="*/ 898805 h 1282390"/>
                <a:gd name="connsiteX160" fmla="*/ 134867 w 2163780"/>
                <a:gd name="connsiteY160" fmla="*/ 424936 h 1282390"/>
                <a:gd name="connsiteX161" fmla="*/ 213448 w 2163780"/>
                <a:gd name="connsiteY161" fmla="*/ 286824 h 1282390"/>
                <a:gd name="connsiteX162" fmla="*/ 287266 w 2163780"/>
                <a:gd name="connsiteY162" fmla="*/ 255868 h 1282390"/>
                <a:gd name="connsiteX163" fmla="*/ 425379 w 2163780"/>
                <a:gd name="connsiteY163" fmla="*/ 158236 h 1282390"/>
                <a:gd name="connsiteX164" fmla="*/ 477767 w 2163780"/>
                <a:gd name="connsiteY164" fmla="*/ 132043 h 1282390"/>
                <a:gd name="connsiteX165" fmla="*/ 511104 w 2163780"/>
                <a:gd name="connsiteY165" fmla="*/ 112993 h 1282390"/>
                <a:gd name="connsiteX166" fmla="*/ 782567 w 2163780"/>
                <a:gd name="connsiteY166" fmla="*/ 41555 h 1282390"/>
                <a:gd name="connsiteX167" fmla="*/ 813522 w 2163780"/>
                <a:gd name="connsiteY167" fmla="*/ 24886 h 1282390"/>
                <a:gd name="connsiteX168" fmla="*/ 923060 w 2163780"/>
                <a:gd name="connsiteY168" fmla="*/ 20124 h 1282390"/>
                <a:gd name="connsiteX169" fmla="*/ 996878 w 2163780"/>
                <a:gd name="connsiteY169" fmla="*/ 1074 h 1282390"/>
                <a:gd name="connsiteX170" fmla="*/ 1104033 w 2163780"/>
                <a:gd name="connsiteY170" fmla="*/ 32030 h 1282390"/>
                <a:gd name="connsiteX0" fmla="*/ 1108796 w 2163780"/>
                <a:gd name="connsiteY0" fmla="*/ 34411 h 1282390"/>
                <a:gd name="connsiteX1" fmla="*/ 1125465 w 2163780"/>
                <a:gd name="connsiteY1" fmla="*/ 32030 h 1282390"/>
                <a:gd name="connsiteX2" fmla="*/ 1132608 w 2163780"/>
                <a:gd name="connsiteY2" fmla="*/ 29649 h 1282390"/>
                <a:gd name="connsiteX3" fmla="*/ 1144515 w 2163780"/>
                <a:gd name="connsiteY3" fmla="*/ 27268 h 1282390"/>
                <a:gd name="connsiteX4" fmla="*/ 1151658 w 2163780"/>
                <a:gd name="connsiteY4" fmla="*/ 24886 h 1282390"/>
                <a:gd name="connsiteX5" fmla="*/ 1158802 w 2163780"/>
                <a:gd name="connsiteY5" fmla="*/ 20124 h 1282390"/>
                <a:gd name="connsiteX6" fmla="*/ 1173090 w 2163780"/>
                <a:gd name="connsiteY6" fmla="*/ 17743 h 1282390"/>
                <a:gd name="connsiteX7" fmla="*/ 1206427 w 2163780"/>
                <a:gd name="connsiteY7" fmla="*/ 24886 h 1282390"/>
                <a:gd name="connsiteX8" fmla="*/ 1213571 w 2163780"/>
                <a:gd name="connsiteY8" fmla="*/ 27268 h 1282390"/>
                <a:gd name="connsiteX9" fmla="*/ 1235002 w 2163780"/>
                <a:gd name="connsiteY9" fmla="*/ 29649 h 1282390"/>
                <a:gd name="connsiteX10" fmla="*/ 1258815 w 2163780"/>
                <a:gd name="connsiteY10" fmla="*/ 34411 h 1282390"/>
                <a:gd name="connsiteX11" fmla="*/ 1273102 w 2163780"/>
                <a:gd name="connsiteY11" fmla="*/ 39174 h 1282390"/>
                <a:gd name="connsiteX12" fmla="*/ 1287390 w 2163780"/>
                <a:gd name="connsiteY12" fmla="*/ 43936 h 1282390"/>
                <a:gd name="connsiteX13" fmla="*/ 1294533 w 2163780"/>
                <a:gd name="connsiteY13" fmla="*/ 46318 h 1282390"/>
                <a:gd name="connsiteX14" fmla="*/ 1301677 w 2163780"/>
                <a:gd name="connsiteY14" fmla="*/ 48699 h 1282390"/>
                <a:gd name="connsiteX15" fmla="*/ 1308821 w 2163780"/>
                <a:gd name="connsiteY15" fmla="*/ 62986 h 1282390"/>
                <a:gd name="connsiteX16" fmla="*/ 1318346 w 2163780"/>
                <a:gd name="connsiteY16" fmla="*/ 84418 h 1282390"/>
                <a:gd name="connsiteX17" fmla="*/ 1320727 w 2163780"/>
                <a:gd name="connsiteY17" fmla="*/ 91561 h 1282390"/>
                <a:gd name="connsiteX18" fmla="*/ 1323108 w 2163780"/>
                <a:gd name="connsiteY18" fmla="*/ 101086 h 1282390"/>
                <a:gd name="connsiteX19" fmla="*/ 1320727 w 2163780"/>
                <a:gd name="connsiteY19" fmla="*/ 84418 h 1282390"/>
                <a:gd name="connsiteX20" fmla="*/ 1315965 w 2163780"/>
                <a:gd name="connsiteY20" fmla="*/ 70130 h 1282390"/>
                <a:gd name="connsiteX21" fmla="*/ 1318346 w 2163780"/>
                <a:gd name="connsiteY21" fmla="*/ 60605 h 1282390"/>
                <a:gd name="connsiteX22" fmla="*/ 1413596 w 2163780"/>
                <a:gd name="connsiteY22" fmla="*/ 67749 h 1282390"/>
                <a:gd name="connsiteX23" fmla="*/ 1435027 w 2163780"/>
                <a:gd name="connsiteY23" fmla="*/ 74893 h 1282390"/>
                <a:gd name="connsiteX24" fmla="*/ 1442171 w 2163780"/>
                <a:gd name="connsiteY24" fmla="*/ 77274 h 1282390"/>
                <a:gd name="connsiteX25" fmla="*/ 1449315 w 2163780"/>
                <a:gd name="connsiteY25" fmla="*/ 79655 h 1282390"/>
                <a:gd name="connsiteX26" fmla="*/ 1454077 w 2163780"/>
                <a:gd name="connsiteY26" fmla="*/ 86799 h 1282390"/>
                <a:gd name="connsiteX27" fmla="*/ 1461221 w 2163780"/>
                <a:gd name="connsiteY27" fmla="*/ 89180 h 1282390"/>
                <a:gd name="connsiteX28" fmla="*/ 1468365 w 2163780"/>
                <a:gd name="connsiteY28" fmla="*/ 93943 h 1282390"/>
                <a:gd name="connsiteX29" fmla="*/ 1473127 w 2163780"/>
                <a:gd name="connsiteY29" fmla="*/ 101086 h 1282390"/>
                <a:gd name="connsiteX30" fmla="*/ 1482652 w 2163780"/>
                <a:gd name="connsiteY30" fmla="*/ 122518 h 1282390"/>
                <a:gd name="connsiteX31" fmla="*/ 1501702 w 2163780"/>
                <a:gd name="connsiteY31" fmla="*/ 120136 h 1282390"/>
                <a:gd name="connsiteX32" fmla="*/ 1504083 w 2163780"/>
                <a:gd name="connsiteY32" fmla="*/ 112993 h 1282390"/>
                <a:gd name="connsiteX33" fmla="*/ 1511227 w 2163780"/>
                <a:gd name="connsiteY33" fmla="*/ 108230 h 1282390"/>
                <a:gd name="connsiteX34" fmla="*/ 1527896 w 2163780"/>
                <a:gd name="connsiteY34" fmla="*/ 110611 h 1282390"/>
                <a:gd name="connsiteX35" fmla="*/ 1556471 w 2163780"/>
                <a:gd name="connsiteY35" fmla="*/ 115374 h 1282390"/>
                <a:gd name="connsiteX36" fmla="*/ 1568377 w 2163780"/>
                <a:gd name="connsiteY36" fmla="*/ 124899 h 1282390"/>
                <a:gd name="connsiteX37" fmla="*/ 1580283 w 2163780"/>
                <a:gd name="connsiteY37" fmla="*/ 136805 h 1282390"/>
                <a:gd name="connsiteX38" fmla="*/ 1601715 w 2163780"/>
                <a:gd name="connsiteY38" fmla="*/ 146330 h 1282390"/>
                <a:gd name="connsiteX39" fmla="*/ 1608858 w 2163780"/>
                <a:gd name="connsiteY39" fmla="*/ 160618 h 1282390"/>
                <a:gd name="connsiteX40" fmla="*/ 1604096 w 2163780"/>
                <a:gd name="connsiteY40" fmla="*/ 179668 h 1282390"/>
                <a:gd name="connsiteX41" fmla="*/ 1601715 w 2163780"/>
                <a:gd name="connsiteY41" fmla="*/ 196336 h 1282390"/>
                <a:gd name="connsiteX42" fmla="*/ 1596952 w 2163780"/>
                <a:gd name="connsiteY42" fmla="*/ 224911 h 1282390"/>
                <a:gd name="connsiteX43" fmla="*/ 1601715 w 2163780"/>
                <a:gd name="connsiteY43" fmla="*/ 198718 h 1282390"/>
                <a:gd name="connsiteX44" fmla="*/ 1606477 w 2163780"/>
                <a:gd name="connsiteY44" fmla="*/ 191574 h 1282390"/>
                <a:gd name="connsiteX45" fmla="*/ 1613621 w 2163780"/>
                <a:gd name="connsiteY45" fmla="*/ 189193 h 1282390"/>
                <a:gd name="connsiteX46" fmla="*/ 1618383 w 2163780"/>
                <a:gd name="connsiteY46" fmla="*/ 182049 h 1282390"/>
                <a:gd name="connsiteX47" fmla="*/ 1632671 w 2163780"/>
                <a:gd name="connsiteY47" fmla="*/ 172524 h 1282390"/>
                <a:gd name="connsiteX48" fmla="*/ 1616002 w 2163780"/>
                <a:gd name="connsiteY48" fmla="*/ 170143 h 1282390"/>
                <a:gd name="connsiteX49" fmla="*/ 1630290 w 2163780"/>
                <a:gd name="connsiteY49" fmla="*/ 165380 h 1282390"/>
                <a:gd name="connsiteX50" fmla="*/ 1642196 w 2163780"/>
                <a:gd name="connsiteY50" fmla="*/ 167761 h 1282390"/>
                <a:gd name="connsiteX51" fmla="*/ 1649340 w 2163780"/>
                <a:gd name="connsiteY51" fmla="*/ 170143 h 1282390"/>
                <a:gd name="connsiteX52" fmla="*/ 1658865 w 2163780"/>
                <a:gd name="connsiteY52" fmla="*/ 179668 h 1282390"/>
                <a:gd name="connsiteX53" fmla="*/ 1668390 w 2163780"/>
                <a:gd name="connsiteY53" fmla="*/ 189193 h 1282390"/>
                <a:gd name="connsiteX54" fmla="*/ 1673152 w 2163780"/>
                <a:gd name="connsiteY54" fmla="*/ 196336 h 1282390"/>
                <a:gd name="connsiteX55" fmla="*/ 1687440 w 2163780"/>
                <a:gd name="connsiteY55" fmla="*/ 210624 h 1282390"/>
                <a:gd name="connsiteX56" fmla="*/ 1689821 w 2163780"/>
                <a:gd name="connsiteY56" fmla="*/ 217768 h 1282390"/>
                <a:gd name="connsiteX57" fmla="*/ 1694583 w 2163780"/>
                <a:gd name="connsiteY57" fmla="*/ 241580 h 1282390"/>
                <a:gd name="connsiteX58" fmla="*/ 1701727 w 2163780"/>
                <a:gd name="connsiteY58" fmla="*/ 239199 h 1282390"/>
                <a:gd name="connsiteX59" fmla="*/ 1706490 w 2163780"/>
                <a:gd name="connsiteY59" fmla="*/ 224911 h 1282390"/>
                <a:gd name="connsiteX60" fmla="*/ 1713633 w 2163780"/>
                <a:gd name="connsiteY60" fmla="*/ 210624 h 1282390"/>
                <a:gd name="connsiteX61" fmla="*/ 1737446 w 2163780"/>
                <a:gd name="connsiteY61" fmla="*/ 215386 h 1282390"/>
                <a:gd name="connsiteX62" fmla="*/ 1744590 w 2163780"/>
                <a:gd name="connsiteY62" fmla="*/ 220149 h 1282390"/>
                <a:gd name="connsiteX63" fmla="*/ 1758877 w 2163780"/>
                <a:gd name="connsiteY63" fmla="*/ 224911 h 1282390"/>
                <a:gd name="connsiteX64" fmla="*/ 1763640 w 2163780"/>
                <a:gd name="connsiteY64" fmla="*/ 232055 h 1282390"/>
                <a:gd name="connsiteX65" fmla="*/ 1770783 w 2163780"/>
                <a:gd name="connsiteY65" fmla="*/ 234436 h 1282390"/>
                <a:gd name="connsiteX66" fmla="*/ 1777927 w 2163780"/>
                <a:gd name="connsiteY66" fmla="*/ 239199 h 1282390"/>
                <a:gd name="connsiteX67" fmla="*/ 1787452 w 2163780"/>
                <a:gd name="connsiteY67" fmla="*/ 248724 h 1282390"/>
                <a:gd name="connsiteX68" fmla="*/ 1799358 w 2163780"/>
                <a:gd name="connsiteY68" fmla="*/ 258249 h 1282390"/>
                <a:gd name="connsiteX69" fmla="*/ 1808883 w 2163780"/>
                <a:gd name="connsiteY69" fmla="*/ 272536 h 1282390"/>
                <a:gd name="connsiteX70" fmla="*/ 1816027 w 2163780"/>
                <a:gd name="connsiteY70" fmla="*/ 293968 h 1282390"/>
                <a:gd name="connsiteX71" fmla="*/ 1818408 w 2163780"/>
                <a:gd name="connsiteY71" fmla="*/ 301111 h 1282390"/>
                <a:gd name="connsiteX72" fmla="*/ 1820790 w 2163780"/>
                <a:gd name="connsiteY72" fmla="*/ 308255 h 1282390"/>
                <a:gd name="connsiteX73" fmla="*/ 1842221 w 2163780"/>
                <a:gd name="connsiteY73" fmla="*/ 305874 h 1282390"/>
                <a:gd name="connsiteX74" fmla="*/ 1849365 w 2163780"/>
                <a:gd name="connsiteY74" fmla="*/ 303493 h 1282390"/>
                <a:gd name="connsiteX75" fmla="*/ 1854127 w 2163780"/>
                <a:gd name="connsiteY75" fmla="*/ 296349 h 1282390"/>
                <a:gd name="connsiteX76" fmla="*/ 1870796 w 2163780"/>
                <a:gd name="connsiteY76" fmla="*/ 303493 h 1282390"/>
                <a:gd name="connsiteX77" fmla="*/ 1887465 w 2163780"/>
                <a:gd name="connsiteY77" fmla="*/ 322543 h 1282390"/>
                <a:gd name="connsiteX78" fmla="*/ 1894608 w 2163780"/>
                <a:gd name="connsiteY78" fmla="*/ 336830 h 1282390"/>
                <a:gd name="connsiteX79" fmla="*/ 1896990 w 2163780"/>
                <a:gd name="connsiteY79" fmla="*/ 343974 h 1282390"/>
                <a:gd name="connsiteX80" fmla="*/ 1901752 w 2163780"/>
                <a:gd name="connsiteY80" fmla="*/ 351118 h 1282390"/>
                <a:gd name="connsiteX81" fmla="*/ 1906515 w 2163780"/>
                <a:gd name="connsiteY81" fmla="*/ 365405 h 1282390"/>
                <a:gd name="connsiteX82" fmla="*/ 1911277 w 2163780"/>
                <a:gd name="connsiteY82" fmla="*/ 372549 h 1282390"/>
                <a:gd name="connsiteX83" fmla="*/ 1913658 w 2163780"/>
                <a:gd name="connsiteY83" fmla="*/ 379693 h 1282390"/>
                <a:gd name="connsiteX84" fmla="*/ 1925565 w 2163780"/>
                <a:gd name="connsiteY84" fmla="*/ 391599 h 1282390"/>
                <a:gd name="connsiteX85" fmla="*/ 1956521 w 2163780"/>
                <a:gd name="connsiteY85" fmla="*/ 393980 h 1282390"/>
                <a:gd name="connsiteX86" fmla="*/ 1963665 w 2163780"/>
                <a:gd name="connsiteY86" fmla="*/ 396361 h 1282390"/>
                <a:gd name="connsiteX87" fmla="*/ 1968427 w 2163780"/>
                <a:gd name="connsiteY87" fmla="*/ 403505 h 1282390"/>
                <a:gd name="connsiteX88" fmla="*/ 1975571 w 2163780"/>
                <a:gd name="connsiteY88" fmla="*/ 408268 h 1282390"/>
                <a:gd name="connsiteX89" fmla="*/ 1985096 w 2163780"/>
                <a:gd name="connsiteY89" fmla="*/ 420174 h 1282390"/>
                <a:gd name="connsiteX90" fmla="*/ 1994621 w 2163780"/>
                <a:gd name="connsiteY90" fmla="*/ 434461 h 1282390"/>
                <a:gd name="connsiteX91" fmla="*/ 1999383 w 2163780"/>
                <a:gd name="connsiteY91" fmla="*/ 451130 h 1282390"/>
                <a:gd name="connsiteX92" fmla="*/ 1994621 w 2163780"/>
                <a:gd name="connsiteY92" fmla="*/ 486849 h 1282390"/>
                <a:gd name="connsiteX93" fmla="*/ 1989858 w 2163780"/>
                <a:gd name="connsiteY93" fmla="*/ 493993 h 1282390"/>
                <a:gd name="connsiteX94" fmla="*/ 1987477 w 2163780"/>
                <a:gd name="connsiteY94" fmla="*/ 501136 h 1282390"/>
                <a:gd name="connsiteX95" fmla="*/ 2008908 w 2163780"/>
                <a:gd name="connsiteY95" fmla="*/ 493993 h 1282390"/>
                <a:gd name="connsiteX96" fmla="*/ 2013671 w 2163780"/>
                <a:gd name="connsiteY96" fmla="*/ 486849 h 1282390"/>
                <a:gd name="connsiteX97" fmla="*/ 2044627 w 2163780"/>
                <a:gd name="connsiteY97" fmla="*/ 491611 h 1282390"/>
                <a:gd name="connsiteX98" fmla="*/ 2051771 w 2163780"/>
                <a:gd name="connsiteY98" fmla="*/ 522568 h 1282390"/>
                <a:gd name="connsiteX99" fmla="*/ 2056533 w 2163780"/>
                <a:gd name="connsiteY99" fmla="*/ 536855 h 1282390"/>
                <a:gd name="connsiteX100" fmla="*/ 2058915 w 2163780"/>
                <a:gd name="connsiteY100" fmla="*/ 582099 h 1282390"/>
                <a:gd name="connsiteX101" fmla="*/ 2061296 w 2163780"/>
                <a:gd name="connsiteY101" fmla="*/ 589243 h 1282390"/>
                <a:gd name="connsiteX102" fmla="*/ 2075583 w 2163780"/>
                <a:gd name="connsiteY102" fmla="*/ 603530 h 1282390"/>
                <a:gd name="connsiteX103" fmla="*/ 2080346 w 2163780"/>
                <a:gd name="connsiteY103" fmla="*/ 617818 h 1282390"/>
                <a:gd name="connsiteX104" fmla="*/ 2082727 w 2163780"/>
                <a:gd name="connsiteY104" fmla="*/ 624961 h 1282390"/>
                <a:gd name="connsiteX105" fmla="*/ 2087490 w 2163780"/>
                <a:gd name="connsiteY105" fmla="*/ 646393 h 1282390"/>
                <a:gd name="connsiteX106" fmla="*/ 2085108 w 2163780"/>
                <a:gd name="connsiteY106" fmla="*/ 620199 h 1282390"/>
                <a:gd name="connsiteX107" fmla="*/ 2077965 w 2163780"/>
                <a:gd name="connsiteY107" fmla="*/ 617818 h 1282390"/>
                <a:gd name="connsiteX108" fmla="*/ 2075583 w 2163780"/>
                <a:gd name="connsiteY108" fmla="*/ 610674 h 1282390"/>
                <a:gd name="connsiteX109" fmla="*/ 2066058 w 2163780"/>
                <a:gd name="connsiteY109" fmla="*/ 596386 h 1282390"/>
                <a:gd name="connsiteX110" fmla="*/ 2070821 w 2163780"/>
                <a:gd name="connsiteY110" fmla="*/ 603530 h 1282390"/>
                <a:gd name="connsiteX111" fmla="*/ 2082727 w 2163780"/>
                <a:gd name="connsiteY111" fmla="*/ 615436 h 1282390"/>
                <a:gd name="connsiteX112" fmla="*/ 2092252 w 2163780"/>
                <a:gd name="connsiteY112" fmla="*/ 629724 h 1282390"/>
                <a:gd name="connsiteX113" fmla="*/ 2094633 w 2163780"/>
                <a:gd name="connsiteY113" fmla="*/ 636868 h 1282390"/>
                <a:gd name="connsiteX114" fmla="*/ 2099396 w 2163780"/>
                <a:gd name="connsiteY114" fmla="*/ 644011 h 1282390"/>
                <a:gd name="connsiteX115" fmla="*/ 2097015 w 2163780"/>
                <a:gd name="connsiteY115" fmla="*/ 663061 h 1282390"/>
                <a:gd name="connsiteX116" fmla="*/ 2094633 w 2163780"/>
                <a:gd name="connsiteY116" fmla="*/ 670205 h 1282390"/>
                <a:gd name="connsiteX117" fmla="*/ 2080346 w 2163780"/>
                <a:gd name="connsiteY117" fmla="*/ 677349 h 1282390"/>
                <a:gd name="connsiteX118" fmla="*/ 2073202 w 2163780"/>
                <a:gd name="connsiteY118" fmla="*/ 682111 h 1282390"/>
                <a:gd name="connsiteX119" fmla="*/ 2068440 w 2163780"/>
                <a:gd name="connsiteY119" fmla="*/ 689255 h 1282390"/>
                <a:gd name="connsiteX120" fmla="*/ 2075583 w 2163780"/>
                <a:gd name="connsiteY120" fmla="*/ 694018 h 1282390"/>
                <a:gd name="connsiteX121" fmla="*/ 2089871 w 2163780"/>
                <a:gd name="connsiteY121" fmla="*/ 698780 h 1282390"/>
                <a:gd name="connsiteX122" fmla="*/ 2097015 w 2163780"/>
                <a:gd name="connsiteY122" fmla="*/ 701161 h 1282390"/>
                <a:gd name="connsiteX123" fmla="*/ 2101777 w 2163780"/>
                <a:gd name="connsiteY123" fmla="*/ 694018 h 1282390"/>
                <a:gd name="connsiteX124" fmla="*/ 2085108 w 2163780"/>
                <a:gd name="connsiteY124" fmla="*/ 684493 h 1282390"/>
                <a:gd name="connsiteX125" fmla="*/ 2104158 w 2163780"/>
                <a:gd name="connsiteY125" fmla="*/ 701161 h 1282390"/>
                <a:gd name="connsiteX126" fmla="*/ 2116065 w 2163780"/>
                <a:gd name="connsiteY126" fmla="*/ 715449 h 1282390"/>
                <a:gd name="connsiteX127" fmla="*/ 2125590 w 2163780"/>
                <a:gd name="connsiteY127" fmla="*/ 744024 h 1282390"/>
                <a:gd name="connsiteX128" fmla="*/ 2130352 w 2163780"/>
                <a:gd name="connsiteY128" fmla="*/ 758311 h 1282390"/>
                <a:gd name="connsiteX129" fmla="*/ 2132733 w 2163780"/>
                <a:gd name="connsiteY129" fmla="*/ 765455 h 1282390"/>
                <a:gd name="connsiteX130" fmla="*/ 2137496 w 2163780"/>
                <a:gd name="connsiteY130" fmla="*/ 772599 h 1282390"/>
                <a:gd name="connsiteX131" fmla="*/ 2130352 w 2163780"/>
                <a:gd name="connsiteY131" fmla="*/ 748786 h 1282390"/>
                <a:gd name="connsiteX132" fmla="*/ 2127971 w 2163780"/>
                <a:gd name="connsiteY132" fmla="*/ 741643 h 1282390"/>
                <a:gd name="connsiteX133" fmla="*/ 2125590 w 2163780"/>
                <a:gd name="connsiteY133" fmla="*/ 734499 h 1282390"/>
                <a:gd name="connsiteX134" fmla="*/ 2135115 w 2163780"/>
                <a:gd name="connsiteY134" fmla="*/ 748786 h 1282390"/>
                <a:gd name="connsiteX135" fmla="*/ 2139877 w 2163780"/>
                <a:gd name="connsiteY135" fmla="*/ 755930 h 1282390"/>
                <a:gd name="connsiteX136" fmla="*/ 2147021 w 2163780"/>
                <a:gd name="connsiteY136" fmla="*/ 770218 h 1282390"/>
                <a:gd name="connsiteX137" fmla="*/ 2154165 w 2163780"/>
                <a:gd name="connsiteY137" fmla="*/ 796411 h 1282390"/>
                <a:gd name="connsiteX138" fmla="*/ 2158927 w 2163780"/>
                <a:gd name="connsiteY138" fmla="*/ 827368 h 1282390"/>
                <a:gd name="connsiteX139" fmla="*/ 2154165 w 2163780"/>
                <a:gd name="connsiteY139" fmla="*/ 874993 h 1282390"/>
                <a:gd name="connsiteX140" fmla="*/ 2149402 w 2163780"/>
                <a:gd name="connsiteY140" fmla="*/ 882136 h 1282390"/>
                <a:gd name="connsiteX141" fmla="*/ 2149402 w 2163780"/>
                <a:gd name="connsiteY141" fmla="*/ 898805 h 1282390"/>
                <a:gd name="connsiteX142" fmla="*/ 2156546 w 2163780"/>
                <a:gd name="connsiteY142" fmla="*/ 901186 h 1282390"/>
                <a:gd name="connsiteX143" fmla="*/ 2158927 w 2163780"/>
                <a:gd name="connsiteY143" fmla="*/ 908330 h 1282390"/>
                <a:gd name="connsiteX144" fmla="*/ 2163690 w 2163780"/>
                <a:gd name="connsiteY144" fmla="*/ 915474 h 1282390"/>
                <a:gd name="connsiteX145" fmla="*/ 2158927 w 2163780"/>
                <a:gd name="connsiteY145" fmla="*/ 955955 h 1282390"/>
                <a:gd name="connsiteX146" fmla="*/ 2156546 w 2163780"/>
                <a:gd name="connsiteY146" fmla="*/ 986911 h 1282390"/>
                <a:gd name="connsiteX147" fmla="*/ 2151783 w 2163780"/>
                <a:gd name="connsiteY147" fmla="*/ 1001199 h 1282390"/>
                <a:gd name="connsiteX148" fmla="*/ 2149402 w 2163780"/>
                <a:gd name="connsiteY148" fmla="*/ 1008343 h 1282390"/>
                <a:gd name="connsiteX149" fmla="*/ 2144640 w 2163780"/>
                <a:gd name="connsiteY149" fmla="*/ 1015486 h 1282390"/>
                <a:gd name="connsiteX150" fmla="*/ 2142258 w 2163780"/>
                <a:gd name="connsiteY150" fmla="*/ 1022630 h 1282390"/>
                <a:gd name="connsiteX151" fmla="*/ 2137496 w 2163780"/>
                <a:gd name="connsiteY151" fmla="*/ 1029774 h 1282390"/>
                <a:gd name="connsiteX152" fmla="*/ 2135115 w 2163780"/>
                <a:gd name="connsiteY152" fmla="*/ 1036918 h 1282390"/>
                <a:gd name="connsiteX153" fmla="*/ 2125590 w 2163780"/>
                <a:gd name="connsiteY153" fmla="*/ 1051205 h 1282390"/>
                <a:gd name="connsiteX154" fmla="*/ 2120827 w 2163780"/>
                <a:gd name="connsiteY154" fmla="*/ 1065493 h 1282390"/>
                <a:gd name="connsiteX155" fmla="*/ 2125590 w 2163780"/>
                <a:gd name="connsiteY155" fmla="*/ 1082161 h 1282390"/>
                <a:gd name="connsiteX156" fmla="*/ 2144640 w 2163780"/>
                <a:gd name="connsiteY156" fmla="*/ 1098829 h 1282390"/>
                <a:gd name="connsiteX157" fmla="*/ 2127971 w 2163780"/>
                <a:gd name="connsiteY157" fmla="*/ 1158360 h 1282390"/>
                <a:gd name="connsiteX158" fmla="*/ 2082727 w 2163780"/>
                <a:gd name="connsiteY158" fmla="*/ 1253610 h 1282390"/>
                <a:gd name="connsiteX159" fmla="*/ 144391 w 2163780"/>
                <a:gd name="connsiteY159" fmla="*/ 898805 h 1282390"/>
                <a:gd name="connsiteX160" fmla="*/ 134867 w 2163780"/>
                <a:gd name="connsiteY160" fmla="*/ 424936 h 1282390"/>
                <a:gd name="connsiteX161" fmla="*/ 213448 w 2163780"/>
                <a:gd name="connsiteY161" fmla="*/ 286824 h 1282390"/>
                <a:gd name="connsiteX162" fmla="*/ 253928 w 2163780"/>
                <a:gd name="connsiteY162" fmla="*/ 263011 h 1282390"/>
                <a:gd name="connsiteX163" fmla="*/ 287266 w 2163780"/>
                <a:gd name="connsiteY163" fmla="*/ 255868 h 1282390"/>
                <a:gd name="connsiteX164" fmla="*/ 425379 w 2163780"/>
                <a:gd name="connsiteY164" fmla="*/ 158236 h 1282390"/>
                <a:gd name="connsiteX165" fmla="*/ 477767 w 2163780"/>
                <a:gd name="connsiteY165" fmla="*/ 132043 h 1282390"/>
                <a:gd name="connsiteX166" fmla="*/ 511104 w 2163780"/>
                <a:gd name="connsiteY166" fmla="*/ 112993 h 1282390"/>
                <a:gd name="connsiteX167" fmla="*/ 782567 w 2163780"/>
                <a:gd name="connsiteY167" fmla="*/ 41555 h 1282390"/>
                <a:gd name="connsiteX168" fmla="*/ 813522 w 2163780"/>
                <a:gd name="connsiteY168" fmla="*/ 24886 h 1282390"/>
                <a:gd name="connsiteX169" fmla="*/ 923060 w 2163780"/>
                <a:gd name="connsiteY169" fmla="*/ 20124 h 1282390"/>
                <a:gd name="connsiteX170" fmla="*/ 996878 w 2163780"/>
                <a:gd name="connsiteY170" fmla="*/ 1074 h 1282390"/>
                <a:gd name="connsiteX171" fmla="*/ 1104033 w 2163780"/>
                <a:gd name="connsiteY171" fmla="*/ 32030 h 1282390"/>
                <a:gd name="connsiteX0" fmla="*/ 1125377 w 2180361"/>
                <a:gd name="connsiteY0" fmla="*/ 34411 h 1282390"/>
                <a:gd name="connsiteX1" fmla="*/ 1142046 w 2180361"/>
                <a:gd name="connsiteY1" fmla="*/ 32030 h 1282390"/>
                <a:gd name="connsiteX2" fmla="*/ 1149189 w 2180361"/>
                <a:gd name="connsiteY2" fmla="*/ 29649 h 1282390"/>
                <a:gd name="connsiteX3" fmla="*/ 1161096 w 2180361"/>
                <a:gd name="connsiteY3" fmla="*/ 27268 h 1282390"/>
                <a:gd name="connsiteX4" fmla="*/ 1168239 w 2180361"/>
                <a:gd name="connsiteY4" fmla="*/ 24886 h 1282390"/>
                <a:gd name="connsiteX5" fmla="*/ 1175383 w 2180361"/>
                <a:gd name="connsiteY5" fmla="*/ 20124 h 1282390"/>
                <a:gd name="connsiteX6" fmla="*/ 1189671 w 2180361"/>
                <a:gd name="connsiteY6" fmla="*/ 17743 h 1282390"/>
                <a:gd name="connsiteX7" fmla="*/ 1223008 w 2180361"/>
                <a:gd name="connsiteY7" fmla="*/ 24886 h 1282390"/>
                <a:gd name="connsiteX8" fmla="*/ 1230152 w 2180361"/>
                <a:gd name="connsiteY8" fmla="*/ 27268 h 1282390"/>
                <a:gd name="connsiteX9" fmla="*/ 1251583 w 2180361"/>
                <a:gd name="connsiteY9" fmla="*/ 29649 h 1282390"/>
                <a:gd name="connsiteX10" fmla="*/ 1275396 w 2180361"/>
                <a:gd name="connsiteY10" fmla="*/ 34411 h 1282390"/>
                <a:gd name="connsiteX11" fmla="*/ 1289683 w 2180361"/>
                <a:gd name="connsiteY11" fmla="*/ 39174 h 1282390"/>
                <a:gd name="connsiteX12" fmla="*/ 1303971 w 2180361"/>
                <a:gd name="connsiteY12" fmla="*/ 43936 h 1282390"/>
                <a:gd name="connsiteX13" fmla="*/ 1311114 w 2180361"/>
                <a:gd name="connsiteY13" fmla="*/ 46318 h 1282390"/>
                <a:gd name="connsiteX14" fmla="*/ 1318258 w 2180361"/>
                <a:gd name="connsiteY14" fmla="*/ 48699 h 1282390"/>
                <a:gd name="connsiteX15" fmla="*/ 1325402 w 2180361"/>
                <a:gd name="connsiteY15" fmla="*/ 62986 h 1282390"/>
                <a:gd name="connsiteX16" fmla="*/ 1334927 w 2180361"/>
                <a:gd name="connsiteY16" fmla="*/ 84418 h 1282390"/>
                <a:gd name="connsiteX17" fmla="*/ 1337308 w 2180361"/>
                <a:gd name="connsiteY17" fmla="*/ 91561 h 1282390"/>
                <a:gd name="connsiteX18" fmla="*/ 1339689 w 2180361"/>
                <a:gd name="connsiteY18" fmla="*/ 101086 h 1282390"/>
                <a:gd name="connsiteX19" fmla="*/ 1337308 w 2180361"/>
                <a:gd name="connsiteY19" fmla="*/ 84418 h 1282390"/>
                <a:gd name="connsiteX20" fmla="*/ 1332546 w 2180361"/>
                <a:gd name="connsiteY20" fmla="*/ 70130 h 1282390"/>
                <a:gd name="connsiteX21" fmla="*/ 1334927 w 2180361"/>
                <a:gd name="connsiteY21" fmla="*/ 60605 h 1282390"/>
                <a:gd name="connsiteX22" fmla="*/ 1430177 w 2180361"/>
                <a:gd name="connsiteY22" fmla="*/ 67749 h 1282390"/>
                <a:gd name="connsiteX23" fmla="*/ 1451608 w 2180361"/>
                <a:gd name="connsiteY23" fmla="*/ 74893 h 1282390"/>
                <a:gd name="connsiteX24" fmla="*/ 1458752 w 2180361"/>
                <a:gd name="connsiteY24" fmla="*/ 77274 h 1282390"/>
                <a:gd name="connsiteX25" fmla="*/ 1465896 w 2180361"/>
                <a:gd name="connsiteY25" fmla="*/ 79655 h 1282390"/>
                <a:gd name="connsiteX26" fmla="*/ 1470658 w 2180361"/>
                <a:gd name="connsiteY26" fmla="*/ 86799 h 1282390"/>
                <a:gd name="connsiteX27" fmla="*/ 1477802 w 2180361"/>
                <a:gd name="connsiteY27" fmla="*/ 89180 h 1282390"/>
                <a:gd name="connsiteX28" fmla="*/ 1484946 w 2180361"/>
                <a:gd name="connsiteY28" fmla="*/ 93943 h 1282390"/>
                <a:gd name="connsiteX29" fmla="*/ 1489708 w 2180361"/>
                <a:gd name="connsiteY29" fmla="*/ 101086 h 1282390"/>
                <a:gd name="connsiteX30" fmla="*/ 1499233 w 2180361"/>
                <a:gd name="connsiteY30" fmla="*/ 122518 h 1282390"/>
                <a:gd name="connsiteX31" fmla="*/ 1518283 w 2180361"/>
                <a:gd name="connsiteY31" fmla="*/ 120136 h 1282390"/>
                <a:gd name="connsiteX32" fmla="*/ 1520664 w 2180361"/>
                <a:gd name="connsiteY32" fmla="*/ 112993 h 1282390"/>
                <a:gd name="connsiteX33" fmla="*/ 1527808 w 2180361"/>
                <a:gd name="connsiteY33" fmla="*/ 108230 h 1282390"/>
                <a:gd name="connsiteX34" fmla="*/ 1544477 w 2180361"/>
                <a:gd name="connsiteY34" fmla="*/ 110611 h 1282390"/>
                <a:gd name="connsiteX35" fmla="*/ 1573052 w 2180361"/>
                <a:gd name="connsiteY35" fmla="*/ 115374 h 1282390"/>
                <a:gd name="connsiteX36" fmla="*/ 1584958 w 2180361"/>
                <a:gd name="connsiteY36" fmla="*/ 124899 h 1282390"/>
                <a:gd name="connsiteX37" fmla="*/ 1596864 w 2180361"/>
                <a:gd name="connsiteY37" fmla="*/ 136805 h 1282390"/>
                <a:gd name="connsiteX38" fmla="*/ 1618296 w 2180361"/>
                <a:gd name="connsiteY38" fmla="*/ 146330 h 1282390"/>
                <a:gd name="connsiteX39" fmla="*/ 1625439 w 2180361"/>
                <a:gd name="connsiteY39" fmla="*/ 160618 h 1282390"/>
                <a:gd name="connsiteX40" fmla="*/ 1620677 w 2180361"/>
                <a:gd name="connsiteY40" fmla="*/ 179668 h 1282390"/>
                <a:gd name="connsiteX41" fmla="*/ 1618296 w 2180361"/>
                <a:gd name="connsiteY41" fmla="*/ 196336 h 1282390"/>
                <a:gd name="connsiteX42" fmla="*/ 1613533 w 2180361"/>
                <a:gd name="connsiteY42" fmla="*/ 224911 h 1282390"/>
                <a:gd name="connsiteX43" fmla="*/ 1618296 w 2180361"/>
                <a:gd name="connsiteY43" fmla="*/ 198718 h 1282390"/>
                <a:gd name="connsiteX44" fmla="*/ 1623058 w 2180361"/>
                <a:gd name="connsiteY44" fmla="*/ 191574 h 1282390"/>
                <a:gd name="connsiteX45" fmla="*/ 1630202 w 2180361"/>
                <a:gd name="connsiteY45" fmla="*/ 189193 h 1282390"/>
                <a:gd name="connsiteX46" fmla="*/ 1634964 w 2180361"/>
                <a:gd name="connsiteY46" fmla="*/ 182049 h 1282390"/>
                <a:gd name="connsiteX47" fmla="*/ 1649252 w 2180361"/>
                <a:gd name="connsiteY47" fmla="*/ 172524 h 1282390"/>
                <a:gd name="connsiteX48" fmla="*/ 1632583 w 2180361"/>
                <a:gd name="connsiteY48" fmla="*/ 170143 h 1282390"/>
                <a:gd name="connsiteX49" fmla="*/ 1646871 w 2180361"/>
                <a:gd name="connsiteY49" fmla="*/ 165380 h 1282390"/>
                <a:gd name="connsiteX50" fmla="*/ 1658777 w 2180361"/>
                <a:gd name="connsiteY50" fmla="*/ 167761 h 1282390"/>
                <a:gd name="connsiteX51" fmla="*/ 1665921 w 2180361"/>
                <a:gd name="connsiteY51" fmla="*/ 170143 h 1282390"/>
                <a:gd name="connsiteX52" fmla="*/ 1675446 w 2180361"/>
                <a:gd name="connsiteY52" fmla="*/ 179668 h 1282390"/>
                <a:gd name="connsiteX53" fmla="*/ 1684971 w 2180361"/>
                <a:gd name="connsiteY53" fmla="*/ 189193 h 1282390"/>
                <a:gd name="connsiteX54" fmla="*/ 1689733 w 2180361"/>
                <a:gd name="connsiteY54" fmla="*/ 196336 h 1282390"/>
                <a:gd name="connsiteX55" fmla="*/ 1704021 w 2180361"/>
                <a:gd name="connsiteY55" fmla="*/ 210624 h 1282390"/>
                <a:gd name="connsiteX56" fmla="*/ 1706402 w 2180361"/>
                <a:gd name="connsiteY56" fmla="*/ 217768 h 1282390"/>
                <a:gd name="connsiteX57" fmla="*/ 1711164 w 2180361"/>
                <a:gd name="connsiteY57" fmla="*/ 241580 h 1282390"/>
                <a:gd name="connsiteX58" fmla="*/ 1718308 w 2180361"/>
                <a:gd name="connsiteY58" fmla="*/ 239199 h 1282390"/>
                <a:gd name="connsiteX59" fmla="*/ 1723071 w 2180361"/>
                <a:gd name="connsiteY59" fmla="*/ 224911 h 1282390"/>
                <a:gd name="connsiteX60" fmla="*/ 1730214 w 2180361"/>
                <a:gd name="connsiteY60" fmla="*/ 210624 h 1282390"/>
                <a:gd name="connsiteX61" fmla="*/ 1754027 w 2180361"/>
                <a:gd name="connsiteY61" fmla="*/ 215386 h 1282390"/>
                <a:gd name="connsiteX62" fmla="*/ 1761171 w 2180361"/>
                <a:gd name="connsiteY62" fmla="*/ 220149 h 1282390"/>
                <a:gd name="connsiteX63" fmla="*/ 1775458 w 2180361"/>
                <a:gd name="connsiteY63" fmla="*/ 224911 h 1282390"/>
                <a:gd name="connsiteX64" fmla="*/ 1780221 w 2180361"/>
                <a:gd name="connsiteY64" fmla="*/ 232055 h 1282390"/>
                <a:gd name="connsiteX65" fmla="*/ 1787364 w 2180361"/>
                <a:gd name="connsiteY65" fmla="*/ 234436 h 1282390"/>
                <a:gd name="connsiteX66" fmla="*/ 1794508 w 2180361"/>
                <a:gd name="connsiteY66" fmla="*/ 239199 h 1282390"/>
                <a:gd name="connsiteX67" fmla="*/ 1804033 w 2180361"/>
                <a:gd name="connsiteY67" fmla="*/ 248724 h 1282390"/>
                <a:gd name="connsiteX68" fmla="*/ 1815939 w 2180361"/>
                <a:gd name="connsiteY68" fmla="*/ 258249 h 1282390"/>
                <a:gd name="connsiteX69" fmla="*/ 1825464 w 2180361"/>
                <a:gd name="connsiteY69" fmla="*/ 272536 h 1282390"/>
                <a:gd name="connsiteX70" fmla="*/ 1832608 w 2180361"/>
                <a:gd name="connsiteY70" fmla="*/ 293968 h 1282390"/>
                <a:gd name="connsiteX71" fmla="*/ 1834989 w 2180361"/>
                <a:gd name="connsiteY71" fmla="*/ 301111 h 1282390"/>
                <a:gd name="connsiteX72" fmla="*/ 1837371 w 2180361"/>
                <a:gd name="connsiteY72" fmla="*/ 308255 h 1282390"/>
                <a:gd name="connsiteX73" fmla="*/ 1858802 w 2180361"/>
                <a:gd name="connsiteY73" fmla="*/ 305874 h 1282390"/>
                <a:gd name="connsiteX74" fmla="*/ 1865946 w 2180361"/>
                <a:gd name="connsiteY74" fmla="*/ 303493 h 1282390"/>
                <a:gd name="connsiteX75" fmla="*/ 1870708 w 2180361"/>
                <a:gd name="connsiteY75" fmla="*/ 296349 h 1282390"/>
                <a:gd name="connsiteX76" fmla="*/ 1887377 w 2180361"/>
                <a:gd name="connsiteY76" fmla="*/ 303493 h 1282390"/>
                <a:gd name="connsiteX77" fmla="*/ 1904046 w 2180361"/>
                <a:gd name="connsiteY77" fmla="*/ 322543 h 1282390"/>
                <a:gd name="connsiteX78" fmla="*/ 1911189 w 2180361"/>
                <a:gd name="connsiteY78" fmla="*/ 336830 h 1282390"/>
                <a:gd name="connsiteX79" fmla="*/ 1913571 w 2180361"/>
                <a:gd name="connsiteY79" fmla="*/ 343974 h 1282390"/>
                <a:gd name="connsiteX80" fmla="*/ 1918333 w 2180361"/>
                <a:gd name="connsiteY80" fmla="*/ 351118 h 1282390"/>
                <a:gd name="connsiteX81" fmla="*/ 1923096 w 2180361"/>
                <a:gd name="connsiteY81" fmla="*/ 365405 h 1282390"/>
                <a:gd name="connsiteX82" fmla="*/ 1927858 w 2180361"/>
                <a:gd name="connsiteY82" fmla="*/ 372549 h 1282390"/>
                <a:gd name="connsiteX83" fmla="*/ 1930239 w 2180361"/>
                <a:gd name="connsiteY83" fmla="*/ 379693 h 1282390"/>
                <a:gd name="connsiteX84" fmla="*/ 1942146 w 2180361"/>
                <a:gd name="connsiteY84" fmla="*/ 391599 h 1282390"/>
                <a:gd name="connsiteX85" fmla="*/ 1973102 w 2180361"/>
                <a:gd name="connsiteY85" fmla="*/ 393980 h 1282390"/>
                <a:gd name="connsiteX86" fmla="*/ 1980246 w 2180361"/>
                <a:gd name="connsiteY86" fmla="*/ 396361 h 1282390"/>
                <a:gd name="connsiteX87" fmla="*/ 1985008 w 2180361"/>
                <a:gd name="connsiteY87" fmla="*/ 403505 h 1282390"/>
                <a:gd name="connsiteX88" fmla="*/ 1992152 w 2180361"/>
                <a:gd name="connsiteY88" fmla="*/ 408268 h 1282390"/>
                <a:gd name="connsiteX89" fmla="*/ 2001677 w 2180361"/>
                <a:gd name="connsiteY89" fmla="*/ 420174 h 1282390"/>
                <a:gd name="connsiteX90" fmla="*/ 2011202 w 2180361"/>
                <a:gd name="connsiteY90" fmla="*/ 434461 h 1282390"/>
                <a:gd name="connsiteX91" fmla="*/ 2015964 w 2180361"/>
                <a:gd name="connsiteY91" fmla="*/ 451130 h 1282390"/>
                <a:gd name="connsiteX92" fmla="*/ 2011202 w 2180361"/>
                <a:gd name="connsiteY92" fmla="*/ 486849 h 1282390"/>
                <a:gd name="connsiteX93" fmla="*/ 2006439 w 2180361"/>
                <a:gd name="connsiteY93" fmla="*/ 493993 h 1282390"/>
                <a:gd name="connsiteX94" fmla="*/ 2004058 w 2180361"/>
                <a:gd name="connsiteY94" fmla="*/ 501136 h 1282390"/>
                <a:gd name="connsiteX95" fmla="*/ 2025489 w 2180361"/>
                <a:gd name="connsiteY95" fmla="*/ 493993 h 1282390"/>
                <a:gd name="connsiteX96" fmla="*/ 2030252 w 2180361"/>
                <a:gd name="connsiteY96" fmla="*/ 486849 h 1282390"/>
                <a:gd name="connsiteX97" fmla="*/ 2061208 w 2180361"/>
                <a:gd name="connsiteY97" fmla="*/ 491611 h 1282390"/>
                <a:gd name="connsiteX98" fmla="*/ 2068352 w 2180361"/>
                <a:gd name="connsiteY98" fmla="*/ 522568 h 1282390"/>
                <a:gd name="connsiteX99" fmla="*/ 2073114 w 2180361"/>
                <a:gd name="connsiteY99" fmla="*/ 536855 h 1282390"/>
                <a:gd name="connsiteX100" fmla="*/ 2075496 w 2180361"/>
                <a:gd name="connsiteY100" fmla="*/ 582099 h 1282390"/>
                <a:gd name="connsiteX101" fmla="*/ 2077877 w 2180361"/>
                <a:gd name="connsiteY101" fmla="*/ 589243 h 1282390"/>
                <a:gd name="connsiteX102" fmla="*/ 2092164 w 2180361"/>
                <a:gd name="connsiteY102" fmla="*/ 603530 h 1282390"/>
                <a:gd name="connsiteX103" fmla="*/ 2096927 w 2180361"/>
                <a:gd name="connsiteY103" fmla="*/ 617818 h 1282390"/>
                <a:gd name="connsiteX104" fmla="*/ 2099308 w 2180361"/>
                <a:gd name="connsiteY104" fmla="*/ 624961 h 1282390"/>
                <a:gd name="connsiteX105" fmla="*/ 2104071 w 2180361"/>
                <a:gd name="connsiteY105" fmla="*/ 646393 h 1282390"/>
                <a:gd name="connsiteX106" fmla="*/ 2101689 w 2180361"/>
                <a:gd name="connsiteY106" fmla="*/ 620199 h 1282390"/>
                <a:gd name="connsiteX107" fmla="*/ 2094546 w 2180361"/>
                <a:gd name="connsiteY107" fmla="*/ 617818 h 1282390"/>
                <a:gd name="connsiteX108" fmla="*/ 2092164 w 2180361"/>
                <a:gd name="connsiteY108" fmla="*/ 610674 h 1282390"/>
                <a:gd name="connsiteX109" fmla="*/ 2082639 w 2180361"/>
                <a:gd name="connsiteY109" fmla="*/ 596386 h 1282390"/>
                <a:gd name="connsiteX110" fmla="*/ 2087402 w 2180361"/>
                <a:gd name="connsiteY110" fmla="*/ 603530 h 1282390"/>
                <a:gd name="connsiteX111" fmla="*/ 2099308 w 2180361"/>
                <a:gd name="connsiteY111" fmla="*/ 615436 h 1282390"/>
                <a:gd name="connsiteX112" fmla="*/ 2108833 w 2180361"/>
                <a:gd name="connsiteY112" fmla="*/ 629724 h 1282390"/>
                <a:gd name="connsiteX113" fmla="*/ 2111214 w 2180361"/>
                <a:gd name="connsiteY113" fmla="*/ 636868 h 1282390"/>
                <a:gd name="connsiteX114" fmla="*/ 2115977 w 2180361"/>
                <a:gd name="connsiteY114" fmla="*/ 644011 h 1282390"/>
                <a:gd name="connsiteX115" fmla="*/ 2113596 w 2180361"/>
                <a:gd name="connsiteY115" fmla="*/ 663061 h 1282390"/>
                <a:gd name="connsiteX116" fmla="*/ 2111214 w 2180361"/>
                <a:gd name="connsiteY116" fmla="*/ 670205 h 1282390"/>
                <a:gd name="connsiteX117" fmla="*/ 2096927 w 2180361"/>
                <a:gd name="connsiteY117" fmla="*/ 677349 h 1282390"/>
                <a:gd name="connsiteX118" fmla="*/ 2089783 w 2180361"/>
                <a:gd name="connsiteY118" fmla="*/ 682111 h 1282390"/>
                <a:gd name="connsiteX119" fmla="*/ 2085021 w 2180361"/>
                <a:gd name="connsiteY119" fmla="*/ 689255 h 1282390"/>
                <a:gd name="connsiteX120" fmla="*/ 2092164 w 2180361"/>
                <a:gd name="connsiteY120" fmla="*/ 694018 h 1282390"/>
                <a:gd name="connsiteX121" fmla="*/ 2106452 w 2180361"/>
                <a:gd name="connsiteY121" fmla="*/ 698780 h 1282390"/>
                <a:gd name="connsiteX122" fmla="*/ 2113596 w 2180361"/>
                <a:gd name="connsiteY122" fmla="*/ 701161 h 1282390"/>
                <a:gd name="connsiteX123" fmla="*/ 2118358 w 2180361"/>
                <a:gd name="connsiteY123" fmla="*/ 694018 h 1282390"/>
                <a:gd name="connsiteX124" fmla="*/ 2101689 w 2180361"/>
                <a:gd name="connsiteY124" fmla="*/ 684493 h 1282390"/>
                <a:gd name="connsiteX125" fmla="*/ 2120739 w 2180361"/>
                <a:gd name="connsiteY125" fmla="*/ 701161 h 1282390"/>
                <a:gd name="connsiteX126" fmla="*/ 2132646 w 2180361"/>
                <a:gd name="connsiteY126" fmla="*/ 715449 h 1282390"/>
                <a:gd name="connsiteX127" fmla="*/ 2142171 w 2180361"/>
                <a:gd name="connsiteY127" fmla="*/ 744024 h 1282390"/>
                <a:gd name="connsiteX128" fmla="*/ 2146933 w 2180361"/>
                <a:gd name="connsiteY128" fmla="*/ 758311 h 1282390"/>
                <a:gd name="connsiteX129" fmla="*/ 2149314 w 2180361"/>
                <a:gd name="connsiteY129" fmla="*/ 765455 h 1282390"/>
                <a:gd name="connsiteX130" fmla="*/ 2154077 w 2180361"/>
                <a:gd name="connsiteY130" fmla="*/ 772599 h 1282390"/>
                <a:gd name="connsiteX131" fmla="*/ 2146933 w 2180361"/>
                <a:gd name="connsiteY131" fmla="*/ 748786 h 1282390"/>
                <a:gd name="connsiteX132" fmla="*/ 2144552 w 2180361"/>
                <a:gd name="connsiteY132" fmla="*/ 741643 h 1282390"/>
                <a:gd name="connsiteX133" fmla="*/ 2142171 w 2180361"/>
                <a:gd name="connsiteY133" fmla="*/ 734499 h 1282390"/>
                <a:gd name="connsiteX134" fmla="*/ 2151696 w 2180361"/>
                <a:gd name="connsiteY134" fmla="*/ 748786 h 1282390"/>
                <a:gd name="connsiteX135" fmla="*/ 2156458 w 2180361"/>
                <a:gd name="connsiteY135" fmla="*/ 755930 h 1282390"/>
                <a:gd name="connsiteX136" fmla="*/ 2163602 w 2180361"/>
                <a:gd name="connsiteY136" fmla="*/ 770218 h 1282390"/>
                <a:gd name="connsiteX137" fmla="*/ 2170746 w 2180361"/>
                <a:gd name="connsiteY137" fmla="*/ 796411 h 1282390"/>
                <a:gd name="connsiteX138" fmla="*/ 2175508 w 2180361"/>
                <a:gd name="connsiteY138" fmla="*/ 827368 h 1282390"/>
                <a:gd name="connsiteX139" fmla="*/ 2170746 w 2180361"/>
                <a:gd name="connsiteY139" fmla="*/ 874993 h 1282390"/>
                <a:gd name="connsiteX140" fmla="*/ 2165983 w 2180361"/>
                <a:gd name="connsiteY140" fmla="*/ 882136 h 1282390"/>
                <a:gd name="connsiteX141" fmla="*/ 2165983 w 2180361"/>
                <a:gd name="connsiteY141" fmla="*/ 898805 h 1282390"/>
                <a:gd name="connsiteX142" fmla="*/ 2173127 w 2180361"/>
                <a:gd name="connsiteY142" fmla="*/ 901186 h 1282390"/>
                <a:gd name="connsiteX143" fmla="*/ 2175508 w 2180361"/>
                <a:gd name="connsiteY143" fmla="*/ 908330 h 1282390"/>
                <a:gd name="connsiteX144" fmla="*/ 2180271 w 2180361"/>
                <a:gd name="connsiteY144" fmla="*/ 915474 h 1282390"/>
                <a:gd name="connsiteX145" fmla="*/ 2175508 w 2180361"/>
                <a:gd name="connsiteY145" fmla="*/ 955955 h 1282390"/>
                <a:gd name="connsiteX146" fmla="*/ 2173127 w 2180361"/>
                <a:gd name="connsiteY146" fmla="*/ 986911 h 1282390"/>
                <a:gd name="connsiteX147" fmla="*/ 2168364 w 2180361"/>
                <a:gd name="connsiteY147" fmla="*/ 1001199 h 1282390"/>
                <a:gd name="connsiteX148" fmla="*/ 2165983 w 2180361"/>
                <a:gd name="connsiteY148" fmla="*/ 1008343 h 1282390"/>
                <a:gd name="connsiteX149" fmla="*/ 2161221 w 2180361"/>
                <a:gd name="connsiteY149" fmla="*/ 1015486 h 1282390"/>
                <a:gd name="connsiteX150" fmla="*/ 2158839 w 2180361"/>
                <a:gd name="connsiteY150" fmla="*/ 1022630 h 1282390"/>
                <a:gd name="connsiteX151" fmla="*/ 2154077 w 2180361"/>
                <a:gd name="connsiteY151" fmla="*/ 1029774 h 1282390"/>
                <a:gd name="connsiteX152" fmla="*/ 2151696 w 2180361"/>
                <a:gd name="connsiteY152" fmla="*/ 1036918 h 1282390"/>
                <a:gd name="connsiteX153" fmla="*/ 2142171 w 2180361"/>
                <a:gd name="connsiteY153" fmla="*/ 1051205 h 1282390"/>
                <a:gd name="connsiteX154" fmla="*/ 2137408 w 2180361"/>
                <a:gd name="connsiteY154" fmla="*/ 1065493 h 1282390"/>
                <a:gd name="connsiteX155" fmla="*/ 2142171 w 2180361"/>
                <a:gd name="connsiteY155" fmla="*/ 1082161 h 1282390"/>
                <a:gd name="connsiteX156" fmla="*/ 2161221 w 2180361"/>
                <a:gd name="connsiteY156" fmla="*/ 1098829 h 1282390"/>
                <a:gd name="connsiteX157" fmla="*/ 2144552 w 2180361"/>
                <a:gd name="connsiteY157" fmla="*/ 1158360 h 1282390"/>
                <a:gd name="connsiteX158" fmla="*/ 2099308 w 2180361"/>
                <a:gd name="connsiteY158" fmla="*/ 1253610 h 1282390"/>
                <a:gd name="connsiteX159" fmla="*/ 160972 w 2180361"/>
                <a:gd name="connsiteY159" fmla="*/ 898805 h 1282390"/>
                <a:gd name="connsiteX160" fmla="*/ 106203 w 2180361"/>
                <a:gd name="connsiteY160" fmla="*/ 505899 h 1282390"/>
                <a:gd name="connsiteX161" fmla="*/ 151448 w 2180361"/>
                <a:gd name="connsiteY161" fmla="*/ 424936 h 1282390"/>
                <a:gd name="connsiteX162" fmla="*/ 230029 w 2180361"/>
                <a:gd name="connsiteY162" fmla="*/ 286824 h 1282390"/>
                <a:gd name="connsiteX163" fmla="*/ 270509 w 2180361"/>
                <a:gd name="connsiteY163" fmla="*/ 263011 h 1282390"/>
                <a:gd name="connsiteX164" fmla="*/ 303847 w 2180361"/>
                <a:gd name="connsiteY164" fmla="*/ 255868 h 1282390"/>
                <a:gd name="connsiteX165" fmla="*/ 441960 w 2180361"/>
                <a:gd name="connsiteY165" fmla="*/ 158236 h 1282390"/>
                <a:gd name="connsiteX166" fmla="*/ 494348 w 2180361"/>
                <a:gd name="connsiteY166" fmla="*/ 132043 h 1282390"/>
                <a:gd name="connsiteX167" fmla="*/ 527685 w 2180361"/>
                <a:gd name="connsiteY167" fmla="*/ 112993 h 1282390"/>
                <a:gd name="connsiteX168" fmla="*/ 799148 w 2180361"/>
                <a:gd name="connsiteY168" fmla="*/ 41555 h 1282390"/>
                <a:gd name="connsiteX169" fmla="*/ 830103 w 2180361"/>
                <a:gd name="connsiteY169" fmla="*/ 24886 h 1282390"/>
                <a:gd name="connsiteX170" fmla="*/ 939641 w 2180361"/>
                <a:gd name="connsiteY170" fmla="*/ 20124 h 1282390"/>
                <a:gd name="connsiteX171" fmla="*/ 1013459 w 2180361"/>
                <a:gd name="connsiteY171" fmla="*/ 1074 h 1282390"/>
                <a:gd name="connsiteX172" fmla="*/ 1120614 w 2180361"/>
                <a:gd name="connsiteY172" fmla="*/ 32030 h 1282390"/>
                <a:gd name="connsiteX0" fmla="*/ 1125377 w 2180361"/>
                <a:gd name="connsiteY0" fmla="*/ 34411 h 1282390"/>
                <a:gd name="connsiteX1" fmla="*/ 1142046 w 2180361"/>
                <a:gd name="connsiteY1" fmla="*/ 32030 h 1282390"/>
                <a:gd name="connsiteX2" fmla="*/ 1149189 w 2180361"/>
                <a:gd name="connsiteY2" fmla="*/ 29649 h 1282390"/>
                <a:gd name="connsiteX3" fmla="*/ 1161096 w 2180361"/>
                <a:gd name="connsiteY3" fmla="*/ 27268 h 1282390"/>
                <a:gd name="connsiteX4" fmla="*/ 1168239 w 2180361"/>
                <a:gd name="connsiteY4" fmla="*/ 24886 h 1282390"/>
                <a:gd name="connsiteX5" fmla="*/ 1175383 w 2180361"/>
                <a:gd name="connsiteY5" fmla="*/ 20124 h 1282390"/>
                <a:gd name="connsiteX6" fmla="*/ 1189671 w 2180361"/>
                <a:gd name="connsiteY6" fmla="*/ 17743 h 1282390"/>
                <a:gd name="connsiteX7" fmla="*/ 1223008 w 2180361"/>
                <a:gd name="connsiteY7" fmla="*/ 24886 h 1282390"/>
                <a:gd name="connsiteX8" fmla="*/ 1230152 w 2180361"/>
                <a:gd name="connsiteY8" fmla="*/ 27268 h 1282390"/>
                <a:gd name="connsiteX9" fmla="*/ 1251583 w 2180361"/>
                <a:gd name="connsiteY9" fmla="*/ 29649 h 1282390"/>
                <a:gd name="connsiteX10" fmla="*/ 1275396 w 2180361"/>
                <a:gd name="connsiteY10" fmla="*/ 34411 h 1282390"/>
                <a:gd name="connsiteX11" fmla="*/ 1289683 w 2180361"/>
                <a:gd name="connsiteY11" fmla="*/ 39174 h 1282390"/>
                <a:gd name="connsiteX12" fmla="*/ 1303971 w 2180361"/>
                <a:gd name="connsiteY12" fmla="*/ 43936 h 1282390"/>
                <a:gd name="connsiteX13" fmla="*/ 1311114 w 2180361"/>
                <a:gd name="connsiteY13" fmla="*/ 46318 h 1282390"/>
                <a:gd name="connsiteX14" fmla="*/ 1318258 w 2180361"/>
                <a:gd name="connsiteY14" fmla="*/ 48699 h 1282390"/>
                <a:gd name="connsiteX15" fmla="*/ 1325402 w 2180361"/>
                <a:gd name="connsiteY15" fmla="*/ 62986 h 1282390"/>
                <a:gd name="connsiteX16" fmla="*/ 1334927 w 2180361"/>
                <a:gd name="connsiteY16" fmla="*/ 84418 h 1282390"/>
                <a:gd name="connsiteX17" fmla="*/ 1337308 w 2180361"/>
                <a:gd name="connsiteY17" fmla="*/ 91561 h 1282390"/>
                <a:gd name="connsiteX18" fmla="*/ 1339689 w 2180361"/>
                <a:gd name="connsiteY18" fmla="*/ 101086 h 1282390"/>
                <a:gd name="connsiteX19" fmla="*/ 1337308 w 2180361"/>
                <a:gd name="connsiteY19" fmla="*/ 84418 h 1282390"/>
                <a:gd name="connsiteX20" fmla="*/ 1332546 w 2180361"/>
                <a:gd name="connsiteY20" fmla="*/ 70130 h 1282390"/>
                <a:gd name="connsiteX21" fmla="*/ 1334927 w 2180361"/>
                <a:gd name="connsiteY21" fmla="*/ 60605 h 1282390"/>
                <a:gd name="connsiteX22" fmla="*/ 1430177 w 2180361"/>
                <a:gd name="connsiteY22" fmla="*/ 67749 h 1282390"/>
                <a:gd name="connsiteX23" fmla="*/ 1451608 w 2180361"/>
                <a:gd name="connsiteY23" fmla="*/ 74893 h 1282390"/>
                <a:gd name="connsiteX24" fmla="*/ 1458752 w 2180361"/>
                <a:gd name="connsiteY24" fmla="*/ 77274 h 1282390"/>
                <a:gd name="connsiteX25" fmla="*/ 1465896 w 2180361"/>
                <a:gd name="connsiteY25" fmla="*/ 79655 h 1282390"/>
                <a:gd name="connsiteX26" fmla="*/ 1470658 w 2180361"/>
                <a:gd name="connsiteY26" fmla="*/ 86799 h 1282390"/>
                <a:gd name="connsiteX27" fmla="*/ 1477802 w 2180361"/>
                <a:gd name="connsiteY27" fmla="*/ 89180 h 1282390"/>
                <a:gd name="connsiteX28" fmla="*/ 1484946 w 2180361"/>
                <a:gd name="connsiteY28" fmla="*/ 93943 h 1282390"/>
                <a:gd name="connsiteX29" fmla="*/ 1489708 w 2180361"/>
                <a:gd name="connsiteY29" fmla="*/ 101086 h 1282390"/>
                <a:gd name="connsiteX30" fmla="*/ 1499233 w 2180361"/>
                <a:gd name="connsiteY30" fmla="*/ 122518 h 1282390"/>
                <a:gd name="connsiteX31" fmla="*/ 1518283 w 2180361"/>
                <a:gd name="connsiteY31" fmla="*/ 120136 h 1282390"/>
                <a:gd name="connsiteX32" fmla="*/ 1520664 w 2180361"/>
                <a:gd name="connsiteY32" fmla="*/ 112993 h 1282390"/>
                <a:gd name="connsiteX33" fmla="*/ 1527808 w 2180361"/>
                <a:gd name="connsiteY33" fmla="*/ 108230 h 1282390"/>
                <a:gd name="connsiteX34" fmla="*/ 1544477 w 2180361"/>
                <a:gd name="connsiteY34" fmla="*/ 110611 h 1282390"/>
                <a:gd name="connsiteX35" fmla="*/ 1573052 w 2180361"/>
                <a:gd name="connsiteY35" fmla="*/ 115374 h 1282390"/>
                <a:gd name="connsiteX36" fmla="*/ 1584958 w 2180361"/>
                <a:gd name="connsiteY36" fmla="*/ 124899 h 1282390"/>
                <a:gd name="connsiteX37" fmla="*/ 1596864 w 2180361"/>
                <a:gd name="connsiteY37" fmla="*/ 136805 h 1282390"/>
                <a:gd name="connsiteX38" fmla="*/ 1618296 w 2180361"/>
                <a:gd name="connsiteY38" fmla="*/ 146330 h 1282390"/>
                <a:gd name="connsiteX39" fmla="*/ 1625439 w 2180361"/>
                <a:gd name="connsiteY39" fmla="*/ 160618 h 1282390"/>
                <a:gd name="connsiteX40" fmla="*/ 1620677 w 2180361"/>
                <a:gd name="connsiteY40" fmla="*/ 179668 h 1282390"/>
                <a:gd name="connsiteX41" fmla="*/ 1618296 w 2180361"/>
                <a:gd name="connsiteY41" fmla="*/ 196336 h 1282390"/>
                <a:gd name="connsiteX42" fmla="*/ 1613533 w 2180361"/>
                <a:gd name="connsiteY42" fmla="*/ 224911 h 1282390"/>
                <a:gd name="connsiteX43" fmla="*/ 1618296 w 2180361"/>
                <a:gd name="connsiteY43" fmla="*/ 198718 h 1282390"/>
                <a:gd name="connsiteX44" fmla="*/ 1623058 w 2180361"/>
                <a:gd name="connsiteY44" fmla="*/ 191574 h 1282390"/>
                <a:gd name="connsiteX45" fmla="*/ 1630202 w 2180361"/>
                <a:gd name="connsiteY45" fmla="*/ 189193 h 1282390"/>
                <a:gd name="connsiteX46" fmla="*/ 1634964 w 2180361"/>
                <a:gd name="connsiteY46" fmla="*/ 182049 h 1282390"/>
                <a:gd name="connsiteX47" fmla="*/ 1649252 w 2180361"/>
                <a:gd name="connsiteY47" fmla="*/ 172524 h 1282390"/>
                <a:gd name="connsiteX48" fmla="*/ 1632583 w 2180361"/>
                <a:gd name="connsiteY48" fmla="*/ 170143 h 1282390"/>
                <a:gd name="connsiteX49" fmla="*/ 1646871 w 2180361"/>
                <a:gd name="connsiteY49" fmla="*/ 165380 h 1282390"/>
                <a:gd name="connsiteX50" fmla="*/ 1658777 w 2180361"/>
                <a:gd name="connsiteY50" fmla="*/ 167761 h 1282390"/>
                <a:gd name="connsiteX51" fmla="*/ 1665921 w 2180361"/>
                <a:gd name="connsiteY51" fmla="*/ 170143 h 1282390"/>
                <a:gd name="connsiteX52" fmla="*/ 1675446 w 2180361"/>
                <a:gd name="connsiteY52" fmla="*/ 179668 h 1282390"/>
                <a:gd name="connsiteX53" fmla="*/ 1684971 w 2180361"/>
                <a:gd name="connsiteY53" fmla="*/ 189193 h 1282390"/>
                <a:gd name="connsiteX54" fmla="*/ 1689733 w 2180361"/>
                <a:gd name="connsiteY54" fmla="*/ 196336 h 1282390"/>
                <a:gd name="connsiteX55" fmla="*/ 1704021 w 2180361"/>
                <a:gd name="connsiteY55" fmla="*/ 210624 h 1282390"/>
                <a:gd name="connsiteX56" fmla="*/ 1706402 w 2180361"/>
                <a:gd name="connsiteY56" fmla="*/ 217768 h 1282390"/>
                <a:gd name="connsiteX57" fmla="*/ 1711164 w 2180361"/>
                <a:gd name="connsiteY57" fmla="*/ 241580 h 1282390"/>
                <a:gd name="connsiteX58" fmla="*/ 1718308 w 2180361"/>
                <a:gd name="connsiteY58" fmla="*/ 239199 h 1282390"/>
                <a:gd name="connsiteX59" fmla="*/ 1723071 w 2180361"/>
                <a:gd name="connsiteY59" fmla="*/ 224911 h 1282390"/>
                <a:gd name="connsiteX60" fmla="*/ 1730214 w 2180361"/>
                <a:gd name="connsiteY60" fmla="*/ 210624 h 1282390"/>
                <a:gd name="connsiteX61" fmla="*/ 1754027 w 2180361"/>
                <a:gd name="connsiteY61" fmla="*/ 215386 h 1282390"/>
                <a:gd name="connsiteX62" fmla="*/ 1761171 w 2180361"/>
                <a:gd name="connsiteY62" fmla="*/ 220149 h 1282390"/>
                <a:gd name="connsiteX63" fmla="*/ 1775458 w 2180361"/>
                <a:gd name="connsiteY63" fmla="*/ 224911 h 1282390"/>
                <a:gd name="connsiteX64" fmla="*/ 1780221 w 2180361"/>
                <a:gd name="connsiteY64" fmla="*/ 232055 h 1282390"/>
                <a:gd name="connsiteX65" fmla="*/ 1787364 w 2180361"/>
                <a:gd name="connsiteY65" fmla="*/ 234436 h 1282390"/>
                <a:gd name="connsiteX66" fmla="*/ 1794508 w 2180361"/>
                <a:gd name="connsiteY66" fmla="*/ 239199 h 1282390"/>
                <a:gd name="connsiteX67" fmla="*/ 1804033 w 2180361"/>
                <a:gd name="connsiteY67" fmla="*/ 248724 h 1282390"/>
                <a:gd name="connsiteX68" fmla="*/ 1815939 w 2180361"/>
                <a:gd name="connsiteY68" fmla="*/ 258249 h 1282390"/>
                <a:gd name="connsiteX69" fmla="*/ 1825464 w 2180361"/>
                <a:gd name="connsiteY69" fmla="*/ 272536 h 1282390"/>
                <a:gd name="connsiteX70" fmla="*/ 1832608 w 2180361"/>
                <a:gd name="connsiteY70" fmla="*/ 293968 h 1282390"/>
                <a:gd name="connsiteX71" fmla="*/ 1834989 w 2180361"/>
                <a:gd name="connsiteY71" fmla="*/ 301111 h 1282390"/>
                <a:gd name="connsiteX72" fmla="*/ 1837371 w 2180361"/>
                <a:gd name="connsiteY72" fmla="*/ 308255 h 1282390"/>
                <a:gd name="connsiteX73" fmla="*/ 1858802 w 2180361"/>
                <a:gd name="connsiteY73" fmla="*/ 305874 h 1282390"/>
                <a:gd name="connsiteX74" fmla="*/ 1865946 w 2180361"/>
                <a:gd name="connsiteY74" fmla="*/ 303493 h 1282390"/>
                <a:gd name="connsiteX75" fmla="*/ 1870708 w 2180361"/>
                <a:gd name="connsiteY75" fmla="*/ 296349 h 1282390"/>
                <a:gd name="connsiteX76" fmla="*/ 1887377 w 2180361"/>
                <a:gd name="connsiteY76" fmla="*/ 303493 h 1282390"/>
                <a:gd name="connsiteX77" fmla="*/ 1904046 w 2180361"/>
                <a:gd name="connsiteY77" fmla="*/ 322543 h 1282390"/>
                <a:gd name="connsiteX78" fmla="*/ 1911189 w 2180361"/>
                <a:gd name="connsiteY78" fmla="*/ 336830 h 1282390"/>
                <a:gd name="connsiteX79" fmla="*/ 1913571 w 2180361"/>
                <a:gd name="connsiteY79" fmla="*/ 343974 h 1282390"/>
                <a:gd name="connsiteX80" fmla="*/ 1918333 w 2180361"/>
                <a:gd name="connsiteY80" fmla="*/ 351118 h 1282390"/>
                <a:gd name="connsiteX81" fmla="*/ 1923096 w 2180361"/>
                <a:gd name="connsiteY81" fmla="*/ 365405 h 1282390"/>
                <a:gd name="connsiteX82" fmla="*/ 1927858 w 2180361"/>
                <a:gd name="connsiteY82" fmla="*/ 372549 h 1282390"/>
                <a:gd name="connsiteX83" fmla="*/ 1930239 w 2180361"/>
                <a:gd name="connsiteY83" fmla="*/ 379693 h 1282390"/>
                <a:gd name="connsiteX84" fmla="*/ 1942146 w 2180361"/>
                <a:gd name="connsiteY84" fmla="*/ 391599 h 1282390"/>
                <a:gd name="connsiteX85" fmla="*/ 1973102 w 2180361"/>
                <a:gd name="connsiteY85" fmla="*/ 393980 h 1282390"/>
                <a:gd name="connsiteX86" fmla="*/ 1980246 w 2180361"/>
                <a:gd name="connsiteY86" fmla="*/ 396361 h 1282390"/>
                <a:gd name="connsiteX87" fmla="*/ 1985008 w 2180361"/>
                <a:gd name="connsiteY87" fmla="*/ 403505 h 1282390"/>
                <a:gd name="connsiteX88" fmla="*/ 1992152 w 2180361"/>
                <a:gd name="connsiteY88" fmla="*/ 408268 h 1282390"/>
                <a:gd name="connsiteX89" fmla="*/ 2001677 w 2180361"/>
                <a:gd name="connsiteY89" fmla="*/ 420174 h 1282390"/>
                <a:gd name="connsiteX90" fmla="*/ 2011202 w 2180361"/>
                <a:gd name="connsiteY90" fmla="*/ 434461 h 1282390"/>
                <a:gd name="connsiteX91" fmla="*/ 2015964 w 2180361"/>
                <a:gd name="connsiteY91" fmla="*/ 451130 h 1282390"/>
                <a:gd name="connsiteX92" fmla="*/ 2011202 w 2180361"/>
                <a:gd name="connsiteY92" fmla="*/ 486849 h 1282390"/>
                <a:gd name="connsiteX93" fmla="*/ 2006439 w 2180361"/>
                <a:gd name="connsiteY93" fmla="*/ 493993 h 1282390"/>
                <a:gd name="connsiteX94" fmla="*/ 2004058 w 2180361"/>
                <a:gd name="connsiteY94" fmla="*/ 501136 h 1282390"/>
                <a:gd name="connsiteX95" fmla="*/ 2025489 w 2180361"/>
                <a:gd name="connsiteY95" fmla="*/ 493993 h 1282390"/>
                <a:gd name="connsiteX96" fmla="*/ 2030252 w 2180361"/>
                <a:gd name="connsiteY96" fmla="*/ 486849 h 1282390"/>
                <a:gd name="connsiteX97" fmla="*/ 2061208 w 2180361"/>
                <a:gd name="connsiteY97" fmla="*/ 491611 h 1282390"/>
                <a:gd name="connsiteX98" fmla="*/ 2068352 w 2180361"/>
                <a:gd name="connsiteY98" fmla="*/ 522568 h 1282390"/>
                <a:gd name="connsiteX99" fmla="*/ 2073114 w 2180361"/>
                <a:gd name="connsiteY99" fmla="*/ 536855 h 1282390"/>
                <a:gd name="connsiteX100" fmla="*/ 2075496 w 2180361"/>
                <a:gd name="connsiteY100" fmla="*/ 582099 h 1282390"/>
                <a:gd name="connsiteX101" fmla="*/ 2077877 w 2180361"/>
                <a:gd name="connsiteY101" fmla="*/ 589243 h 1282390"/>
                <a:gd name="connsiteX102" fmla="*/ 2092164 w 2180361"/>
                <a:gd name="connsiteY102" fmla="*/ 603530 h 1282390"/>
                <a:gd name="connsiteX103" fmla="*/ 2096927 w 2180361"/>
                <a:gd name="connsiteY103" fmla="*/ 617818 h 1282390"/>
                <a:gd name="connsiteX104" fmla="*/ 2099308 w 2180361"/>
                <a:gd name="connsiteY104" fmla="*/ 624961 h 1282390"/>
                <a:gd name="connsiteX105" fmla="*/ 2104071 w 2180361"/>
                <a:gd name="connsiteY105" fmla="*/ 646393 h 1282390"/>
                <a:gd name="connsiteX106" fmla="*/ 2101689 w 2180361"/>
                <a:gd name="connsiteY106" fmla="*/ 620199 h 1282390"/>
                <a:gd name="connsiteX107" fmla="*/ 2094546 w 2180361"/>
                <a:gd name="connsiteY107" fmla="*/ 617818 h 1282390"/>
                <a:gd name="connsiteX108" fmla="*/ 2092164 w 2180361"/>
                <a:gd name="connsiteY108" fmla="*/ 610674 h 1282390"/>
                <a:gd name="connsiteX109" fmla="*/ 2082639 w 2180361"/>
                <a:gd name="connsiteY109" fmla="*/ 596386 h 1282390"/>
                <a:gd name="connsiteX110" fmla="*/ 2087402 w 2180361"/>
                <a:gd name="connsiteY110" fmla="*/ 603530 h 1282390"/>
                <a:gd name="connsiteX111" fmla="*/ 2099308 w 2180361"/>
                <a:gd name="connsiteY111" fmla="*/ 615436 h 1282390"/>
                <a:gd name="connsiteX112" fmla="*/ 2108833 w 2180361"/>
                <a:gd name="connsiteY112" fmla="*/ 629724 h 1282390"/>
                <a:gd name="connsiteX113" fmla="*/ 2111214 w 2180361"/>
                <a:gd name="connsiteY113" fmla="*/ 636868 h 1282390"/>
                <a:gd name="connsiteX114" fmla="*/ 2115977 w 2180361"/>
                <a:gd name="connsiteY114" fmla="*/ 644011 h 1282390"/>
                <a:gd name="connsiteX115" fmla="*/ 2113596 w 2180361"/>
                <a:gd name="connsiteY115" fmla="*/ 663061 h 1282390"/>
                <a:gd name="connsiteX116" fmla="*/ 2111214 w 2180361"/>
                <a:gd name="connsiteY116" fmla="*/ 670205 h 1282390"/>
                <a:gd name="connsiteX117" fmla="*/ 2096927 w 2180361"/>
                <a:gd name="connsiteY117" fmla="*/ 677349 h 1282390"/>
                <a:gd name="connsiteX118" fmla="*/ 2089783 w 2180361"/>
                <a:gd name="connsiteY118" fmla="*/ 682111 h 1282390"/>
                <a:gd name="connsiteX119" fmla="*/ 2085021 w 2180361"/>
                <a:gd name="connsiteY119" fmla="*/ 689255 h 1282390"/>
                <a:gd name="connsiteX120" fmla="*/ 2092164 w 2180361"/>
                <a:gd name="connsiteY120" fmla="*/ 694018 h 1282390"/>
                <a:gd name="connsiteX121" fmla="*/ 2106452 w 2180361"/>
                <a:gd name="connsiteY121" fmla="*/ 698780 h 1282390"/>
                <a:gd name="connsiteX122" fmla="*/ 2113596 w 2180361"/>
                <a:gd name="connsiteY122" fmla="*/ 701161 h 1282390"/>
                <a:gd name="connsiteX123" fmla="*/ 2118358 w 2180361"/>
                <a:gd name="connsiteY123" fmla="*/ 694018 h 1282390"/>
                <a:gd name="connsiteX124" fmla="*/ 2101689 w 2180361"/>
                <a:gd name="connsiteY124" fmla="*/ 684493 h 1282390"/>
                <a:gd name="connsiteX125" fmla="*/ 2120739 w 2180361"/>
                <a:gd name="connsiteY125" fmla="*/ 701161 h 1282390"/>
                <a:gd name="connsiteX126" fmla="*/ 2132646 w 2180361"/>
                <a:gd name="connsiteY126" fmla="*/ 715449 h 1282390"/>
                <a:gd name="connsiteX127" fmla="*/ 2142171 w 2180361"/>
                <a:gd name="connsiteY127" fmla="*/ 744024 h 1282390"/>
                <a:gd name="connsiteX128" fmla="*/ 2146933 w 2180361"/>
                <a:gd name="connsiteY128" fmla="*/ 758311 h 1282390"/>
                <a:gd name="connsiteX129" fmla="*/ 2149314 w 2180361"/>
                <a:gd name="connsiteY129" fmla="*/ 765455 h 1282390"/>
                <a:gd name="connsiteX130" fmla="*/ 2154077 w 2180361"/>
                <a:gd name="connsiteY130" fmla="*/ 772599 h 1282390"/>
                <a:gd name="connsiteX131" fmla="*/ 2146933 w 2180361"/>
                <a:gd name="connsiteY131" fmla="*/ 748786 h 1282390"/>
                <a:gd name="connsiteX132" fmla="*/ 2144552 w 2180361"/>
                <a:gd name="connsiteY132" fmla="*/ 741643 h 1282390"/>
                <a:gd name="connsiteX133" fmla="*/ 2142171 w 2180361"/>
                <a:gd name="connsiteY133" fmla="*/ 734499 h 1282390"/>
                <a:gd name="connsiteX134" fmla="*/ 2151696 w 2180361"/>
                <a:gd name="connsiteY134" fmla="*/ 748786 h 1282390"/>
                <a:gd name="connsiteX135" fmla="*/ 2156458 w 2180361"/>
                <a:gd name="connsiteY135" fmla="*/ 755930 h 1282390"/>
                <a:gd name="connsiteX136" fmla="*/ 2163602 w 2180361"/>
                <a:gd name="connsiteY136" fmla="*/ 770218 h 1282390"/>
                <a:gd name="connsiteX137" fmla="*/ 2170746 w 2180361"/>
                <a:gd name="connsiteY137" fmla="*/ 796411 h 1282390"/>
                <a:gd name="connsiteX138" fmla="*/ 2175508 w 2180361"/>
                <a:gd name="connsiteY138" fmla="*/ 827368 h 1282390"/>
                <a:gd name="connsiteX139" fmla="*/ 2170746 w 2180361"/>
                <a:gd name="connsiteY139" fmla="*/ 874993 h 1282390"/>
                <a:gd name="connsiteX140" fmla="*/ 2165983 w 2180361"/>
                <a:gd name="connsiteY140" fmla="*/ 882136 h 1282390"/>
                <a:gd name="connsiteX141" fmla="*/ 2165983 w 2180361"/>
                <a:gd name="connsiteY141" fmla="*/ 898805 h 1282390"/>
                <a:gd name="connsiteX142" fmla="*/ 2173127 w 2180361"/>
                <a:gd name="connsiteY142" fmla="*/ 901186 h 1282390"/>
                <a:gd name="connsiteX143" fmla="*/ 2175508 w 2180361"/>
                <a:gd name="connsiteY143" fmla="*/ 908330 h 1282390"/>
                <a:gd name="connsiteX144" fmla="*/ 2180271 w 2180361"/>
                <a:gd name="connsiteY144" fmla="*/ 915474 h 1282390"/>
                <a:gd name="connsiteX145" fmla="*/ 2175508 w 2180361"/>
                <a:gd name="connsiteY145" fmla="*/ 955955 h 1282390"/>
                <a:gd name="connsiteX146" fmla="*/ 2173127 w 2180361"/>
                <a:gd name="connsiteY146" fmla="*/ 986911 h 1282390"/>
                <a:gd name="connsiteX147" fmla="*/ 2168364 w 2180361"/>
                <a:gd name="connsiteY147" fmla="*/ 1001199 h 1282390"/>
                <a:gd name="connsiteX148" fmla="*/ 2165983 w 2180361"/>
                <a:gd name="connsiteY148" fmla="*/ 1008343 h 1282390"/>
                <a:gd name="connsiteX149" fmla="*/ 2161221 w 2180361"/>
                <a:gd name="connsiteY149" fmla="*/ 1015486 h 1282390"/>
                <a:gd name="connsiteX150" fmla="*/ 2158839 w 2180361"/>
                <a:gd name="connsiteY150" fmla="*/ 1022630 h 1282390"/>
                <a:gd name="connsiteX151" fmla="*/ 2154077 w 2180361"/>
                <a:gd name="connsiteY151" fmla="*/ 1029774 h 1282390"/>
                <a:gd name="connsiteX152" fmla="*/ 2151696 w 2180361"/>
                <a:gd name="connsiteY152" fmla="*/ 1036918 h 1282390"/>
                <a:gd name="connsiteX153" fmla="*/ 2142171 w 2180361"/>
                <a:gd name="connsiteY153" fmla="*/ 1051205 h 1282390"/>
                <a:gd name="connsiteX154" fmla="*/ 2137408 w 2180361"/>
                <a:gd name="connsiteY154" fmla="*/ 1065493 h 1282390"/>
                <a:gd name="connsiteX155" fmla="*/ 2142171 w 2180361"/>
                <a:gd name="connsiteY155" fmla="*/ 1082161 h 1282390"/>
                <a:gd name="connsiteX156" fmla="*/ 2161221 w 2180361"/>
                <a:gd name="connsiteY156" fmla="*/ 1098829 h 1282390"/>
                <a:gd name="connsiteX157" fmla="*/ 2144552 w 2180361"/>
                <a:gd name="connsiteY157" fmla="*/ 1158360 h 1282390"/>
                <a:gd name="connsiteX158" fmla="*/ 2099308 w 2180361"/>
                <a:gd name="connsiteY158" fmla="*/ 1253610 h 1282390"/>
                <a:gd name="connsiteX159" fmla="*/ 160972 w 2180361"/>
                <a:gd name="connsiteY159" fmla="*/ 898805 h 1282390"/>
                <a:gd name="connsiteX160" fmla="*/ 106203 w 2180361"/>
                <a:gd name="connsiteY160" fmla="*/ 505899 h 1282390"/>
                <a:gd name="connsiteX161" fmla="*/ 151448 w 2180361"/>
                <a:gd name="connsiteY161" fmla="*/ 424936 h 1282390"/>
                <a:gd name="connsiteX162" fmla="*/ 230029 w 2180361"/>
                <a:gd name="connsiteY162" fmla="*/ 286824 h 1282390"/>
                <a:gd name="connsiteX163" fmla="*/ 270509 w 2180361"/>
                <a:gd name="connsiteY163" fmla="*/ 263011 h 1282390"/>
                <a:gd name="connsiteX164" fmla="*/ 303847 w 2180361"/>
                <a:gd name="connsiteY164" fmla="*/ 255868 h 1282390"/>
                <a:gd name="connsiteX165" fmla="*/ 441960 w 2180361"/>
                <a:gd name="connsiteY165" fmla="*/ 158236 h 1282390"/>
                <a:gd name="connsiteX166" fmla="*/ 494348 w 2180361"/>
                <a:gd name="connsiteY166" fmla="*/ 132043 h 1282390"/>
                <a:gd name="connsiteX167" fmla="*/ 527685 w 2180361"/>
                <a:gd name="connsiteY167" fmla="*/ 112993 h 1282390"/>
                <a:gd name="connsiteX168" fmla="*/ 799148 w 2180361"/>
                <a:gd name="connsiteY168" fmla="*/ 41555 h 1282390"/>
                <a:gd name="connsiteX169" fmla="*/ 830103 w 2180361"/>
                <a:gd name="connsiteY169" fmla="*/ 24886 h 1282390"/>
                <a:gd name="connsiteX170" fmla="*/ 939641 w 2180361"/>
                <a:gd name="connsiteY170" fmla="*/ 20124 h 1282390"/>
                <a:gd name="connsiteX171" fmla="*/ 1013459 w 2180361"/>
                <a:gd name="connsiteY171" fmla="*/ 1074 h 1282390"/>
                <a:gd name="connsiteX172" fmla="*/ 1120614 w 2180361"/>
                <a:gd name="connsiteY172" fmla="*/ 32030 h 1282390"/>
                <a:gd name="connsiteX0" fmla="*/ 1125377 w 2180361"/>
                <a:gd name="connsiteY0" fmla="*/ 34411 h 1282390"/>
                <a:gd name="connsiteX1" fmla="*/ 1142046 w 2180361"/>
                <a:gd name="connsiteY1" fmla="*/ 32030 h 1282390"/>
                <a:gd name="connsiteX2" fmla="*/ 1149189 w 2180361"/>
                <a:gd name="connsiteY2" fmla="*/ 29649 h 1282390"/>
                <a:gd name="connsiteX3" fmla="*/ 1161096 w 2180361"/>
                <a:gd name="connsiteY3" fmla="*/ 27268 h 1282390"/>
                <a:gd name="connsiteX4" fmla="*/ 1168239 w 2180361"/>
                <a:gd name="connsiteY4" fmla="*/ 24886 h 1282390"/>
                <a:gd name="connsiteX5" fmla="*/ 1175383 w 2180361"/>
                <a:gd name="connsiteY5" fmla="*/ 20124 h 1282390"/>
                <a:gd name="connsiteX6" fmla="*/ 1189671 w 2180361"/>
                <a:gd name="connsiteY6" fmla="*/ 17743 h 1282390"/>
                <a:gd name="connsiteX7" fmla="*/ 1223008 w 2180361"/>
                <a:gd name="connsiteY7" fmla="*/ 24886 h 1282390"/>
                <a:gd name="connsiteX8" fmla="*/ 1230152 w 2180361"/>
                <a:gd name="connsiteY8" fmla="*/ 27268 h 1282390"/>
                <a:gd name="connsiteX9" fmla="*/ 1251583 w 2180361"/>
                <a:gd name="connsiteY9" fmla="*/ 29649 h 1282390"/>
                <a:gd name="connsiteX10" fmla="*/ 1275396 w 2180361"/>
                <a:gd name="connsiteY10" fmla="*/ 34411 h 1282390"/>
                <a:gd name="connsiteX11" fmla="*/ 1289683 w 2180361"/>
                <a:gd name="connsiteY11" fmla="*/ 39174 h 1282390"/>
                <a:gd name="connsiteX12" fmla="*/ 1303971 w 2180361"/>
                <a:gd name="connsiteY12" fmla="*/ 43936 h 1282390"/>
                <a:gd name="connsiteX13" fmla="*/ 1311114 w 2180361"/>
                <a:gd name="connsiteY13" fmla="*/ 46318 h 1282390"/>
                <a:gd name="connsiteX14" fmla="*/ 1318258 w 2180361"/>
                <a:gd name="connsiteY14" fmla="*/ 48699 h 1282390"/>
                <a:gd name="connsiteX15" fmla="*/ 1325402 w 2180361"/>
                <a:gd name="connsiteY15" fmla="*/ 62986 h 1282390"/>
                <a:gd name="connsiteX16" fmla="*/ 1334927 w 2180361"/>
                <a:gd name="connsiteY16" fmla="*/ 84418 h 1282390"/>
                <a:gd name="connsiteX17" fmla="*/ 1337308 w 2180361"/>
                <a:gd name="connsiteY17" fmla="*/ 91561 h 1282390"/>
                <a:gd name="connsiteX18" fmla="*/ 1339689 w 2180361"/>
                <a:gd name="connsiteY18" fmla="*/ 101086 h 1282390"/>
                <a:gd name="connsiteX19" fmla="*/ 1337308 w 2180361"/>
                <a:gd name="connsiteY19" fmla="*/ 84418 h 1282390"/>
                <a:gd name="connsiteX20" fmla="*/ 1332546 w 2180361"/>
                <a:gd name="connsiteY20" fmla="*/ 70130 h 1282390"/>
                <a:gd name="connsiteX21" fmla="*/ 1334927 w 2180361"/>
                <a:gd name="connsiteY21" fmla="*/ 60605 h 1282390"/>
                <a:gd name="connsiteX22" fmla="*/ 1430177 w 2180361"/>
                <a:gd name="connsiteY22" fmla="*/ 67749 h 1282390"/>
                <a:gd name="connsiteX23" fmla="*/ 1451608 w 2180361"/>
                <a:gd name="connsiteY23" fmla="*/ 74893 h 1282390"/>
                <a:gd name="connsiteX24" fmla="*/ 1458752 w 2180361"/>
                <a:gd name="connsiteY24" fmla="*/ 77274 h 1282390"/>
                <a:gd name="connsiteX25" fmla="*/ 1465896 w 2180361"/>
                <a:gd name="connsiteY25" fmla="*/ 79655 h 1282390"/>
                <a:gd name="connsiteX26" fmla="*/ 1470658 w 2180361"/>
                <a:gd name="connsiteY26" fmla="*/ 86799 h 1282390"/>
                <a:gd name="connsiteX27" fmla="*/ 1477802 w 2180361"/>
                <a:gd name="connsiteY27" fmla="*/ 89180 h 1282390"/>
                <a:gd name="connsiteX28" fmla="*/ 1484946 w 2180361"/>
                <a:gd name="connsiteY28" fmla="*/ 93943 h 1282390"/>
                <a:gd name="connsiteX29" fmla="*/ 1489708 w 2180361"/>
                <a:gd name="connsiteY29" fmla="*/ 101086 h 1282390"/>
                <a:gd name="connsiteX30" fmla="*/ 1499233 w 2180361"/>
                <a:gd name="connsiteY30" fmla="*/ 122518 h 1282390"/>
                <a:gd name="connsiteX31" fmla="*/ 1518283 w 2180361"/>
                <a:gd name="connsiteY31" fmla="*/ 120136 h 1282390"/>
                <a:gd name="connsiteX32" fmla="*/ 1520664 w 2180361"/>
                <a:gd name="connsiteY32" fmla="*/ 112993 h 1282390"/>
                <a:gd name="connsiteX33" fmla="*/ 1527808 w 2180361"/>
                <a:gd name="connsiteY33" fmla="*/ 108230 h 1282390"/>
                <a:gd name="connsiteX34" fmla="*/ 1544477 w 2180361"/>
                <a:gd name="connsiteY34" fmla="*/ 110611 h 1282390"/>
                <a:gd name="connsiteX35" fmla="*/ 1573052 w 2180361"/>
                <a:gd name="connsiteY35" fmla="*/ 115374 h 1282390"/>
                <a:gd name="connsiteX36" fmla="*/ 1584958 w 2180361"/>
                <a:gd name="connsiteY36" fmla="*/ 124899 h 1282390"/>
                <a:gd name="connsiteX37" fmla="*/ 1596864 w 2180361"/>
                <a:gd name="connsiteY37" fmla="*/ 136805 h 1282390"/>
                <a:gd name="connsiteX38" fmla="*/ 1618296 w 2180361"/>
                <a:gd name="connsiteY38" fmla="*/ 146330 h 1282390"/>
                <a:gd name="connsiteX39" fmla="*/ 1625439 w 2180361"/>
                <a:gd name="connsiteY39" fmla="*/ 160618 h 1282390"/>
                <a:gd name="connsiteX40" fmla="*/ 1620677 w 2180361"/>
                <a:gd name="connsiteY40" fmla="*/ 179668 h 1282390"/>
                <a:gd name="connsiteX41" fmla="*/ 1618296 w 2180361"/>
                <a:gd name="connsiteY41" fmla="*/ 196336 h 1282390"/>
                <a:gd name="connsiteX42" fmla="*/ 1613533 w 2180361"/>
                <a:gd name="connsiteY42" fmla="*/ 224911 h 1282390"/>
                <a:gd name="connsiteX43" fmla="*/ 1618296 w 2180361"/>
                <a:gd name="connsiteY43" fmla="*/ 198718 h 1282390"/>
                <a:gd name="connsiteX44" fmla="*/ 1623058 w 2180361"/>
                <a:gd name="connsiteY44" fmla="*/ 191574 h 1282390"/>
                <a:gd name="connsiteX45" fmla="*/ 1630202 w 2180361"/>
                <a:gd name="connsiteY45" fmla="*/ 189193 h 1282390"/>
                <a:gd name="connsiteX46" fmla="*/ 1634964 w 2180361"/>
                <a:gd name="connsiteY46" fmla="*/ 182049 h 1282390"/>
                <a:gd name="connsiteX47" fmla="*/ 1649252 w 2180361"/>
                <a:gd name="connsiteY47" fmla="*/ 172524 h 1282390"/>
                <a:gd name="connsiteX48" fmla="*/ 1632583 w 2180361"/>
                <a:gd name="connsiteY48" fmla="*/ 170143 h 1282390"/>
                <a:gd name="connsiteX49" fmla="*/ 1646871 w 2180361"/>
                <a:gd name="connsiteY49" fmla="*/ 165380 h 1282390"/>
                <a:gd name="connsiteX50" fmla="*/ 1658777 w 2180361"/>
                <a:gd name="connsiteY50" fmla="*/ 167761 h 1282390"/>
                <a:gd name="connsiteX51" fmla="*/ 1665921 w 2180361"/>
                <a:gd name="connsiteY51" fmla="*/ 170143 h 1282390"/>
                <a:gd name="connsiteX52" fmla="*/ 1675446 w 2180361"/>
                <a:gd name="connsiteY52" fmla="*/ 179668 h 1282390"/>
                <a:gd name="connsiteX53" fmla="*/ 1684971 w 2180361"/>
                <a:gd name="connsiteY53" fmla="*/ 189193 h 1282390"/>
                <a:gd name="connsiteX54" fmla="*/ 1689733 w 2180361"/>
                <a:gd name="connsiteY54" fmla="*/ 196336 h 1282390"/>
                <a:gd name="connsiteX55" fmla="*/ 1704021 w 2180361"/>
                <a:gd name="connsiteY55" fmla="*/ 210624 h 1282390"/>
                <a:gd name="connsiteX56" fmla="*/ 1706402 w 2180361"/>
                <a:gd name="connsiteY56" fmla="*/ 217768 h 1282390"/>
                <a:gd name="connsiteX57" fmla="*/ 1711164 w 2180361"/>
                <a:gd name="connsiteY57" fmla="*/ 241580 h 1282390"/>
                <a:gd name="connsiteX58" fmla="*/ 1718308 w 2180361"/>
                <a:gd name="connsiteY58" fmla="*/ 239199 h 1282390"/>
                <a:gd name="connsiteX59" fmla="*/ 1723071 w 2180361"/>
                <a:gd name="connsiteY59" fmla="*/ 224911 h 1282390"/>
                <a:gd name="connsiteX60" fmla="*/ 1730214 w 2180361"/>
                <a:gd name="connsiteY60" fmla="*/ 210624 h 1282390"/>
                <a:gd name="connsiteX61" fmla="*/ 1754027 w 2180361"/>
                <a:gd name="connsiteY61" fmla="*/ 215386 h 1282390"/>
                <a:gd name="connsiteX62" fmla="*/ 1761171 w 2180361"/>
                <a:gd name="connsiteY62" fmla="*/ 220149 h 1282390"/>
                <a:gd name="connsiteX63" fmla="*/ 1775458 w 2180361"/>
                <a:gd name="connsiteY63" fmla="*/ 224911 h 1282390"/>
                <a:gd name="connsiteX64" fmla="*/ 1780221 w 2180361"/>
                <a:gd name="connsiteY64" fmla="*/ 232055 h 1282390"/>
                <a:gd name="connsiteX65" fmla="*/ 1787364 w 2180361"/>
                <a:gd name="connsiteY65" fmla="*/ 234436 h 1282390"/>
                <a:gd name="connsiteX66" fmla="*/ 1794508 w 2180361"/>
                <a:gd name="connsiteY66" fmla="*/ 239199 h 1282390"/>
                <a:gd name="connsiteX67" fmla="*/ 1804033 w 2180361"/>
                <a:gd name="connsiteY67" fmla="*/ 248724 h 1282390"/>
                <a:gd name="connsiteX68" fmla="*/ 1815939 w 2180361"/>
                <a:gd name="connsiteY68" fmla="*/ 258249 h 1282390"/>
                <a:gd name="connsiteX69" fmla="*/ 1825464 w 2180361"/>
                <a:gd name="connsiteY69" fmla="*/ 272536 h 1282390"/>
                <a:gd name="connsiteX70" fmla="*/ 1832608 w 2180361"/>
                <a:gd name="connsiteY70" fmla="*/ 293968 h 1282390"/>
                <a:gd name="connsiteX71" fmla="*/ 1834989 w 2180361"/>
                <a:gd name="connsiteY71" fmla="*/ 301111 h 1282390"/>
                <a:gd name="connsiteX72" fmla="*/ 1837371 w 2180361"/>
                <a:gd name="connsiteY72" fmla="*/ 308255 h 1282390"/>
                <a:gd name="connsiteX73" fmla="*/ 1858802 w 2180361"/>
                <a:gd name="connsiteY73" fmla="*/ 305874 h 1282390"/>
                <a:gd name="connsiteX74" fmla="*/ 1865946 w 2180361"/>
                <a:gd name="connsiteY74" fmla="*/ 303493 h 1282390"/>
                <a:gd name="connsiteX75" fmla="*/ 1870708 w 2180361"/>
                <a:gd name="connsiteY75" fmla="*/ 296349 h 1282390"/>
                <a:gd name="connsiteX76" fmla="*/ 1887377 w 2180361"/>
                <a:gd name="connsiteY76" fmla="*/ 303493 h 1282390"/>
                <a:gd name="connsiteX77" fmla="*/ 1904046 w 2180361"/>
                <a:gd name="connsiteY77" fmla="*/ 322543 h 1282390"/>
                <a:gd name="connsiteX78" fmla="*/ 1911189 w 2180361"/>
                <a:gd name="connsiteY78" fmla="*/ 336830 h 1282390"/>
                <a:gd name="connsiteX79" fmla="*/ 1913571 w 2180361"/>
                <a:gd name="connsiteY79" fmla="*/ 343974 h 1282390"/>
                <a:gd name="connsiteX80" fmla="*/ 1918333 w 2180361"/>
                <a:gd name="connsiteY80" fmla="*/ 351118 h 1282390"/>
                <a:gd name="connsiteX81" fmla="*/ 1923096 w 2180361"/>
                <a:gd name="connsiteY81" fmla="*/ 365405 h 1282390"/>
                <a:gd name="connsiteX82" fmla="*/ 1927858 w 2180361"/>
                <a:gd name="connsiteY82" fmla="*/ 372549 h 1282390"/>
                <a:gd name="connsiteX83" fmla="*/ 1930239 w 2180361"/>
                <a:gd name="connsiteY83" fmla="*/ 379693 h 1282390"/>
                <a:gd name="connsiteX84" fmla="*/ 1942146 w 2180361"/>
                <a:gd name="connsiteY84" fmla="*/ 391599 h 1282390"/>
                <a:gd name="connsiteX85" fmla="*/ 1973102 w 2180361"/>
                <a:gd name="connsiteY85" fmla="*/ 393980 h 1282390"/>
                <a:gd name="connsiteX86" fmla="*/ 1980246 w 2180361"/>
                <a:gd name="connsiteY86" fmla="*/ 396361 h 1282390"/>
                <a:gd name="connsiteX87" fmla="*/ 1985008 w 2180361"/>
                <a:gd name="connsiteY87" fmla="*/ 403505 h 1282390"/>
                <a:gd name="connsiteX88" fmla="*/ 1992152 w 2180361"/>
                <a:gd name="connsiteY88" fmla="*/ 408268 h 1282390"/>
                <a:gd name="connsiteX89" fmla="*/ 2001677 w 2180361"/>
                <a:gd name="connsiteY89" fmla="*/ 420174 h 1282390"/>
                <a:gd name="connsiteX90" fmla="*/ 2011202 w 2180361"/>
                <a:gd name="connsiteY90" fmla="*/ 434461 h 1282390"/>
                <a:gd name="connsiteX91" fmla="*/ 2015964 w 2180361"/>
                <a:gd name="connsiteY91" fmla="*/ 451130 h 1282390"/>
                <a:gd name="connsiteX92" fmla="*/ 2011202 w 2180361"/>
                <a:gd name="connsiteY92" fmla="*/ 486849 h 1282390"/>
                <a:gd name="connsiteX93" fmla="*/ 2006439 w 2180361"/>
                <a:gd name="connsiteY93" fmla="*/ 493993 h 1282390"/>
                <a:gd name="connsiteX94" fmla="*/ 2004058 w 2180361"/>
                <a:gd name="connsiteY94" fmla="*/ 501136 h 1282390"/>
                <a:gd name="connsiteX95" fmla="*/ 2025489 w 2180361"/>
                <a:gd name="connsiteY95" fmla="*/ 493993 h 1282390"/>
                <a:gd name="connsiteX96" fmla="*/ 2030252 w 2180361"/>
                <a:gd name="connsiteY96" fmla="*/ 486849 h 1282390"/>
                <a:gd name="connsiteX97" fmla="*/ 2061208 w 2180361"/>
                <a:gd name="connsiteY97" fmla="*/ 491611 h 1282390"/>
                <a:gd name="connsiteX98" fmla="*/ 2068352 w 2180361"/>
                <a:gd name="connsiteY98" fmla="*/ 522568 h 1282390"/>
                <a:gd name="connsiteX99" fmla="*/ 2073114 w 2180361"/>
                <a:gd name="connsiteY99" fmla="*/ 536855 h 1282390"/>
                <a:gd name="connsiteX100" fmla="*/ 2075496 w 2180361"/>
                <a:gd name="connsiteY100" fmla="*/ 582099 h 1282390"/>
                <a:gd name="connsiteX101" fmla="*/ 2077877 w 2180361"/>
                <a:gd name="connsiteY101" fmla="*/ 589243 h 1282390"/>
                <a:gd name="connsiteX102" fmla="*/ 2092164 w 2180361"/>
                <a:gd name="connsiteY102" fmla="*/ 603530 h 1282390"/>
                <a:gd name="connsiteX103" fmla="*/ 2096927 w 2180361"/>
                <a:gd name="connsiteY103" fmla="*/ 617818 h 1282390"/>
                <a:gd name="connsiteX104" fmla="*/ 2099308 w 2180361"/>
                <a:gd name="connsiteY104" fmla="*/ 624961 h 1282390"/>
                <a:gd name="connsiteX105" fmla="*/ 2104071 w 2180361"/>
                <a:gd name="connsiteY105" fmla="*/ 646393 h 1282390"/>
                <a:gd name="connsiteX106" fmla="*/ 2101689 w 2180361"/>
                <a:gd name="connsiteY106" fmla="*/ 620199 h 1282390"/>
                <a:gd name="connsiteX107" fmla="*/ 2094546 w 2180361"/>
                <a:gd name="connsiteY107" fmla="*/ 617818 h 1282390"/>
                <a:gd name="connsiteX108" fmla="*/ 2092164 w 2180361"/>
                <a:gd name="connsiteY108" fmla="*/ 610674 h 1282390"/>
                <a:gd name="connsiteX109" fmla="*/ 2082639 w 2180361"/>
                <a:gd name="connsiteY109" fmla="*/ 596386 h 1282390"/>
                <a:gd name="connsiteX110" fmla="*/ 2087402 w 2180361"/>
                <a:gd name="connsiteY110" fmla="*/ 603530 h 1282390"/>
                <a:gd name="connsiteX111" fmla="*/ 2099308 w 2180361"/>
                <a:gd name="connsiteY111" fmla="*/ 615436 h 1282390"/>
                <a:gd name="connsiteX112" fmla="*/ 2108833 w 2180361"/>
                <a:gd name="connsiteY112" fmla="*/ 629724 h 1282390"/>
                <a:gd name="connsiteX113" fmla="*/ 2111214 w 2180361"/>
                <a:gd name="connsiteY113" fmla="*/ 636868 h 1282390"/>
                <a:gd name="connsiteX114" fmla="*/ 2115977 w 2180361"/>
                <a:gd name="connsiteY114" fmla="*/ 644011 h 1282390"/>
                <a:gd name="connsiteX115" fmla="*/ 2113596 w 2180361"/>
                <a:gd name="connsiteY115" fmla="*/ 663061 h 1282390"/>
                <a:gd name="connsiteX116" fmla="*/ 2111214 w 2180361"/>
                <a:gd name="connsiteY116" fmla="*/ 670205 h 1282390"/>
                <a:gd name="connsiteX117" fmla="*/ 2096927 w 2180361"/>
                <a:gd name="connsiteY117" fmla="*/ 677349 h 1282390"/>
                <a:gd name="connsiteX118" fmla="*/ 2089783 w 2180361"/>
                <a:gd name="connsiteY118" fmla="*/ 682111 h 1282390"/>
                <a:gd name="connsiteX119" fmla="*/ 2085021 w 2180361"/>
                <a:gd name="connsiteY119" fmla="*/ 689255 h 1282390"/>
                <a:gd name="connsiteX120" fmla="*/ 2092164 w 2180361"/>
                <a:gd name="connsiteY120" fmla="*/ 694018 h 1282390"/>
                <a:gd name="connsiteX121" fmla="*/ 2106452 w 2180361"/>
                <a:gd name="connsiteY121" fmla="*/ 698780 h 1282390"/>
                <a:gd name="connsiteX122" fmla="*/ 2113596 w 2180361"/>
                <a:gd name="connsiteY122" fmla="*/ 701161 h 1282390"/>
                <a:gd name="connsiteX123" fmla="*/ 2118358 w 2180361"/>
                <a:gd name="connsiteY123" fmla="*/ 694018 h 1282390"/>
                <a:gd name="connsiteX124" fmla="*/ 2101689 w 2180361"/>
                <a:gd name="connsiteY124" fmla="*/ 684493 h 1282390"/>
                <a:gd name="connsiteX125" fmla="*/ 2120739 w 2180361"/>
                <a:gd name="connsiteY125" fmla="*/ 701161 h 1282390"/>
                <a:gd name="connsiteX126" fmla="*/ 2132646 w 2180361"/>
                <a:gd name="connsiteY126" fmla="*/ 715449 h 1282390"/>
                <a:gd name="connsiteX127" fmla="*/ 2142171 w 2180361"/>
                <a:gd name="connsiteY127" fmla="*/ 744024 h 1282390"/>
                <a:gd name="connsiteX128" fmla="*/ 2146933 w 2180361"/>
                <a:gd name="connsiteY128" fmla="*/ 758311 h 1282390"/>
                <a:gd name="connsiteX129" fmla="*/ 2149314 w 2180361"/>
                <a:gd name="connsiteY129" fmla="*/ 765455 h 1282390"/>
                <a:gd name="connsiteX130" fmla="*/ 2154077 w 2180361"/>
                <a:gd name="connsiteY130" fmla="*/ 772599 h 1282390"/>
                <a:gd name="connsiteX131" fmla="*/ 2146933 w 2180361"/>
                <a:gd name="connsiteY131" fmla="*/ 748786 h 1282390"/>
                <a:gd name="connsiteX132" fmla="*/ 2144552 w 2180361"/>
                <a:gd name="connsiteY132" fmla="*/ 741643 h 1282390"/>
                <a:gd name="connsiteX133" fmla="*/ 2142171 w 2180361"/>
                <a:gd name="connsiteY133" fmla="*/ 734499 h 1282390"/>
                <a:gd name="connsiteX134" fmla="*/ 2151696 w 2180361"/>
                <a:gd name="connsiteY134" fmla="*/ 748786 h 1282390"/>
                <a:gd name="connsiteX135" fmla="*/ 2156458 w 2180361"/>
                <a:gd name="connsiteY135" fmla="*/ 755930 h 1282390"/>
                <a:gd name="connsiteX136" fmla="*/ 2163602 w 2180361"/>
                <a:gd name="connsiteY136" fmla="*/ 770218 h 1282390"/>
                <a:gd name="connsiteX137" fmla="*/ 2170746 w 2180361"/>
                <a:gd name="connsiteY137" fmla="*/ 796411 h 1282390"/>
                <a:gd name="connsiteX138" fmla="*/ 2175508 w 2180361"/>
                <a:gd name="connsiteY138" fmla="*/ 827368 h 1282390"/>
                <a:gd name="connsiteX139" fmla="*/ 2170746 w 2180361"/>
                <a:gd name="connsiteY139" fmla="*/ 874993 h 1282390"/>
                <a:gd name="connsiteX140" fmla="*/ 2165983 w 2180361"/>
                <a:gd name="connsiteY140" fmla="*/ 882136 h 1282390"/>
                <a:gd name="connsiteX141" fmla="*/ 2165983 w 2180361"/>
                <a:gd name="connsiteY141" fmla="*/ 898805 h 1282390"/>
                <a:gd name="connsiteX142" fmla="*/ 2173127 w 2180361"/>
                <a:gd name="connsiteY142" fmla="*/ 901186 h 1282390"/>
                <a:gd name="connsiteX143" fmla="*/ 2175508 w 2180361"/>
                <a:gd name="connsiteY143" fmla="*/ 908330 h 1282390"/>
                <a:gd name="connsiteX144" fmla="*/ 2180271 w 2180361"/>
                <a:gd name="connsiteY144" fmla="*/ 915474 h 1282390"/>
                <a:gd name="connsiteX145" fmla="*/ 2175508 w 2180361"/>
                <a:gd name="connsiteY145" fmla="*/ 955955 h 1282390"/>
                <a:gd name="connsiteX146" fmla="*/ 2173127 w 2180361"/>
                <a:gd name="connsiteY146" fmla="*/ 986911 h 1282390"/>
                <a:gd name="connsiteX147" fmla="*/ 2168364 w 2180361"/>
                <a:gd name="connsiteY147" fmla="*/ 1001199 h 1282390"/>
                <a:gd name="connsiteX148" fmla="*/ 2165983 w 2180361"/>
                <a:gd name="connsiteY148" fmla="*/ 1008343 h 1282390"/>
                <a:gd name="connsiteX149" fmla="*/ 2161221 w 2180361"/>
                <a:gd name="connsiteY149" fmla="*/ 1015486 h 1282390"/>
                <a:gd name="connsiteX150" fmla="*/ 2158839 w 2180361"/>
                <a:gd name="connsiteY150" fmla="*/ 1022630 h 1282390"/>
                <a:gd name="connsiteX151" fmla="*/ 2154077 w 2180361"/>
                <a:gd name="connsiteY151" fmla="*/ 1029774 h 1282390"/>
                <a:gd name="connsiteX152" fmla="*/ 2151696 w 2180361"/>
                <a:gd name="connsiteY152" fmla="*/ 1036918 h 1282390"/>
                <a:gd name="connsiteX153" fmla="*/ 2142171 w 2180361"/>
                <a:gd name="connsiteY153" fmla="*/ 1051205 h 1282390"/>
                <a:gd name="connsiteX154" fmla="*/ 2137408 w 2180361"/>
                <a:gd name="connsiteY154" fmla="*/ 1065493 h 1282390"/>
                <a:gd name="connsiteX155" fmla="*/ 2142171 w 2180361"/>
                <a:gd name="connsiteY155" fmla="*/ 1082161 h 1282390"/>
                <a:gd name="connsiteX156" fmla="*/ 2161221 w 2180361"/>
                <a:gd name="connsiteY156" fmla="*/ 1098829 h 1282390"/>
                <a:gd name="connsiteX157" fmla="*/ 2144552 w 2180361"/>
                <a:gd name="connsiteY157" fmla="*/ 1158360 h 1282390"/>
                <a:gd name="connsiteX158" fmla="*/ 2099308 w 2180361"/>
                <a:gd name="connsiteY158" fmla="*/ 1253610 h 1282390"/>
                <a:gd name="connsiteX159" fmla="*/ 160972 w 2180361"/>
                <a:gd name="connsiteY159" fmla="*/ 898805 h 1282390"/>
                <a:gd name="connsiteX160" fmla="*/ 106203 w 2180361"/>
                <a:gd name="connsiteY160" fmla="*/ 505899 h 1282390"/>
                <a:gd name="connsiteX161" fmla="*/ 151448 w 2180361"/>
                <a:gd name="connsiteY161" fmla="*/ 424936 h 1282390"/>
                <a:gd name="connsiteX162" fmla="*/ 182404 w 2180361"/>
                <a:gd name="connsiteY162" fmla="*/ 339211 h 1282390"/>
                <a:gd name="connsiteX163" fmla="*/ 230029 w 2180361"/>
                <a:gd name="connsiteY163" fmla="*/ 286824 h 1282390"/>
                <a:gd name="connsiteX164" fmla="*/ 270509 w 2180361"/>
                <a:gd name="connsiteY164" fmla="*/ 263011 h 1282390"/>
                <a:gd name="connsiteX165" fmla="*/ 303847 w 2180361"/>
                <a:gd name="connsiteY165" fmla="*/ 255868 h 1282390"/>
                <a:gd name="connsiteX166" fmla="*/ 441960 w 2180361"/>
                <a:gd name="connsiteY166" fmla="*/ 158236 h 1282390"/>
                <a:gd name="connsiteX167" fmla="*/ 494348 w 2180361"/>
                <a:gd name="connsiteY167" fmla="*/ 132043 h 1282390"/>
                <a:gd name="connsiteX168" fmla="*/ 527685 w 2180361"/>
                <a:gd name="connsiteY168" fmla="*/ 112993 h 1282390"/>
                <a:gd name="connsiteX169" fmla="*/ 799148 w 2180361"/>
                <a:gd name="connsiteY169" fmla="*/ 41555 h 1282390"/>
                <a:gd name="connsiteX170" fmla="*/ 830103 w 2180361"/>
                <a:gd name="connsiteY170" fmla="*/ 24886 h 1282390"/>
                <a:gd name="connsiteX171" fmla="*/ 939641 w 2180361"/>
                <a:gd name="connsiteY171" fmla="*/ 20124 h 1282390"/>
                <a:gd name="connsiteX172" fmla="*/ 1013459 w 2180361"/>
                <a:gd name="connsiteY172" fmla="*/ 1074 h 1282390"/>
                <a:gd name="connsiteX173" fmla="*/ 1120614 w 2180361"/>
                <a:gd name="connsiteY173" fmla="*/ 32030 h 1282390"/>
                <a:gd name="connsiteX0" fmla="*/ 1136597 w 2191581"/>
                <a:gd name="connsiteY0" fmla="*/ 34411 h 1282390"/>
                <a:gd name="connsiteX1" fmla="*/ 1153266 w 2191581"/>
                <a:gd name="connsiteY1" fmla="*/ 32030 h 1282390"/>
                <a:gd name="connsiteX2" fmla="*/ 1160409 w 2191581"/>
                <a:gd name="connsiteY2" fmla="*/ 29649 h 1282390"/>
                <a:gd name="connsiteX3" fmla="*/ 1172316 w 2191581"/>
                <a:gd name="connsiteY3" fmla="*/ 27268 h 1282390"/>
                <a:gd name="connsiteX4" fmla="*/ 1179459 w 2191581"/>
                <a:gd name="connsiteY4" fmla="*/ 24886 h 1282390"/>
                <a:gd name="connsiteX5" fmla="*/ 1186603 w 2191581"/>
                <a:gd name="connsiteY5" fmla="*/ 20124 h 1282390"/>
                <a:gd name="connsiteX6" fmla="*/ 1200891 w 2191581"/>
                <a:gd name="connsiteY6" fmla="*/ 17743 h 1282390"/>
                <a:gd name="connsiteX7" fmla="*/ 1234228 w 2191581"/>
                <a:gd name="connsiteY7" fmla="*/ 24886 h 1282390"/>
                <a:gd name="connsiteX8" fmla="*/ 1241372 w 2191581"/>
                <a:gd name="connsiteY8" fmla="*/ 27268 h 1282390"/>
                <a:gd name="connsiteX9" fmla="*/ 1262803 w 2191581"/>
                <a:gd name="connsiteY9" fmla="*/ 29649 h 1282390"/>
                <a:gd name="connsiteX10" fmla="*/ 1286616 w 2191581"/>
                <a:gd name="connsiteY10" fmla="*/ 34411 h 1282390"/>
                <a:gd name="connsiteX11" fmla="*/ 1300903 w 2191581"/>
                <a:gd name="connsiteY11" fmla="*/ 39174 h 1282390"/>
                <a:gd name="connsiteX12" fmla="*/ 1315191 w 2191581"/>
                <a:gd name="connsiteY12" fmla="*/ 43936 h 1282390"/>
                <a:gd name="connsiteX13" fmla="*/ 1322334 w 2191581"/>
                <a:gd name="connsiteY13" fmla="*/ 46318 h 1282390"/>
                <a:gd name="connsiteX14" fmla="*/ 1329478 w 2191581"/>
                <a:gd name="connsiteY14" fmla="*/ 48699 h 1282390"/>
                <a:gd name="connsiteX15" fmla="*/ 1336622 w 2191581"/>
                <a:gd name="connsiteY15" fmla="*/ 62986 h 1282390"/>
                <a:gd name="connsiteX16" fmla="*/ 1346147 w 2191581"/>
                <a:gd name="connsiteY16" fmla="*/ 84418 h 1282390"/>
                <a:gd name="connsiteX17" fmla="*/ 1348528 w 2191581"/>
                <a:gd name="connsiteY17" fmla="*/ 91561 h 1282390"/>
                <a:gd name="connsiteX18" fmla="*/ 1350909 w 2191581"/>
                <a:gd name="connsiteY18" fmla="*/ 101086 h 1282390"/>
                <a:gd name="connsiteX19" fmla="*/ 1348528 w 2191581"/>
                <a:gd name="connsiteY19" fmla="*/ 84418 h 1282390"/>
                <a:gd name="connsiteX20" fmla="*/ 1343766 w 2191581"/>
                <a:gd name="connsiteY20" fmla="*/ 70130 h 1282390"/>
                <a:gd name="connsiteX21" fmla="*/ 1346147 w 2191581"/>
                <a:gd name="connsiteY21" fmla="*/ 60605 h 1282390"/>
                <a:gd name="connsiteX22" fmla="*/ 1441397 w 2191581"/>
                <a:gd name="connsiteY22" fmla="*/ 67749 h 1282390"/>
                <a:gd name="connsiteX23" fmla="*/ 1462828 w 2191581"/>
                <a:gd name="connsiteY23" fmla="*/ 74893 h 1282390"/>
                <a:gd name="connsiteX24" fmla="*/ 1469972 w 2191581"/>
                <a:gd name="connsiteY24" fmla="*/ 77274 h 1282390"/>
                <a:gd name="connsiteX25" fmla="*/ 1477116 w 2191581"/>
                <a:gd name="connsiteY25" fmla="*/ 79655 h 1282390"/>
                <a:gd name="connsiteX26" fmla="*/ 1481878 w 2191581"/>
                <a:gd name="connsiteY26" fmla="*/ 86799 h 1282390"/>
                <a:gd name="connsiteX27" fmla="*/ 1489022 w 2191581"/>
                <a:gd name="connsiteY27" fmla="*/ 89180 h 1282390"/>
                <a:gd name="connsiteX28" fmla="*/ 1496166 w 2191581"/>
                <a:gd name="connsiteY28" fmla="*/ 93943 h 1282390"/>
                <a:gd name="connsiteX29" fmla="*/ 1500928 w 2191581"/>
                <a:gd name="connsiteY29" fmla="*/ 101086 h 1282390"/>
                <a:gd name="connsiteX30" fmla="*/ 1510453 w 2191581"/>
                <a:gd name="connsiteY30" fmla="*/ 122518 h 1282390"/>
                <a:gd name="connsiteX31" fmla="*/ 1529503 w 2191581"/>
                <a:gd name="connsiteY31" fmla="*/ 120136 h 1282390"/>
                <a:gd name="connsiteX32" fmla="*/ 1531884 w 2191581"/>
                <a:gd name="connsiteY32" fmla="*/ 112993 h 1282390"/>
                <a:gd name="connsiteX33" fmla="*/ 1539028 w 2191581"/>
                <a:gd name="connsiteY33" fmla="*/ 108230 h 1282390"/>
                <a:gd name="connsiteX34" fmla="*/ 1555697 w 2191581"/>
                <a:gd name="connsiteY34" fmla="*/ 110611 h 1282390"/>
                <a:gd name="connsiteX35" fmla="*/ 1584272 w 2191581"/>
                <a:gd name="connsiteY35" fmla="*/ 115374 h 1282390"/>
                <a:gd name="connsiteX36" fmla="*/ 1596178 w 2191581"/>
                <a:gd name="connsiteY36" fmla="*/ 124899 h 1282390"/>
                <a:gd name="connsiteX37" fmla="*/ 1608084 w 2191581"/>
                <a:gd name="connsiteY37" fmla="*/ 136805 h 1282390"/>
                <a:gd name="connsiteX38" fmla="*/ 1629516 w 2191581"/>
                <a:gd name="connsiteY38" fmla="*/ 146330 h 1282390"/>
                <a:gd name="connsiteX39" fmla="*/ 1636659 w 2191581"/>
                <a:gd name="connsiteY39" fmla="*/ 160618 h 1282390"/>
                <a:gd name="connsiteX40" fmla="*/ 1631897 w 2191581"/>
                <a:gd name="connsiteY40" fmla="*/ 179668 h 1282390"/>
                <a:gd name="connsiteX41" fmla="*/ 1629516 w 2191581"/>
                <a:gd name="connsiteY41" fmla="*/ 196336 h 1282390"/>
                <a:gd name="connsiteX42" fmla="*/ 1624753 w 2191581"/>
                <a:gd name="connsiteY42" fmla="*/ 224911 h 1282390"/>
                <a:gd name="connsiteX43" fmla="*/ 1629516 w 2191581"/>
                <a:gd name="connsiteY43" fmla="*/ 198718 h 1282390"/>
                <a:gd name="connsiteX44" fmla="*/ 1634278 w 2191581"/>
                <a:gd name="connsiteY44" fmla="*/ 191574 h 1282390"/>
                <a:gd name="connsiteX45" fmla="*/ 1641422 w 2191581"/>
                <a:gd name="connsiteY45" fmla="*/ 189193 h 1282390"/>
                <a:gd name="connsiteX46" fmla="*/ 1646184 w 2191581"/>
                <a:gd name="connsiteY46" fmla="*/ 182049 h 1282390"/>
                <a:gd name="connsiteX47" fmla="*/ 1660472 w 2191581"/>
                <a:gd name="connsiteY47" fmla="*/ 172524 h 1282390"/>
                <a:gd name="connsiteX48" fmla="*/ 1643803 w 2191581"/>
                <a:gd name="connsiteY48" fmla="*/ 170143 h 1282390"/>
                <a:gd name="connsiteX49" fmla="*/ 1658091 w 2191581"/>
                <a:gd name="connsiteY49" fmla="*/ 165380 h 1282390"/>
                <a:gd name="connsiteX50" fmla="*/ 1669997 w 2191581"/>
                <a:gd name="connsiteY50" fmla="*/ 167761 h 1282390"/>
                <a:gd name="connsiteX51" fmla="*/ 1677141 w 2191581"/>
                <a:gd name="connsiteY51" fmla="*/ 170143 h 1282390"/>
                <a:gd name="connsiteX52" fmla="*/ 1686666 w 2191581"/>
                <a:gd name="connsiteY52" fmla="*/ 179668 h 1282390"/>
                <a:gd name="connsiteX53" fmla="*/ 1696191 w 2191581"/>
                <a:gd name="connsiteY53" fmla="*/ 189193 h 1282390"/>
                <a:gd name="connsiteX54" fmla="*/ 1700953 w 2191581"/>
                <a:gd name="connsiteY54" fmla="*/ 196336 h 1282390"/>
                <a:gd name="connsiteX55" fmla="*/ 1715241 w 2191581"/>
                <a:gd name="connsiteY55" fmla="*/ 210624 h 1282390"/>
                <a:gd name="connsiteX56" fmla="*/ 1717622 w 2191581"/>
                <a:gd name="connsiteY56" fmla="*/ 217768 h 1282390"/>
                <a:gd name="connsiteX57" fmla="*/ 1722384 w 2191581"/>
                <a:gd name="connsiteY57" fmla="*/ 241580 h 1282390"/>
                <a:gd name="connsiteX58" fmla="*/ 1729528 w 2191581"/>
                <a:gd name="connsiteY58" fmla="*/ 239199 h 1282390"/>
                <a:gd name="connsiteX59" fmla="*/ 1734291 w 2191581"/>
                <a:gd name="connsiteY59" fmla="*/ 224911 h 1282390"/>
                <a:gd name="connsiteX60" fmla="*/ 1741434 w 2191581"/>
                <a:gd name="connsiteY60" fmla="*/ 210624 h 1282390"/>
                <a:gd name="connsiteX61" fmla="*/ 1765247 w 2191581"/>
                <a:gd name="connsiteY61" fmla="*/ 215386 h 1282390"/>
                <a:gd name="connsiteX62" fmla="*/ 1772391 w 2191581"/>
                <a:gd name="connsiteY62" fmla="*/ 220149 h 1282390"/>
                <a:gd name="connsiteX63" fmla="*/ 1786678 w 2191581"/>
                <a:gd name="connsiteY63" fmla="*/ 224911 h 1282390"/>
                <a:gd name="connsiteX64" fmla="*/ 1791441 w 2191581"/>
                <a:gd name="connsiteY64" fmla="*/ 232055 h 1282390"/>
                <a:gd name="connsiteX65" fmla="*/ 1798584 w 2191581"/>
                <a:gd name="connsiteY65" fmla="*/ 234436 h 1282390"/>
                <a:gd name="connsiteX66" fmla="*/ 1805728 w 2191581"/>
                <a:gd name="connsiteY66" fmla="*/ 239199 h 1282390"/>
                <a:gd name="connsiteX67" fmla="*/ 1815253 w 2191581"/>
                <a:gd name="connsiteY67" fmla="*/ 248724 h 1282390"/>
                <a:gd name="connsiteX68" fmla="*/ 1827159 w 2191581"/>
                <a:gd name="connsiteY68" fmla="*/ 258249 h 1282390"/>
                <a:gd name="connsiteX69" fmla="*/ 1836684 w 2191581"/>
                <a:gd name="connsiteY69" fmla="*/ 272536 h 1282390"/>
                <a:gd name="connsiteX70" fmla="*/ 1843828 w 2191581"/>
                <a:gd name="connsiteY70" fmla="*/ 293968 h 1282390"/>
                <a:gd name="connsiteX71" fmla="*/ 1846209 w 2191581"/>
                <a:gd name="connsiteY71" fmla="*/ 301111 h 1282390"/>
                <a:gd name="connsiteX72" fmla="*/ 1848591 w 2191581"/>
                <a:gd name="connsiteY72" fmla="*/ 308255 h 1282390"/>
                <a:gd name="connsiteX73" fmla="*/ 1870022 w 2191581"/>
                <a:gd name="connsiteY73" fmla="*/ 305874 h 1282390"/>
                <a:gd name="connsiteX74" fmla="*/ 1877166 w 2191581"/>
                <a:gd name="connsiteY74" fmla="*/ 303493 h 1282390"/>
                <a:gd name="connsiteX75" fmla="*/ 1881928 w 2191581"/>
                <a:gd name="connsiteY75" fmla="*/ 296349 h 1282390"/>
                <a:gd name="connsiteX76" fmla="*/ 1898597 w 2191581"/>
                <a:gd name="connsiteY76" fmla="*/ 303493 h 1282390"/>
                <a:gd name="connsiteX77" fmla="*/ 1915266 w 2191581"/>
                <a:gd name="connsiteY77" fmla="*/ 322543 h 1282390"/>
                <a:gd name="connsiteX78" fmla="*/ 1922409 w 2191581"/>
                <a:gd name="connsiteY78" fmla="*/ 336830 h 1282390"/>
                <a:gd name="connsiteX79" fmla="*/ 1924791 w 2191581"/>
                <a:gd name="connsiteY79" fmla="*/ 343974 h 1282390"/>
                <a:gd name="connsiteX80" fmla="*/ 1929553 w 2191581"/>
                <a:gd name="connsiteY80" fmla="*/ 351118 h 1282390"/>
                <a:gd name="connsiteX81" fmla="*/ 1934316 w 2191581"/>
                <a:gd name="connsiteY81" fmla="*/ 365405 h 1282390"/>
                <a:gd name="connsiteX82" fmla="*/ 1939078 w 2191581"/>
                <a:gd name="connsiteY82" fmla="*/ 372549 h 1282390"/>
                <a:gd name="connsiteX83" fmla="*/ 1941459 w 2191581"/>
                <a:gd name="connsiteY83" fmla="*/ 379693 h 1282390"/>
                <a:gd name="connsiteX84" fmla="*/ 1953366 w 2191581"/>
                <a:gd name="connsiteY84" fmla="*/ 391599 h 1282390"/>
                <a:gd name="connsiteX85" fmla="*/ 1984322 w 2191581"/>
                <a:gd name="connsiteY85" fmla="*/ 393980 h 1282390"/>
                <a:gd name="connsiteX86" fmla="*/ 1991466 w 2191581"/>
                <a:gd name="connsiteY86" fmla="*/ 396361 h 1282390"/>
                <a:gd name="connsiteX87" fmla="*/ 1996228 w 2191581"/>
                <a:gd name="connsiteY87" fmla="*/ 403505 h 1282390"/>
                <a:gd name="connsiteX88" fmla="*/ 2003372 w 2191581"/>
                <a:gd name="connsiteY88" fmla="*/ 408268 h 1282390"/>
                <a:gd name="connsiteX89" fmla="*/ 2012897 w 2191581"/>
                <a:gd name="connsiteY89" fmla="*/ 420174 h 1282390"/>
                <a:gd name="connsiteX90" fmla="*/ 2022422 w 2191581"/>
                <a:gd name="connsiteY90" fmla="*/ 434461 h 1282390"/>
                <a:gd name="connsiteX91" fmla="*/ 2027184 w 2191581"/>
                <a:gd name="connsiteY91" fmla="*/ 451130 h 1282390"/>
                <a:gd name="connsiteX92" fmla="*/ 2022422 w 2191581"/>
                <a:gd name="connsiteY92" fmla="*/ 486849 h 1282390"/>
                <a:gd name="connsiteX93" fmla="*/ 2017659 w 2191581"/>
                <a:gd name="connsiteY93" fmla="*/ 493993 h 1282390"/>
                <a:gd name="connsiteX94" fmla="*/ 2015278 w 2191581"/>
                <a:gd name="connsiteY94" fmla="*/ 501136 h 1282390"/>
                <a:gd name="connsiteX95" fmla="*/ 2036709 w 2191581"/>
                <a:gd name="connsiteY95" fmla="*/ 493993 h 1282390"/>
                <a:gd name="connsiteX96" fmla="*/ 2041472 w 2191581"/>
                <a:gd name="connsiteY96" fmla="*/ 486849 h 1282390"/>
                <a:gd name="connsiteX97" fmla="*/ 2072428 w 2191581"/>
                <a:gd name="connsiteY97" fmla="*/ 491611 h 1282390"/>
                <a:gd name="connsiteX98" fmla="*/ 2079572 w 2191581"/>
                <a:gd name="connsiteY98" fmla="*/ 522568 h 1282390"/>
                <a:gd name="connsiteX99" fmla="*/ 2084334 w 2191581"/>
                <a:gd name="connsiteY99" fmla="*/ 536855 h 1282390"/>
                <a:gd name="connsiteX100" fmla="*/ 2086716 w 2191581"/>
                <a:gd name="connsiteY100" fmla="*/ 582099 h 1282390"/>
                <a:gd name="connsiteX101" fmla="*/ 2089097 w 2191581"/>
                <a:gd name="connsiteY101" fmla="*/ 589243 h 1282390"/>
                <a:gd name="connsiteX102" fmla="*/ 2103384 w 2191581"/>
                <a:gd name="connsiteY102" fmla="*/ 603530 h 1282390"/>
                <a:gd name="connsiteX103" fmla="*/ 2108147 w 2191581"/>
                <a:gd name="connsiteY103" fmla="*/ 617818 h 1282390"/>
                <a:gd name="connsiteX104" fmla="*/ 2110528 w 2191581"/>
                <a:gd name="connsiteY104" fmla="*/ 624961 h 1282390"/>
                <a:gd name="connsiteX105" fmla="*/ 2115291 w 2191581"/>
                <a:gd name="connsiteY105" fmla="*/ 646393 h 1282390"/>
                <a:gd name="connsiteX106" fmla="*/ 2112909 w 2191581"/>
                <a:gd name="connsiteY106" fmla="*/ 620199 h 1282390"/>
                <a:gd name="connsiteX107" fmla="*/ 2105766 w 2191581"/>
                <a:gd name="connsiteY107" fmla="*/ 617818 h 1282390"/>
                <a:gd name="connsiteX108" fmla="*/ 2103384 w 2191581"/>
                <a:gd name="connsiteY108" fmla="*/ 610674 h 1282390"/>
                <a:gd name="connsiteX109" fmla="*/ 2093859 w 2191581"/>
                <a:gd name="connsiteY109" fmla="*/ 596386 h 1282390"/>
                <a:gd name="connsiteX110" fmla="*/ 2098622 w 2191581"/>
                <a:gd name="connsiteY110" fmla="*/ 603530 h 1282390"/>
                <a:gd name="connsiteX111" fmla="*/ 2110528 w 2191581"/>
                <a:gd name="connsiteY111" fmla="*/ 615436 h 1282390"/>
                <a:gd name="connsiteX112" fmla="*/ 2120053 w 2191581"/>
                <a:gd name="connsiteY112" fmla="*/ 629724 h 1282390"/>
                <a:gd name="connsiteX113" fmla="*/ 2122434 w 2191581"/>
                <a:gd name="connsiteY113" fmla="*/ 636868 h 1282390"/>
                <a:gd name="connsiteX114" fmla="*/ 2127197 w 2191581"/>
                <a:gd name="connsiteY114" fmla="*/ 644011 h 1282390"/>
                <a:gd name="connsiteX115" fmla="*/ 2124816 w 2191581"/>
                <a:gd name="connsiteY115" fmla="*/ 663061 h 1282390"/>
                <a:gd name="connsiteX116" fmla="*/ 2122434 w 2191581"/>
                <a:gd name="connsiteY116" fmla="*/ 670205 h 1282390"/>
                <a:gd name="connsiteX117" fmla="*/ 2108147 w 2191581"/>
                <a:gd name="connsiteY117" fmla="*/ 677349 h 1282390"/>
                <a:gd name="connsiteX118" fmla="*/ 2101003 w 2191581"/>
                <a:gd name="connsiteY118" fmla="*/ 682111 h 1282390"/>
                <a:gd name="connsiteX119" fmla="*/ 2096241 w 2191581"/>
                <a:gd name="connsiteY119" fmla="*/ 689255 h 1282390"/>
                <a:gd name="connsiteX120" fmla="*/ 2103384 w 2191581"/>
                <a:gd name="connsiteY120" fmla="*/ 694018 h 1282390"/>
                <a:gd name="connsiteX121" fmla="*/ 2117672 w 2191581"/>
                <a:gd name="connsiteY121" fmla="*/ 698780 h 1282390"/>
                <a:gd name="connsiteX122" fmla="*/ 2124816 w 2191581"/>
                <a:gd name="connsiteY122" fmla="*/ 701161 h 1282390"/>
                <a:gd name="connsiteX123" fmla="*/ 2129578 w 2191581"/>
                <a:gd name="connsiteY123" fmla="*/ 694018 h 1282390"/>
                <a:gd name="connsiteX124" fmla="*/ 2112909 w 2191581"/>
                <a:gd name="connsiteY124" fmla="*/ 684493 h 1282390"/>
                <a:gd name="connsiteX125" fmla="*/ 2131959 w 2191581"/>
                <a:gd name="connsiteY125" fmla="*/ 701161 h 1282390"/>
                <a:gd name="connsiteX126" fmla="*/ 2143866 w 2191581"/>
                <a:gd name="connsiteY126" fmla="*/ 715449 h 1282390"/>
                <a:gd name="connsiteX127" fmla="*/ 2153391 w 2191581"/>
                <a:gd name="connsiteY127" fmla="*/ 744024 h 1282390"/>
                <a:gd name="connsiteX128" fmla="*/ 2158153 w 2191581"/>
                <a:gd name="connsiteY128" fmla="*/ 758311 h 1282390"/>
                <a:gd name="connsiteX129" fmla="*/ 2160534 w 2191581"/>
                <a:gd name="connsiteY129" fmla="*/ 765455 h 1282390"/>
                <a:gd name="connsiteX130" fmla="*/ 2165297 w 2191581"/>
                <a:gd name="connsiteY130" fmla="*/ 772599 h 1282390"/>
                <a:gd name="connsiteX131" fmla="*/ 2158153 w 2191581"/>
                <a:gd name="connsiteY131" fmla="*/ 748786 h 1282390"/>
                <a:gd name="connsiteX132" fmla="*/ 2155772 w 2191581"/>
                <a:gd name="connsiteY132" fmla="*/ 741643 h 1282390"/>
                <a:gd name="connsiteX133" fmla="*/ 2153391 w 2191581"/>
                <a:gd name="connsiteY133" fmla="*/ 734499 h 1282390"/>
                <a:gd name="connsiteX134" fmla="*/ 2162916 w 2191581"/>
                <a:gd name="connsiteY134" fmla="*/ 748786 h 1282390"/>
                <a:gd name="connsiteX135" fmla="*/ 2167678 w 2191581"/>
                <a:gd name="connsiteY135" fmla="*/ 755930 h 1282390"/>
                <a:gd name="connsiteX136" fmla="*/ 2174822 w 2191581"/>
                <a:gd name="connsiteY136" fmla="*/ 770218 h 1282390"/>
                <a:gd name="connsiteX137" fmla="*/ 2181966 w 2191581"/>
                <a:gd name="connsiteY137" fmla="*/ 796411 h 1282390"/>
                <a:gd name="connsiteX138" fmla="*/ 2186728 w 2191581"/>
                <a:gd name="connsiteY138" fmla="*/ 827368 h 1282390"/>
                <a:gd name="connsiteX139" fmla="*/ 2181966 w 2191581"/>
                <a:gd name="connsiteY139" fmla="*/ 874993 h 1282390"/>
                <a:gd name="connsiteX140" fmla="*/ 2177203 w 2191581"/>
                <a:gd name="connsiteY140" fmla="*/ 882136 h 1282390"/>
                <a:gd name="connsiteX141" fmla="*/ 2177203 w 2191581"/>
                <a:gd name="connsiteY141" fmla="*/ 898805 h 1282390"/>
                <a:gd name="connsiteX142" fmla="*/ 2184347 w 2191581"/>
                <a:gd name="connsiteY142" fmla="*/ 901186 h 1282390"/>
                <a:gd name="connsiteX143" fmla="*/ 2186728 w 2191581"/>
                <a:gd name="connsiteY143" fmla="*/ 908330 h 1282390"/>
                <a:gd name="connsiteX144" fmla="*/ 2191491 w 2191581"/>
                <a:gd name="connsiteY144" fmla="*/ 915474 h 1282390"/>
                <a:gd name="connsiteX145" fmla="*/ 2186728 w 2191581"/>
                <a:gd name="connsiteY145" fmla="*/ 955955 h 1282390"/>
                <a:gd name="connsiteX146" fmla="*/ 2184347 w 2191581"/>
                <a:gd name="connsiteY146" fmla="*/ 986911 h 1282390"/>
                <a:gd name="connsiteX147" fmla="*/ 2179584 w 2191581"/>
                <a:gd name="connsiteY147" fmla="*/ 1001199 h 1282390"/>
                <a:gd name="connsiteX148" fmla="*/ 2177203 w 2191581"/>
                <a:gd name="connsiteY148" fmla="*/ 1008343 h 1282390"/>
                <a:gd name="connsiteX149" fmla="*/ 2172441 w 2191581"/>
                <a:gd name="connsiteY149" fmla="*/ 1015486 h 1282390"/>
                <a:gd name="connsiteX150" fmla="*/ 2170059 w 2191581"/>
                <a:gd name="connsiteY150" fmla="*/ 1022630 h 1282390"/>
                <a:gd name="connsiteX151" fmla="*/ 2165297 w 2191581"/>
                <a:gd name="connsiteY151" fmla="*/ 1029774 h 1282390"/>
                <a:gd name="connsiteX152" fmla="*/ 2162916 w 2191581"/>
                <a:gd name="connsiteY152" fmla="*/ 1036918 h 1282390"/>
                <a:gd name="connsiteX153" fmla="*/ 2153391 w 2191581"/>
                <a:gd name="connsiteY153" fmla="*/ 1051205 h 1282390"/>
                <a:gd name="connsiteX154" fmla="*/ 2148628 w 2191581"/>
                <a:gd name="connsiteY154" fmla="*/ 1065493 h 1282390"/>
                <a:gd name="connsiteX155" fmla="*/ 2153391 w 2191581"/>
                <a:gd name="connsiteY155" fmla="*/ 1082161 h 1282390"/>
                <a:gd name="connsiteX156" fmla="*/ 2172441 w 2191581"/>
                <a:gd name="connsiteY156" fmla="*/ 1098829 h 1282390"/>
                <a:gd name="connsiteX157" fmla="*/ 2155772 w 2191581"/>
                <a:gd name="connsiteY157" fmla="*/ 1158360 h 1282390"/>
                <a:gd name="connsiteX158" fmla="*/ 2110528 w 2191581"/>
                <a:gd name="connsiteY158" fmla="*/ 1253610 h 1282390"/>
                <a:gd name="connsiteX159" fmla="*/ 172192 w 2191581"/>
                <a:gd name="connsiteY159" fmla="*/ 898805 h 1282390"/>
                <a:gd name="connsiteX160" fmla="*/ 84086 w 2191581"/>
                <a:gd name="connsiteY160" fmla="*/ 553524 h 1282390"/>
                <a:gd name="connsiteX161" fmla="*/ 162668 w 2191581"/>
                <a:gd name="connsiteY161" fmla="*/ 424936 h 1282390"/>
                <a:gd name="connsiteX162" fmla="*/ 193624 w 2191581"/>
                <a:gd name="connsiteY162" fmla="*/ 339211 h 1282390"/>
                <a:gd name="connsiteX163" fmla="*/ 241249 w 2191581"/>
                <a:gd name="connsiteY163" fmla="*/ 286824 h 1282390"/>
                <a:gd name="connsiteX164" fmla="*/ 281729 w 2191581"/>
                <a:gd name="connsiteY164" fmla="*/ 263011 h 1282390"/>
                <a:gd name="connsiteX165" fmla="*/ 315067 w 2191581"/>
                <a:gd name="connsiteY165" fmla="*/ 255868 h 1282390"/>
                <a:gd name="connsiteX166" fmla="*/ 453180 w 2191581"/>
                <a:gd name="connsiteY166" fmla="*/ 158236 h 1282390"/>
                <a:gd name="connsiteX167" fmla="*/ 505568 w 2191581"/>
                <a:gd name="connsiteY167" fmla="*/ 132043 h 1282390"/>
                <a:gd name="connsiteX168" fmla="*/ 538905 w 2191581"/>
                <a:gd name="connsiteY168" fmla="*/ 112993 h 1282390"/>
                <a:gd name="connsiteX169" fmla="*/ 810368 w 2191581"/>
                <a:gd name="connsiteY169" fmla="*/ 41555 h 1282390"/>
                <a:gd name="connsiteX170" fmla="*/ 841323 w 2191581"/>
                <a:gd name="connsiteY170" fmla="*/ 24886 h 1282390"/>
                <a:gd name="connsiteX171" fmla="*/ 950861 w 2191581"/>
                <a:gd name="connsiteY171" fmla="*/ 20124 h 1282390"/>
                <a:gd name="connsiteX172" fmla="*/ 1024679 w 2191581"/>
                <a:gd name="connsiteY172" fmla="*/ 1074 h 1282390"/>
                <a:gd name="connsiteX173" fmla="*/ 1131834 w 2191581"/>
                <a:gd name="connsiteY173" fmla="*/ 32030 h 1282390"/>
                <a:gd name="connsiteX0" fmla="*/ 1158018 w 2213002"/>
                <a:gd name="connsiteY0" fmla="*/ 34411 h 1282390"/>
                <a:gd name="connsiteX1" fmla="*/ 1174687 w 2213002"/>
                <a:gd name="connsiteY1" fmla="*/ 32030 h 1282390"/>
                <a:gd name="connsiteX2" fmla="*/ 1181830 w 2213002"/>
                <a:gd name="connsiteY2" fmla="*/ 29649 h 1282390"/>
                <a:gd name="connsiteX3" fmla="*/ 1193737 w 2213002"/>
                <a:gd name="connsiteY3" fmla="*/ 27268 h 1282390"/>
                <a:gd name="connsiteX4" fmla="*/ 1200880 w 2213002"/>
                <a:gd name="connsiteY4" fmla="*/ 24886 h 1282390"/>
                <a:gd name="connsiteX5" fmla="*/ 1208024 w 2213002"/>
                <a:gd name="connsiteY5" fmla="*/ 20124 h 1282390"/>
                <a:gd name="connsiteX6" fmla="*/ 1222312 w 2213002"/>
                <a:gd name="connsiteY6" fmla="*/ 17743 h 1282390"/>
                <a:gd name="connsiteX7" fmla="*/ 1255649 w 2213002"/>
                <a:gd name="connsiteY7" fmla="*/ 24886 h 1282390"/>
                <a:gd name="connsiteX8" fmla="*/ 1262793 w 2213002"/>
                <a:gd name="connsiteY8" fmla="*/ 27268 h 1282390"/>
                <a:gd name="connsiteX9" fmla="*/ 1284224 w 2213002"/>
                <a:gd name="connsiteY9" fmla="*/ 29649 h 1282390"/>
                <a:gd name="connsiteX10" fmla="*/ 1308037 w 2213002"/>
                <a:gd name="connsiteY10" fmla="*/ 34411 h 1282390"/>
                <a:gd name="connsiteX11" fmla="*/ 1322324 w 2213002"/>
                <a:gd name="connsiteY11" fmla="*/ 39174 h 1282390"/>
                <a:gd name="connsiteX12" fmla="*/ 1336612 w 2213002"/>
                <a:gd name="connsiteY12" fmla="*/ 43936 h 1282390"/>
                <a:gd name="connsiteX13" fmla="*/ 1343755 w 2213002"/>
                <a:gd name="connsiteY13" fmla="*/ 46318 h 1282390"/>
                <a:gd name="connsiteX14" fmla="*/ 1350899 w 2213002"/>
                <a:gd name="connsiteY14" fmla="*/ 48699 h 1282390"/>
                <a:gd name="connsiteX15" fmla="*/ 1358043 w 2213002"/>
                <a:gd name="connsiteY15" fmla="*/ 62986 h 1282390"/>
                <a:gd name="connsiteX16" fmla="*/ 1367568 w 2213002"/>
                <a:gd name="connsiteY16" fmla="*/ 84418 h 1282390"/>
                <a:gd name="connsiteX17" fmla="*/ 1369949 w 2213002"/>
                <a:gd name="connsiteY17" fmla="*/ 91561 h 1282390"/>
                <a:gd name="connsiteX18" fmla="*/ 1372330 w 2213002"/>
                <a:gd name="connsiteY18" fmla="*/ 101086 h 1282390"/>
                <a:gd name="connsiteX19" fmla="*/ 1369949 w 2213002"/>
                <a:gd name="connsiteY19" fmla="*/ 84418 h 1282390"/>
                <a:gd name="connsiteX20" fmla="*/ 1365187 w 2213002"/>
                <a:gd name="connsiteY20" fmla="*/ 70130 h 1282390"/>
                <a:gd name="connsiteX21" fmla="*/ 1367568 w 2213002"/>
                <a:gd name="connsiteY21" fmla="*/ 60605 h 1282390"/>
                <a:gd name="connsiteX22" fmla="*/ 1462818 w 2213002"/>
                <a:gd name="connsiteY22" fmla="*/ 67749 h 1282390"/>
                <a:gd name="connsiteX23" fmla="*/ 1484249 w 2213002"/>
                <a:gd name="connsiteY23" fmla="*/ 74893 h 1282390"/>
                <a:gd name="connsiteX24" fmla="*/ 1491393 w 2213002"/>
                <a:gd name="connsiteY24" fmla="*/ 77274 h 1282390"/>
                <a:gd name="connsiteX25" fmla="*/ 1498537 w 2213002"/>
                <a:gd name="connsiteY25" fmla="*/ 79655 h 1282390"/>
                <a:gd name="connsiteX26" fmla="*/ 1503299 w 2213002"/>
                <a:gd name="connsiteY26" fmla="*/ 86799 h 1282390"/>
                <a:gd name="connsiteX27" fmla="*/ 1510443 w 2213002"/>
                <a:gd name="connsiteY27" fmla="*/ 89180 h 1282390"/>
                <a:gd name="connsiteX28" fmla="*/ 1517587 w 2213002"/>
                <a:gd name="connsiteY28" fmla="*/ 93943 h 1282390"/>
                <a:gd name="connsiteX29" fmla="*/ 1522349 w 2213002"/>
                <a:gd name="connsiteY29" fmla="*/ 101086 h 1282390"/>
                <a:gd name="connsiteX30" fmla="*/ 1531874 w 2213002"/>
                <a:gd name="connsiteY30" fmla="*/ 122518 h 1282390"/>
                <a:gd name="connsiteX31" fmla="*/ 1550924 w 2213002"/>
                <a:gd name="connsiteY31" fmla="*/ 120136 h 1282390"/>
                <a:gd name="connsiteX32" fmla="*/ 1553305 w 2213002"/>
                <a:gd name="connsiteY32" fmla="*/ 112993 h 1282390"/>
                <a:gd name="connsiteX33" fmla="*/ 1560449 w 2213002"/>
                <a:gd name="connsiteY33" fmla="*/ 108230 h 1282390"/>
                <a:gd name="connsiteX34" fmla="*/ 1577118 w 2213002"/>
                <a:gd name="connsiteY34" fmla="*/ 110611 h 1282390"/>
                <a:gd name="connsiteX35" fmla="*/ 1605693 w 2213002"/>
                <a:gd name="connsiteY35" fmla="*/ 115374 h 1282390"/>
                <a:gd name="connsiteX36" fmla="*/ 1617599 w 2213002"/>
                <a:gd name="connsiteY36" fmla="*/ 124899 h 1282390"/>
                <a:gd name="connsiteX37" fmla="*/ 1629505 w 2213002"/>
                <a:gd name="connsiteY37" fmla="*/ 136805 h 1282390"/>
                <a:gd name="connsiteX38" fmla="*/ 1650937 w 2213002"/>
                <a:gd name="connsiteY38" fmla="*/ 146330 h 1282390"/>
                <a:gd name="connsiteX39" fmla="*/ 1658080 w 2213002"/>
                <a:gd name="connsiteY39" fmla="*/ 160618 h 1282390"/>
                <a:gd name="connsiteX40" fmla="*/ 1653318 w 2213002"/>
                <a:gd name="connsiteY40" fmla="*/ 179668 h 1282390"/>
                <a:gd name="connsiteX41" fmla="*/ 1650937 w 2213002"/>
                <a:gd name="connsiteY41" fmla="*/ 196336 h 1282390"/>
                <a:gd name="connsiteX42" fmla="*/ 1646174 w 2213002"/>
                <a:gd name="connsiteY42" fmla="*/ 224911 h 1282390"/>
                <a:gd name="connsiteX43" fmla="*/ 1650937 w 2213002"/>
                <a:gd name="connsiteY43" fmla="*/ 198718 h 1282390"/>
                <a:gd name="connsiteX44" fmla="*/ 1655699 w 2213002"/>
                <a:gd name="connsiteY44" fmla="*/ 191574 h 1282390"/>
                <a:gd name="connsiteX45" fmla="*/ 1662843 w 2213002"/>
                <a:gd name="connsiteY45" fmla="*/ 189193 h 1282390"/>
                <a:gd name="connsiteX46" fmla="*/ 1667605 w 2213002"/>
                <a:gd name="connsiteY46" fmla="*/ 182049 h 1282390"/>
                <a:gd name="connsiteX47" fmla="*/ 1681893 w 2213002"/>
                <a:gd name="connsiteY47" fmla="*/ 172524 h 1282390"/>
                <a:gd name="connsiteX48" fmla="*/ 1665224 w 2213002"/>
                <a:gd name="connsiteY48" fmla="*/ 170143 h 1282390"/>
                <a:gd name="connsiteX49" fmla="*/ 1679512 w 2213002"/>
                <a:gd name="connsiteY49" fmla="*/ 165380 h 1282390"/>
                <a:gd name="connsiteX50" fmla="*/ 1691418 w 2213002"/>
                <a:gd name="connsiteY50" fmla="*/ 167761 h 1282390"/>
                <a:gd name="connsiteX51" fmla="*/ 1698562 w 2213002"/>
                <a:gd name="connsiteY51" fmla="*/ 170143 h 1282390"/>
                <a:gd name="connsiteX52" fmla="*/ 1708087 w 2213002"/>
                <a:gd name="connsiteY52" fmla="*/ 179668 h 1282390"/>
                <a:gd name="connsiteX53" fmla="*/ 1717612 w 2213002"/>
                <a:gd name="connsiteY53" fmla="*/ 189193 h 1282390"/>
                <a:gd name="connsiteX54" fmla="*/ 1722374 w 2213002"/>
                <a:gd name="connsiteY54" fmla="*/ 196336 h 1282390"/>
                <a:gd name="connsiteX55" fmla="*/ 1736662 w 2213002"/>
                <a:gd name="connsiteY55" fmla="*/ 210624 h 1282390"/>
                <a:gd name="connsiteX56" fmla="*/ 1739043 w 2213002"/>
                <a:gd name="connsiteY56" fmla="*/ 217768 h 1282390"/>
                <a:gd name="connsiteX57" fmla="*/ 1743805 w 2213002"/>
                <a:gd name="connsiteY57" fmla="*/ 241580 h 1282390"/>
                <a:gd name="connsiteX58" fmla="*/ 1750949 w 2213002"/>
                <a:gd name="connsiteY58" fmla="*/ 239199 h 1282390"/>
                <a:gd name="connsiteX59" fmla="*/ 1755712 w 2213002"/>
                <a:gd name="connsiteY59" fmla="*/ 224911 h 1282390"/>
                <a:gd name="connsiteX60" fmla="*/ 1762855 w 2213002"/>
                <a:gd name="connsiteY60" fmla="*/ 210624 h 1282390"/>
                <a:gd name="connsiteX61" fmla="*/ 1786668 w 2213002"/>
                <a:gd name="connsiteY61" fmla="*/ 215386 h 1282390"/>
                <a:gd name="connsiteX62" fmla="*/ 1793812 w 2213002"/>
                <a:gd name="connsiteY62" fmla="*/ 220149 h 1282390"/>
                <a:gd name="connsiteX63" fmla="*/ 1808099 w 2213002"/>
                <a:gd name="connsiteY63" fmla="*/ 224911 h 1282390"/>
                <a:gd name="connsiteX64" fmla="*/ 1812862 w 2213002"/>
                <a:gd name="connsiteY64" fmla="*/ 232055 h 1282390"/>
                <a:gd name="connsiteX65" fmla="*/ 1820005 w 2213002"/>
                <a:gd name="connsiteY65" fmla="*/ 234436 h 1282390"/>
                <a:gd name="connsiteX66" fmla="*/ 1827149 w 2213002"/>
                <a:gd name="connsiteY66" fmla="*/ 239199 h 1282390"/>
                <a:gd name="connsiteX67" fmla="*/ 1836674 w 2213002"/>
                <a:gd name="connsiteY67" fmla="*/ 248724 h 1282390"/>
                <a:gd name="connsiteX68" fmla="*/ 1848580 w 2213002"/>
                <a:gd name="connsiteY68" fmla="*/ 258249 h 1282390"/>
                <a:gd name="connsiteX69" fmla="*/ 1858105 w 2213002"/>
                <a:gd name="connsiteY69" fmla="*/ 272536 h 1282390"/>
                <a:gd name="connsiteX70" fmla="*/ 1865249 w 2213002"/>
                <a:gd name="connsiteY70" fmla="*/ 293968 h 1282390"/>
                <a:gd name="connsiteX71" fmla="*/ 1867630 w 2213002"/>
                <a:gd name="connsiteY71" fmla="*/ 301111 h 1282390"/>
                <a:gd name="connsiteX72" fmla="*/ 1870012 w 2213002"/>
                <a:gd name="connsiteY72" fmla="*/ 308255 h 1282390"/>
                <a:gd name="connsiteX73" fmla="*/ 1891443 w 2213002"/>
                <a:gd name="connsiteY73" fmla="*/ 305874 h 1282390"/>
                <a:gd name="connsiteX74" fmla="*/ 1898587 w 2213002"/>
                <a:gd name="connsiteY74" fmla="*/ 303493 h 1282390"/>
                <a:gd name="connsiteX75" fmla="*/ 1903349 w 2213002"/>
                <a:gd name="connsiteY75" fmla="*/ 296349 h 1282390"/>
                <a:gd name="connsiteX76" fmla="*/ 1920018 w 2213002"/>
                <a:gd name="connsiteY76" fmla="*/ 303493 h 1282390"/>
                <a:gd name="connsiteX77" fmla="*/ 1936687 w 2213002"/>
                <a:gd name="connsiteY77" fmla="*/ 322543 h 1282390"/>
                <a:gd name="connsiteX78" fmla="*/ 1943830 w 2213002"/>
                <a:gd name="connsiteY78" fmla="*/ 336830 h 1282390"/>
                <a:gd name="connsiteX79" fmla="*/ 1946212 w 2213002"/>
                <a:gd name="connsiteY79" fmla="*/ 343974 h 1282390"/>
                <a:gd name="connsiteX80" fmla="*/ 1950974 w 2213002"/>
                <a:gd name="connsiteY80" fmla="*/ 351118 h 1282390"/>
                <a:gd name="connsiteX81" fmla="*/ 1955737 w 2213002"/>
                <a:gd name="connsiteY81" fmla="*/ 365405 h 1282390"/>
                <a:gd name="connsiteX82" fmla="*/ 1960499 w 2213002"/>
                <a:gd name="connsiteY82" fmla="*/ 372549 h 1282390"/>
                <a:gd name="connsiteX83" fmla="*/ 1962880 w 2213002"/>
                <a:gd name="connsiteY83" fmla="*/ 379693 h 1282390"/>
                <a:gd name="connsiteX84" fmla="*/ 1974787 w 2213002"/>
                <a:gd name="connsiteY84" fmla="*/ 391599 h 1282390"/>
                <a:gd name="connsiteX85" fmla="*/ 2005743 w 2213002"/>
                <a:gd name="connsiteY85" fmla="*/ 393980 h 1282390"/>
                <a:gd name="connsiteX86" fmla="*/ 2012887 w 2213002"/>
                <a:gd name="connsiteY86" fmla="*/ 396361 h 1282390"/>
                <a:gd name="connsiteX87" fmla="*/ 2017649 w 2213002"/>
                <a:gd name="connsiteY87" fmla="*/ 403505 h 1282390"/>
                <a:gd name="connsiteX88" fmla="*/ 2024793 w 2213002"/>
                <a:gd name="connsiteY88" fmla="*/ 408268 h 1282390"/>
                <a:gd name="connsiteX89" fmla="*/ 2034318 w 2213002"/>
                <a:gd name="connsiteY89" fmla="*/ 420174 h 1282390"/>
                <a:gd name="connsiteX90" fmla="*/ 2043843 w 2213002"/>
                <a:gd name="connsiteY90" fmla="*/ 434461 h 1282390"/>
                <a:gd name="connsiteX91" fmla="*/ 2048605 w 2213002"/>
                <a:gd name="connsiteY91" fmla="*/ 451130 h 1282390"/>
                <a:gd name="connsiteX92" fmla="*/ 2043843 w 2213002"/>
                <a:gd name="connsiteY92" fmla="*/ 486849 h 1282390"/>
                <a:gd name="connsiteX93" fmla="*/ 2039080 w 2213002"/>
                <a:gd name="connsiteY93" fmla="*/ 493993 h 1282390"/>
                <a:gd name="connsiteX94" fmla="*/ 2036699 w 2213002"/>
                <a:gd name="connsiteY94" fmla="*/ 501136 h 1282390"/>
                <a:gd name="connsiteX95" fmla="*/ 2058130 w 2213002"/>
                <a:gd name="connsiteY95" fmla="*/ 493993 h 1282390"/>
                <a:gd name="connsiteX96" fmla="*/ 2062893 w 2213002"/>
                <a:gd name="connsiteY96" fmla="*/ 486849 h 1282390"/>
                <a:gd name="connsiteX97" fmla="*/ 2093849 w 2213002"/>
                <a:gd name="connsiteY97" fmla="*/ 491611 h 1282390"/>
                <a:gd name="connsiteX98" fmla="*/ 2100993 w 2213002"/>
                <a:gd name="connsiteY98" fmla="*/ 522568 h 1282390"/>
                <a:gd name="connsiteX99" fmla="*/ 2105755 w 2213002"/>
                <a:gd name="connsiteY99" fmla="*/ 536855 h 1282390"/>
                <a:gd name="connsiteX100" fmla="*/ 2108137 w 2213002"/>
                <a:gd name="connsiteY100" fmla="*/ 582099 h 1282390"/>
                <a:gd name="connsiteX101" fmla="*/ 2110518 w 2213002"/>
                <a:gd name="connsiteY101" fmla="*/ 589243 h 1282390"/>
                <a:gd name="connsiteX102" fmla="*/ 2124805 w 2213002"/>
                <a:gd name="connsiteY102" fmla="*/ 603530 h 1282390"/>
                <a:gd name="connsiteX103" fmla="*/ 2129568 w 2213002"/>
                <a:gd name="connsiteY103" fmla="*/ 617818 h 1282390"/>
                <a:gd name="connsiteX104" fmla="*/ 2131949 w 2213002"/>
                <a:gd name="connsiteY104" fmla="*/ 624961 h 1282390"/>
                <a:gd name="connsiteX105" fmla="*/ 2136712 w 2213002"/>
                <a:gd name="connsiteY105" fmla="*/ 646393 h 1282390"/>
                <a:gd name="connsiteX106" fmla="*/ 2134330 w 2213002"/>
                <a:gd name="connsiteY106" fmla="*/ 620199 h 1282390"/>
                <a:gd name="connsiteX107" fmla="*/ 2127187 w 2213002"/>
                <a:gd name="connsiteY107" fmla="*/ 617818 h 1282390"/>
                <a:gd name="connsiteX108" fmla="*/ 2124805 w 2213002"/>
                <a:gd name="connsiteY108" fmla="*/ 610674 h 1282390"/>
                <a:gd name="connsiteX109" fmla="*/ 2115280 w 2213002"/>
                <a:gd name="connsiteY109" fmla="*/ 596386 h 1282390"/>
                <a:gd name="connsiteX110" fmla="*/ 2120043 w 2213002"/>
                <a:gd name="connsiteY110" fmla="*/ 603530 h 1282390"/>
                <a:gd name="connsiteX111" fmla="*/ 2131949 w 2213002"/>
                <a:gd name="connsiteY111" fmla="*/ 615436 h 1282390"/>
                <a:gd name="connsiteX112" fmla="*/ 2141474 w 2213002"/>
                <a:gd name="connsiteY112" fmla="*/ 629724 h 1282390"/>
                <a:gd name="connsiteX113" fmla="*/ 2143855 w 2213002"/>
                <a:gd name="connsiteY113" fmla="*/ 636868 h 1282390"/>
                <a:gd name="connsiteX114" fmla="*/ 2148618 w 2213002"/>
                <a:gd name="connsiteY114" fmla="*/ 644011 h 1282390"/>
                <a:gd name="connsiteX115" fmla="*/ 2146237 w 2213002"/>
                <a:gd name="connsiteY115" fmla="*/ 663061 h 1282390"/>
                <a:gd name="connsiteX116" fmla="*/ 2143855 w 2213002"/>
                <a:gd name="connsiteY116" fmla="*/ 670205 h 1282390"/>
                <a:gd name="connsiteX117" fmla="*/ 2129568 w 2213002"/>
                <a:gd name="connsiteY117" fmla="*/ 677349 h 1282390"/>
                <a:gd name="connsiteX118" fmla="*/ 2122424 w 2213002"/>
                <a:gd name="connsiteY118" fmla="*/ 682111 h 1282390"/>
                <a:gd name="connsiteX119" fmla="*/ 2117662 w 2213002"/>
                <a:gd name="connsiteY119" fmla="*/ 689255 h 1282390"/>
                <a:gd name="connsiteX120" fmla="*/ 2124805 w 2213002"/>
                <a:gd name="connsiteY120" fmla="*/ 694018 h 1282390"/>
                <a:gd name="connsiteX121" fmla="*/ 2139093 w 2213002"/>
                <a:gd name="connsiteY121" fmla="*/ 698780 h 1282390"/>
                <a:gd name="connsiteX122" fmla="*/ 2146237 w 2213002"/>
                <a:gd name="connsiteY122" fmla="*/ 701161 h 1282390"/>
                <a:gd name="connsiteX123" fmla="*/ 2150999 w 2213002"/>
                <a:gd name="connsiteY123" fmla="*/ 694018 h 1282390"/>
                <a:gd name="connsiteX124" fmla="*/ 2134330 w 2213002"/>
                <a:gd name="connsiteY124" fmla="*/ 684493 h 1282390"/>
                <a:gd name="connsiteX125" fmla="*/ 2153380 w 2213002"/>
                <a:gd name="connsiteY125" fmla="*/ 701161 h 1282390"/>
                <a:gd name="connsiteX126" fmla="*/ 2165287 w 2213002"/>
                <a:gd name="connsiteY126" fmla="*/ 715449 h 1282390"/>
                <a:gd name="connsiteX127" fmla="*/ 2174812 w 2213002"/>
                <a:gd name="connsiteY127" fmla="*/ 744024 h 1282390"/>
                <a:gd name="connsiteX128" fmla="*/ 2179574 w 2213002"/>
                <a:gd name="connsiteY128" fmla="*/ 758311 h 1282390"/>
                <a:gd name="connsiteX129" fmla="*/ 2181955 w 2213002"/>
                <a:gd name="connsiteY129" fmla="*/ 765455 h 1282390"/>
                <a:gd name="connsiteX130" fmla="*/ 2186718 w 2213002"/>
                <a:gd name="connsiteY130" fmla="*/ 772599 h 1282390"/>
                <a:gd name="connsiteX131" fmla="*/ 2179574 w 2213002"/>
                <a:gd name="connsiteY131" fmla="*/ 748786 h 1282390"/>
                <a:gd name="connsiteX132" fmla="*/ 2177193 w 2213002"/>
                <a:gd name="connsiteY132" fmla="*/ 741643 h 1282390"/>
                <a:gd name="connsiteX133" fmla="*/ 2174812 w 2213002"/>
                <a:gd name="connsiteY133" fmla="*/ 734499 h 1282390"/>
                <a:gd name="connsiteX134" fmla="*/ 2184337 w 2213002"/>
                <a:gd name="connsiteY134" fmla="*/ 748786 h 1282390"/>
                <a:gd name="connsiteX135" fmla="*/ 2189099 w 2213002"/>
                <a:gd name="connsiteY135" fmla="*/ 755930 h 1282390"/>
                <a:gd name="connsiteX136" fmla="*/ 2196243 w 2213002"/>
                <a:gd name="connsiteY136" fmla="*/ 770218 h 1282390"/>
                <a:gd name="connsiteX137" fmla="*/ 2203387 w 2213002"/>
                <a:gd name="connsiteY137" fmla="*/ 796411 h 1282390"/>
                <a:gd name="connsiteX138" fmla="*/ 2208149 w 2213002"/>
                <a:gd name="connsiteY138" fmla="*/ 827368 h 1282390"/>
                <a:gd name="connsiteX139" fmla="*/ 2203387 w 2213002"/>
                <a:gd name="connsiteY139" fmla="*/ 874993 h 1282390"/>
                <a:gd name="connsiteX140" fmla="*/ 2198624 w 2213002"/>
                <a:gd name="connsiteY140" fmla="*/ 882136 h 1282390"/>
                <a:gd name="connsiteX141" fmla="*/ 2198624 w 2213002"/>
                <a:gd name="connsiteY141" fmla="*/ 898805 h 1282390"/>
                <a:gd name="connsiteX142" fmla="*/ 2205768 w 2213002"/>
                <a:gd name="connsiteY142" fmla="*/ 901186 h 1282390"/>
                <a:gd name="connsiteX143" fmla="*/ 2208149 w 2213002"/>
                <a:gd name="connsiteY143" fmla="*/ 908330 h 1282390"/>
                <a:gd name="connsiteX144" fmla="*/ 2212912 w 2213002"/>
                <a:gd name="connsiteY144" fmla="*/ 915474 h 1282390"/>
                <a:gd name="connsiteX145" fmla="*/ 2208149 w 2213002"/>
                <a:gd name="connsiteY145" fmla="*/ 955955 h 1282390"/>
                <a:gd name="connsiteX146" fmla="*/ 2205768 w 2213002"/>
                <a:gd name="connsiteY146" fmla="*/ 986911 h 1282390"/>
                <a:gd name="connsiteX147" fmla="*/ 2201005 w 2213002"/>
                <a:gd name="connsiteY147" fmla="*/ 1001199 h 1282390"/>
                <a:gd name="connsiteX148" fmla="*/ 2198624 w 2213002"/>
                <a:gd name="connsiteY148" fmla="*/ 1008343 h 1282390"/>
                <a:gd name="connsiteX149" fmla="*/ 2193862 w 2213002"/>
                <a:gd name="connsiteY149" fmla="*/ 1015486 h 1282390"/>
                <a:gd name="connsiteX150" fmla="*/ 2191480 w 2213002"/>
                <a:gd name="connsiteY150" fmla="*/ 1022630 h 1282390"/>
                <a:gd name="connsiteX151" fmla="*/ 2186718 w 2213002"/>
                <a:gd name="connsiteY151" fmla="*/ 1029774 h 1282390"/>
                <a:gd name="connsiteX152" fmla="*/ 2184337 w 2213002"/>
                <a:gd name="connsiteY152" fmla="*/ 1036918 h 1282390"/>
                <a:gd name="connsiteX153" fmla="*/ 2174812 w 2213002"/>
                <a:gd name="connsiteY153" fmla="*/ 1051205 h 1282390"/>
                <a:gd name="connsiteX154" fmla="*/ 2170049 w 2213002"/>
                <a:gd name="connsiteY154" fmla="*/ 1065493 h 1282390"/>
                <a:gd name="connsiteX155" fmla="*/ 2174812 w 2213002"/>
                <a:gd name="connsiteY155" fmla="*/ 1082161 h 1282390"/>
                <a:gd name="connsiteX156" fmla="*/ 2193862 w 2213002"/>
                <a:gd name="connsiteY156" fmla="*/ 1098829 h 1282390"/>
                <a:gd name="connsiteX157" fmla="*/ 2177193 w 2213002"/>
                <a:gd name="connsiteY157" fmla="*/ 1158360 h 1282390"/>
                <a:gd name="connsiteX158" fmla="*/ 2131949 w 2213002"/>
                <a:gd name="connsiteY158" fmla="*/ 1253610 h 1282390"/>
                <a:gd name="connsiteX159" fmla="*/ 193613 w 2213002"/>
                <a:gd name="connsiteY159" fmla="*/ 898805 h 1282390"/>
                <a:gd name="connsiteX160" fmla="*/ 65026 w 2213002"/>
                <a:gd name="connsiteY160" fmla="*/ 746405 h 1282390"/>
                <a:gd name="connsiteX161" fmla="*/ 105507 w 2213002"/>
                <a:gd name="connsiteY161" fmla="*/ 553524 h 1282390"/>
                <a:gd name="connsiteX162" fmla="*/ 184089 w 2213002"/>
                <a:gd name="connsiteY162" fmla="*/ 424936 h 1282390"/>
                <a:gd name="connsiteX163" fmla="*/ 215045 w 2213002"/>
                <a:gd name="connsiteY163" fmla="*/ 339211 h 1282390"/>
                <a:gd name="connsiteX164" fmla="*/ 262670 w 2213002"/>
                <a:gd name="connsiteY164" fmla="*/ 286824 h 1282390"/>
                <a:gd name="connsiteX165" fmla="*/ 303150 w 2213002"/>
                <a:gd name="connsiteY165" fmla="*/ 263011 h 1282390"/>
                <a:gd name="connsiteX166" fmla="*/ 336488 w 2213002"/>
                <a:gd name="connsiteY166" fmla="*/ 255868 h 1282390"/>
                <a:gd name="connsiteX167" fmla="*/ 474601 w 2213002"/>
                <a:gd name="connsiteY167" fmla="*/ 158236 h 1282390"/>
                <a:gd name="connsiteX168" fmla="*/ 526989 w 2213002"/>
                <a:gd name="connsiteY168" fmla="*/ 132043 h 1282390"/>
                <a:gd name="connsiteX169" fmla="*/ 560326 w 2213002"/>
                <a:gd name="connsiteY169" fmla="*/ 112993 h 1282390"/>
                <a:gd name="connsiteX170" fmla="*/ 831789 w 2213002"/>
                <a:gd name="connsiteY170" fmla="*/ 41555 h 1282390"/>
                <a:gd name="connsiteX171" fmla="*/ 862744 w 2213002"/>
                <a:gd name="connsiteY171" fmla="*/ 24886 h 1282390"/>
                <a:gd name="connsiteX172" fmla="*/ 972282 w 2213002"/>
                <a:gd name="connsiteY172" fmla="*/ 20124 h 1282390"/>
                <a:gd name="connsiteX173" fmla="*/ 1046100 w 2213002"/>
                <a:gd name="connsiteY173" fmla="*/ 1074 h 1282390"/>
                <a:gd name="connsiteX174" fmla="*/ 1153255 w 2213002"/>
                <a:gd name="connsiteY174" fmla="*/ 32030 h 1282390"/>
                <a:gd name="connsiteX0" fmla="*/ 1157266 w 2212250"/>
                <a:gd name="connsiteY0" fmla="*/ 34411 h 1282390"/>
                <a:gd name="connsiteX1" fmla="*/ 1173935 w 2212250"/>
                <a:gd name="connsiteY1" fmla="*/ 32030 h 1282390"/>
                <a:gd name="connsiteX2" fmla="*/ 1181078 w 2212250"/>
                <a:gd name="connsiteY2" fmla="*/ 29649 h 1282390"/>
                <a:gd name="connsiteX3" fmla="*/ 1192985 w 2212250"/>
                <a:gd name="connsiteY3" fmla="*/ 27268 h 1282390"/>
                <a:gd name="connsiteX4" fmla="*/ 1200128 w 2212250"/>
                <a:gd name="connsiteY4" fmla="*/ 24886 h 1282390"/>
                <a:gd name="connsiteX5" fmla="*/ 1207272 w 2212250"/>
                <a:gd name="connsiteY5" fmla="*/ 20124 h 1282390"/>
                <a:gd name="connsiteX6" fmla="*/ 1221560 w 2212250"/>
                <a:gd name="connsiteY6" fmla="*/ 17743 h 1282390"/>
                <a:gd name="connsiteX7" fmla="*/ 1254897 w 2212250"/>
                <a:gd name="connsiteY7" fmla="*/ 24886 h 1282390"/>
                <a:gd name="connsiteX8" fmla="*/ 1262041 w 2212250"/>
                <a:gd name="connsiteY8" fmla="*/ 27268 h 1282390"/>
                <a:gd name="connsiteX9" fmla="*/ 1283472 w 2212250"/>
                <a:gd name="connsiteY9" fmla="*/ 29649 h 1282390"/>
                <a:gd name="connsiteX10" fmla="*/ 1307285 w 2212250"/>
                <a:gd name="connsiteY10" fmla="*/ 34411 h 1282390"/>
                <a:gd name="connsiteX11" fmla="*/ 1321572 w 2212250"/>
                <a:gd name="connsiteY11" fmla="*/ 39174 h 1282390"/>
                <a:gd name="connsiteX12" fmla="*/ 1335860 w 2212250"/>
                <a:gd name="connsiteY12" fmla="*/ 43936 h 1282390"/>
                <a:gd name="connsiteX13" fmla="*/ 1343003 w 2212250"/>
                <a:gd name="connsiteY13" fmla="*/ 46318 h 1282390"/>
                <a:gd name="connsiteX14" fmla="*/ 1350147 w 2212250"/>
                <a:gd name="connsiteY14" fmla="*/ 48699 h 1282390"/>
                <a:gd name="connsiteX15" fmla="*/ 1357291 w 2212250"/>
                <a:gd name="connsiteY15" fmla="*/ 62986 h 1282390"/>
                <a:gd name="connsiteX16" fmla="*/ 1366816 w 2212250"/>
                <a:gd name="connsiteY16" fmla="*/ 84418 h 1282390"/>
                <a:gd name="connsiteX17" fmla="*/ 1369197 w 2212250"/>
                <a:gd name="connsiteY17" fmla="*/ 91561 h 1282390"/>
                <a:gd name="connsiteX18" fmla="*/ 1371578 w 2212250"/>
                <a:gd name="connsiteY18" fmla="*/ 101086 h 1282390"/>
                <a:gd name="connsiteX19" fmla="*/ 1369197 w 2212250"/>
                <a:gd name="connsiteY19" fmla="*/ 84418 h 1282390"/>
                <a:gd name="connsiteX20" fmla="*/ 1364435 w 2212250"/>
                <a:gd name="connsiteY20" fmla="*/ 70130 h 1282390"/>
                <a:gd name="connsiteX21" fmla="*/ 1366816 w 2212250"/>
                <a:gd name="connsiteY21" fmla="*/ 60605 h 1282390"/>
                <a:gd name="connsiteX22" fmla="*/ 1462066 w 2212250"/>
                <a:gd name="connsiteY22" fmla="*/ 67749 h 1282390"/>
                <a:gd name="connsiteX23" fmla="*/ 1483497 w 2212250"/>
                <a:gd name="connsiteY23" fmla="*/ 74893 h 1282390"/>
                <a:gd name="connsiteX24" fmla="*/ 1490641 w 2212250"/>
                <a:gd name="connsiteY24" fmla="*/ 77274 h 1282390"/>
                <a:gd name="connsiteX25" fmla="*/ 1497785 w 2212250"/>
                <a:gd name="connsiteY25" fmla="*/ 79655 h 1282390"/>
                <a:gd name="connsiteX26" fmla="*/ 1502547 w 2212250"/>
                <a:gd name="connsiteY26" fmla="*/ 86799 h 1282390"/>
                <a:gd name="connsiteX27" fmla="*/ 1509691 w 2212250"/>
                <a:gd name="connsiteY27" fmla="*/ 89180 h 1282390"/>
                <a:gd name="connsiteX28" fmla="*/ 1516835 w 2212250"/>
                <a:gd name="connsiteY28" fmla="*/ 93943 h 1282390"/>
                <a:gd name="connsiteX29" fmla="*/ 1521597 w 2212250"/>
                <a:gd name="connsiteY29" fmla="*/ 101086 h 1282390"/>
                <a:gd name="connsiteX30" fmla="*/ 1531122 w 2212250"/>
                <a:gd name="connsiteY30" fmla="*/ 122518 h 1282390"/>
                <a:gd name="connsiteX31" fmla="*/ 1550172 w 2212250"/>
                <a:gd name="connsiteY31" fmla="*/ 120136 h 1282390"/>
                <a:gd name="connsiteX32" fmla="*/ 1552553 w 2212250"/>
                <a:gd name="connsiteY32" fmla="*/ 112993 h 1282390"/>
                <a:gd name="connsiteX33" fmla="*/ 1559697 w 2212250"/>
                <a:gd name="connsiteY33" fmla="*/ 108230 h 1282390"/>
                <a:gd name="connsiteX34" fmla="*/ 1576366 w 2212250"/>
                <a:gd name="connsiteY34" fmla="*/ 110611 h 1282390"/>
                <a:gd name="connsiteX35" fmla="*/ 1604941 w 2212250"/>
                <a:gd name="connsiteY35" fmla="*/ 115374 h 1282390"/>
                <a:gd name="connsiteX36" fmla="*/ 1616847 w 2212250"/>
                <a:gd name="connsiteY36" fmla="*/ 124899 h 1282390"/>
                <a:gd name="connsiteX37" fmla="*/ 1628753 w 2212250"/>
                <a:gd name="connsiteY37" fmla="*/ 136805 h 1282390"/>
                <a:gd name="connsiteX38" fmla="*/ 1650185 w 2212250"/>
                <a:gd name="connsiteY38" fmla="*/ 146330 h 1282390"/>
                <a:gd name="connsiteX39" fmla="*/ 1657328 w 2212250"/>
                <a:gd name="connsiteY39" fmla="*/ 160618 h 1282390"/>
                <a:gd name="connsiteX40" fmla="*/ 1652566 w 2212250"/>
                <a:gd name="connsiteY40" fmla="*/ 179668 h 1282390"/>
                <a:gd name="connsiteX41" fmla="*/ 1650185 w 2212250"/>
                <a:gd name="connsiteY41" fmla="*/ 196336 h 1282390"/>
                <a:gd name="connsiteX42" fmla="*/ 1645422 w 2212250"/>
                <a:gd name="connsiteY42" fmla="*/ 224911 h 1282390"/>
                <a:gd name="connsiteX43" fmla="*/ 1650185 w 2212250"/>
                <a:gd name="connsiteY43" fmla="*/ 198718 h 1282390"/>
                <a:gd name="connsiteX44" fmla="*/ 1654947 w 2212250"/>
                <a:gd name="connsiteY44" fmla="*/ 191574 h 1282390"/>
                <a:gd name="connsiteX45" fmla="*/ 1662091 w 2212250"/>
                <a:gd name="connsiteY45" fmla="*/ 189193 h 1282390"/>
                <a:gd name="connsiteX46" fmla="*/ 1666853 w 2212250"/>
                <a:gd name="connsiteY46" fmla="*/ 182049 h 1282390"/>
                <a:gd name="connsiteX47" fmla="*/ 1681141 w 2212250"/>
                <a:gd name="connsiteY47" fmla="*/ 172524 h 1282390"/>
                <a:gd name="connsiteX48" fmla="*/ 1664472 w 2212250"/>
                <a:gd name="connsiteY48" fmla="*/ 170143 h 1282390"/>
                <a:gd name="connsiteX49" fmla="*/ 1678760 w 2212250"/>
                <a:gd name="connsiteY49" fmla="*/ 165380 h 1282390"/>
                <a:gd name="connsiteX50" fmla="*/ 1690666 w 2212250"/>
                <a:gd name="connsiteY50" fmla="*/ 167761 h 1282390"/>
                <a:gd name="connsiteX51" fmla="*/ 1697810 w 2212250"/>
                <a:gd name="connsiteY51" fmla="*/ 170143 h 1282390"/>
                <a:gd name="connsiteX52" fmla="*/ 1707335 w 2212250"/>
                <a:gd name="connsiteY52" fmla="*/ 179668 h 1282390"/>
                <a:gd name="connsiteX53" fmla="*/ 1716860 w 2212250"/>
                <a:gd name="connsiteY53" fmla="*/ 189193 h 1282390"/>
                <a:gd name="connsiteX54" fmla="*/ 1721622 w 2212250"/>
                <a:gd name="connsiteY54" fmla="*/ 196336 h 1282390"/>
                <a:gd name="connsiteX55" fmla="*/ 1735910 w 2212250"/>
                <a:gd name="connsiteY55" fmla="*/ 210624 h 1282390"/>
                <a:gd name="connsiteX56" fmla="*/ 1738291 w 2212250"/>
                <a:gd name="connsiteY56" fmla="*/ 217768 h 1282390"/>
                <a:gd name="connsiteX57" fmla="*/ 1743053 w 2212250"/>
                <a:gd name="connsiteY57" fmla="*/ 241580 h 1282390"/>
                <a:gd name="connsiteX58" fmla="*/ 1750197 w 2212250"/>
                <a:gd name="connsiteY58" fmla="*/ 239199 h 1282390"/>
                <a:gd name="connsiteX59" fmla="*/ 1754960 w 2212250"/>
                <a:gd name="connsiteY59" fmla="*/ 224911 h 1282390"/>
                <a:gd name="connsiteX60" fmla="*/ 1762103 w 2212250"/>
                <a:gd name="connsiteY60" fmla="*/ 210624 h 1282390"/>
                <a:gd name="connsiteX61" fmla="*/ 1785916 w 2212250"/>
                <a:gd name="connsiteY61" fmla="*/ 215386 h 1282390"/>
                <a:gd name="connsiteX62" fmla="*/ 1793060 w 2212250"/>
                <a:gd name="connsiteY62" fmla="*/ 220149 h 1282390"/>
                <a:gd name="connsiteX63" fmla="*/ 1807347 w 2212250"/>
                <a:gd name="connsiteY63" fmla="*/ 224911 h 1282390"/>
                <a:gd name="connsiteX64" fmla="*/ 1812110 w 2212250"/>
                <a:gd name="connsiteY64" fmla="*/ 232055 h 1282390"/>
                <a:gd name="connsiteX65" fmla="*/ 1819253 w 2212250"/>
                <a:gd name="connsiteY65" fmla="*/ 234436 h 1282390"/>
                <a:gd name="connsiteX66" fmla="*/ 1826397 w 2212250"/>
                <a:gd name="connsiteY66" fmla="*/ 239199 h 1282390"/>
                <a:gd name="connsiteX67" fmla="*/ 1835922 w 2212250"/>
                <a:gd name="connsiteY67" fmla="*/ 248724 h 1282390"/>
                <a:gd name="connsiteX68" fmla="*/ 1847828 w 2212250"/>
                <a:gd name="connsiteY68" fmla="*/ 258249 h 1282390"/>
                <a:gd name="connsiteX69" fmla="*/ 1857353 w 2212250"/>
                <a:gd name="connsiteY69" fmla="*/ 272536 h 1282390"/>
                <a:gd name="connsiteX70" fmla="*/ 1864497 w 2212250"/>
                <a:gd name="connsiteY70" fmla="*/ 293968 h 1282390"/>
                <a:gd name="connsiteX71" fmla="*/ 1866878 w 2212250"/>
                <a:gd name="connsiteY71" fmla="*/ 301111 h 1282390"/>
                <a:gd name="connsiteX72" fmla="*/ 1869260 w 2212250"/>
                <a:gd name="connsiteY72" fmla="*/ 308255 h 1282390"/>
                <a:gd name="connsiteX73" fmla="*/ 1890691 w 2212250"/>
                <a:gd name="connsiteY73" fmla="*/ 305874 h 1282390"/>
                <a:gd name="connsiteX74" fmla="*/ 1897835 w 2212250"/>
                <a:gd name="connsiteY74" fmla="*/ 303493 h 1282390"/>
                <a:gd name="connsiteX75" fmla="*/ 1902597 w 2212250"/>
                <a:gd name="connsiteY75" fmla="*/ 296349 h 1282390"/>
                <a:gd name="connsiteX76" fmla="*/ 1919266 w 2212250"/>
                <a:gd name="connsiteY76" fmla="*/ 303493 h 1282390"/>
                <a:gd name="connsiteX77" fmla="*/ 1935935 w 2212250"/>
                <a:gd name="connsiteY77" fmla="*/ 322543 h 1282390"/>
                <a:gd name="connsiteX78" fmla="*/ 1943078 w 2212250"/>
                <a:gd name="connsiteY78" fmla="*/ 336830 h 1282390"/>
                <a:gd name="connsiteX79" fmla="*/ 1945460 w 2212250"/>
                <a:gd name="connsiteY79" fmla="*/ 343974 h 1282390"/>
                <a:gd name="connsiteX80" fmla="*/ 1950222 w 2212250"/>
                <a:gd name="connsiteY80" fmla="*/ 351118 h 1282390"/>
                <a:gd name="connsiteX81" fmla="*/ 1954985 w 2212250"/>
                <a:gd name="connsiteY81" fmla="*/ 365405 h 1282390"/>
                <a:gd name="connsiteX82" fmla="*/ 1959747 w 2212250"/>
                <a:gd name="connsiteY82" fmla="*/ 372549 h 1282390"/>
                <a:gd name="connsiteX83" fmla="*/ 1962128 w 2212250"/>
                <a:gd name="connsiteY83" fmla="*/ 379693 h 1282390"/>
                <a:gd name="connsiteX84" fmla="*/ 1974035 w 2212250"/>
                <a:gd name="connsiteY84" fmla="*/ 391599 h 1282390"/>
                <a:gd name="connsiteX85" fmla="*/ 2004991 w 2212250"/>
                <a:gd name="connsiteY85" fmla="*/ 393980 h 1282390"/>
                <a:gd name="connsiteX86" fmla="*/ 2012135 w 2212250"/>
                <a:gd name="connsiteY86" fmla="*/ 396361 h 1282390"/>
                <a:gd name="connsiteX87" fmla="*/ 2016897 w 2212250"/>
                <a:gd name="connsiteY87" fmla="*/ 403505 h 1282390"/>
                <a:gd name="connsiteX88" fmla="*/ 2024041 w 2212250"/>
                <a:gd name="connsiteY88" fmla="*/ 408268 h 1282390"/>
                <a:gd name="connsiteX89" fmla="*/ 2033566 w 2212250"/>
                <a:gd name="connsiteY89" fmla="*/ 420174 h 1282390"/>
                <a:gd name="connsiteX90" fmla="*/ 2043091 w 2212250"/>
                <a:gd name="connsiteY90" fmla="*/ 434461 h 1282390"/>
                <a:gd name="connsiteX91" fmla="*/ 2047853 w 2212250"/>
                <a:gd name="connsiteY91" fmla="*/ 451130 h 1282390"/>
                <a:gd name="connsiteX92" fmla="*/ 2043091 w 2212250"/>
                <a:gd name="connsiteY92" fmla="*/ 486849 h 1282390"/>
                <a:gd name="connsiteX93" fmla="*/ 2038328 w 2212250"/>
                <a:gd name="connsiteY93" fmla="*/ 493993 h 1282390"/>
                <a:gd name="connsiteX94" fmla="*/ 2035947 w 2212250"/>
                <a:gd name="connsiteY94" fmla="*/ 501136 h 1282390"/>
                <a:gd name="connsiteX95" fmla="*/ 2057378 w 2212250"/>
                <a:gd name="connsiteY95" fmla="*/ 493993 h 1282390"/>
                <a:gd name="connsiteX96" fmla="*/ 2062141 w 2212250"/>
                <a:gd name="connsiteY96" fmla="*/ 486849 h 1282390"/>
                <a:gd name="connsiteX97" fmla="*/ 2093097 w 2212250"/>
                <a:gd name="connsiteY97" fmla="*/ 491611 h 1282390"/>
                <a:gd name="connsiteX98" fmla="*/ 2100241 w 2212250"/>
                <a:gd name="connsiteY98" fmla="*/ 522568 h 1282390"/>
                <a:gd name="connsiteX99" fmla="*/ 2105003 w 2212250"/>
                <a:gd name="connsiteY99" fmla="*/ 536855 h 1282390"/>
                <a:gd name="connsiteX100" fmla="*/ 2107385 w 2212250"/>
                <a:gd name="connsiteY100" fmla="*/ 582099 h 1282390"/>
                <a:gd name="connsiteX101" fmla="*/ 2109766 w 2212250"/>
                <a:gd name="connsiteY101" fmla="*/ 589243 h 1282390"/>
                <a:gd name="connsiteX102" fmla="*/ 2124053 w 2212250"/>
                <a:gd name="connsiteY102" fmla="*/ 603530 h 1282390"/>
                <a:gd name="connsiteX103" fmla="*/ 2128816 w 2212250"/>
                <a:gd name="connsiteY103" fmla="*/ 617818 h 1282390"/>
                <a:gd name="connsiteX104" fmla="*/ 2131197 w 2212250"/>
                <a:gd name="connsiteY104" fmla="*/ 624961 h 1282390"/>
                <a:gd name="connsiteX105" fmla="*/ 2135960 w 2212250"/>
                <a:gd name="connsiteY105" fmla="*/ 646393 h 1282390"/>
                <a:gd name="connsiteX106" fmla="*/ 2133578 w 2212250"/>
                <a:gd name="connsiteY106" fmla="*/ 620199 h 1282390"/>
                <a:gd name="connsiteX107" fmla="*/ 2126435 w 2212250"/>
                <a:gd name="connsiteY107" fmla="*/ 617818 h 1282390"/>
                <a:gd name="connsiteX108" fmla="*/ 2124053 w 2212250"/>
                <a:gd name="connsiteY108" fmla="*/ 610674 h 1282390"/>
                <a:gd name="connsiteX109" fmla="*/ 2114528 w 2212250"/>
                <a:gd name="connsiteY109" fmla="*/ 596386 h 1282390"/>
                <a:gd name="connsiteX110" fmla="*/ 2119291 w 2212250"/>
                <a:gd name="connsiteY110" fmla="*/ 603530 h 1282390"/>
                <a:gd name="connsiteX111" fmla="*/ 2131197 w 2212250"/>
                <a:gd name="connsiteY111" fmla="*/ 615436 h 1282390"/>
                <a:gd name="connsiteX112" fmla="*/ 2140722 w 2212250"/>
                <a:gd name="connsiteY112" fmla="*/ 629724 h 1282390"/>
                <a:gd name="connsiteX113" fmla="*/ 2143103 w 2212250"/>
                <a:gd name="connsiteY113" fmla="*/ 636868 h 1282390"/>
                <a:gd name="connsiteX114" fmla="*/ 2147866 w 2212250"/>
                <a:gd name="connsiteY114" fmla="*/ 644011 h 1282390"/>
                <a:gd name="connsiteX115" fmla="*/ 2145485 w 2212250"/>
                <a:gd name="connsiteY115" fmla="*/ 663061 h 1282390"/>
                <a:gd name="connsiteX116" fmla="*/ 2143103 w 2212250"/>
                <a:gd name="connsiteY116" fmla="*/ 670205 h 1282390"/>
                <a:gd name="connsiteX117" fmla="*/ 2128816 w 2212250"/>
                <a:gd name="connsiteY117" fmla="*/ 677349 h 1282390"/>
                <a:gd name="connsiteX118" fmla="*/ 2121672 w 2212250"/>
                <a:gd name="connsiteY118" fmla="*/ 682111 h 1282390"/>
                <a:gd name="connsiteX119" fmla="*/ 2116910 w 2212250"/>
                <a:gd name="connsiteY119" fmla="*/ 689255 h 1282390"/>
                <a:gd name="connsiteX120" fmla="*/ 2124053 w 2212250"/>
                <a:gd name="connsiteY120" fmla="*/ 694018 h 1282390"/>
                <a:gd name="connsiteX121" fmla="*/ 2138341 w 2212250"/>
                <a:gd name="connsiteY121" fmla="*/ 698780 h 1282390"/>
                <a:gd name="connsiteX122" fmla="*/ 2145485 w 2212250"/>
                <a:gd name="connsiteY122" fmla="*/ 701161 h 1282390"/>
                <a:gd name="connsiteX123" fmla="*/ 2150247 w 2212250"/>
                <a:gd name="connsiteY123" fmla="*/ 694018 h 1282390"/>
                <a:gd name="connsiteX124" fmla="*/ 2133578 w 2212250"/>
                <a:gd name="connsiteY124" fmla="*/ 684493 h 1282390"/>
                <a:gd name="connsiteX125" fmla="*/ 2152628 w 2212250"/>
                <a:gd name="connsiteY125" fmla="*/ 701161 h 1282390"/>
                <a:gd name="connsiteX126" fmla="*/ 2164535 w 2212250"/>
                <a:gd name="connsiteY126" fmla="*/ 715449 h 1282390"/>
                <a:gd name="connsiteX127" fmla="*/ 2174060 w 2212250"/>
                <a:gd name="connsiteY127" fmla="*/ 744024 h 1282390"/>
                <a:gd name="connsiteX128" fmla="*/ 2178822 w 2212250"/>
                <a:gd name="connsiteY128" fmla="*/ 758311 h 1282390"/>
                <a:gd name="connsiteX129" fmla="*/ 2181203 w 2212250"/>
                <a:gd name="connsiteY129" fmla="*/ 765455 h 1282390"/>
                <a:gd name="connsiteX130" fmla="*/ 2185966 w 2212250"/>
                <a:gd name="connsiteY130" fmla="*/ 772599 h 1282390"/>
                <a:gd name="connsiteX131" fmla="*/ 2178822 w 2212250"/>
                <a:gd name="connsiteY131" fmla="*/ 748786 h 1282390"/>
                <a:gd name="connsiteX132" fmla="*/ 2176441 w 2212250"/>
                <a:gd name="connsiteY132" fmla="*/ 741643 h 1282390"/>
                <a:gd name="connsiteX133" fmla="*/ 2174060 w 2212250"/>
                <a:gd name="connsiteY133" fmla="*/ 734499 h 1282390"/>
                <a:gd name="connsiteX134" fmla="*/ 2183585 w 2212250"/>
                <a:gd name="connsiteY134" fmla="*/ 748786 h 1282390"/>
                <a:gd name="connsiteX135" fmla="*/ 2188347 w 2212250"/>
                <a:gd name="connsiteY135" fmla="*/ 755930 h 1282390"/>
                <a:gd name="connsiteX136" fmla="*/ 2195491 w 2212250"/>
                <a:gd name="connsiteY136" fmla="*/ 770218 h 1282390"/>
                <a:gd name="connsiteX137" fmla="*/ 2202635 w 2212250"/>
                <a:gd name="connsiteY137" fmla="*/ 796411 h 1282390"/>
                <a:gd name="connsiteX138" fmla="*/ 2207397 w 2212250"/>
                <a:gd name="connsiteY138" fmla="*/ 827368 h 1282390"/>
                <a:gd name="connsiteX139" fmla="*/ 2202635 w 2212250"/>
                <a:gd name="connsiteY139" fmla="*/ 874993 h 1282390"/>
                <a:gd name="connsiteX140" fmla="*/ 2197872 w 2212250"/>
                <a:gd name="connsiteY140" fmla="*/ 882136 h 1282390"/>
                <a:gd name="connsiteX141" fmla="*/ 2197872 w 2212250"/>
                <a:gd name="connsiteY141" fmla="*/ 898805 h 1282390"/>
                <a:gd name="connsiteX142" fmla="*/ 2205016 w 2212250"/>
                <a:gd name="connsiteY142" fmla="*/ 901186 h 1282390"/>
                <a:gd name="connsiteX143" fmla="*/ 2207397 w 2212250"/>
                <a:gd name="connsiteY143" fmla="*/ 908330 h 1282390"/>
                <a:gd name="connsiteX144" fmla="*/ 2212160 w 2212250"/>
                <a:gd name="connsiteY144" fmla="*/ 915474 h 1282390"/>
                <a:gd name="connsiteX145" fmla="*/ 2207397 w 2212250"/>
                <a:gd name="connsiteY145" fmla="*/ 955955 h 1282390"/>
                <a:gd name="connsiteX146" fmla="*/ 2205016 w 2212250"/>
                <a:gd name="connsiteY146" fmla="*/ 986911 h 1282390"/>
                <a:gd name="connsiteX147" fmla="*/ 2200253 w 2212250"/>
                <a:gd name="connsiteY147" fmla="*/ 1001199 h 1282390"/>
                <a:gd name="connsiteX148" fmla="*/ 2197872 w 2212250"/>
                <a:gd name="connsiteY148" fmla="*/ 1008343 h 1282390"/>
                <a:gd name="connsiteX149" fmla="*/ 2193110 w 2212250"/>
                <a:gd name="connsiteY149" fmla="*/ 1015486 h 1282390"/>
                <a:gd name="connsiteX150" fmla="*/ 2190728 w 2212250"/>
                <a:gd name="connsiteY150" fmla="*/ 1022630 h 1282390"/>
                <a:gd name="connsiteX151" fmla="*/ 2185966 w 2212250"/>
                <a:gd name="connsiteY151" fmla="*/ 1029774 h 1282390"/>
                <a:gd name="connsiteX152" fmla="*/ 2183585 w 2212250"/>
                <a:gd name="connsiteY152" fmla="*/ 1036918 h 1282390"/>
                <a:gd name="connsiteX153" fmla="*/ 2174060 w 2212250"/>
                <a:gd name="connsiteY153" fmla="*/ 1051205 h 1282390"/>
                <a:gd name="connsiteX154" fmla="*/ 2169297 w 2212250"/>
                <a:gd name="connsiteY154" fmla="*/ 1065493 h 1282390"/>
                <a:gd name="connsiteX155" fmla="*/ 2174060 w 2212250"/>
                <a:gd name="connsiteY155" fmla="*/ 1082161 h 1282390"/>
                <a:gd name="connsiteX156" fmla="*/ 2193110 w 2212250"/>
                <a:gd name="connsiteY156" fmla="*/ 1098829 h 1282390"/>
                <a:gd name="connsiteX157" fmla="*/ 2176441 w 2212250"/>
                <a:gd name="connsiteY157" fmla="*/ 1158360 h 1282390"/>
                <a:gd name="connsiteX158" fmla="*/ 2131197 w 2212250"/>
                <a:gd name="connsiteY158" fmla="*/ 1253610 h 1282390"/>
                <a:gd name="connsiteX159" fmla="*/ 192861 w 2212250"/>
                <a:gd name="connsiteY159" fmla="*/ 898805 h 1282390"/>
                <a:gd name="connsiteX160" fmla="*/ 64274 w 2212250"/>
                <a:gd name="connsiteY160" fmla="*/ 746405 h 1282390"/>
                <a:gd name="connsiteX161" fmla="*/ 99993 w 2212250"/>
                <a:gd name="connsiteY161" fmla="*/ 598768 h 1282390"/>
                <a:gd name="connsiteX162" fmla="*/ 104755 w 2212250"/>
                <a:gd name="connsiteY162" fmla="*/ 553524 h 1282390"/>
                <a:gd name="connsiteX163" fmla="*/ 183337 w 2212250"/>
                <a:gd name="connsiteY163" fmla="*/ 424936 h 1282390"/>
                <a:gd name="connsiteX164" fmla="*/ 214293 w 2212250"/>
                <a:gd name="connsiteY164" fmla="*/ 339211 h 1282390"/>
                <a:gd name="connsiteX165" fmla="*/ 261918 w 2212250"/>
                <a:gd name="connsiteY165" fmla="*/ 286824 h 1282390"/>
                <a:gd name="connsiteX166" fmla="*/ 302398 w 2212250"/>
                <a:gd name="connsiteY166" fmla="*/ 263011 h 1282390"/>
                <a:gd name="connsiteX167" fmla="*/ 335736 w 2212250"/>
                <a:gd name="connsiteY167" fmla="*/ 255868 h 1282390"/>
                <a:gd name="connsiteX168" fmla="*/ 473849 w 2212250"/>
                <a:gd name="connsiteY168" fmla="*/ 158236 h 1282390"/>
                <a:gd name="connsiteX169" fmla="*/ 526237 w 2212250"/>
                <a:gd name="connsiteY169" fmla="*/ 132043 h 1282390"/>
                <a:gd name="connsiteX170" fmla="*/ 559574 w 2212250"/>
                <a:gd name="connsiteY170" fmla="*/ 112993 h 1282390"/>
                <a:gd name="connsiteX171" fmla="*/ 831037 w 2212250"/>
                <a:gd name="connsiteY171" fmla="*/ 41555 h 1282390"/>
                <a:gd name="connsiteX172" fmla="*/ 861992 w 2212250"/>
                <a:gd name="connsiteY172" fmla="*/ 24886 h 1282390"/>
                <a:gd name="connsiteX173" fmla="*/ 971530 w 2212250"/>
                <a:gd name="connsiteY173" fmla="*/ 20124 h 1282390"/>
                <a:gd name="connsiteX174" fmla="*/ 1045348 w 2212250"/>
                <a:gd name="connsiteY174" fmla="*/ 1074 h 1282390"/>
                <a:gd name="connsiteX175" fmla="*/ 1152503 w 2212250"/>
                <a:gd name="connsiteY175" fmla="*/ 32030 h 1282390"/>
                <a:gd name="connsiteX0" fmla="*/ 1157266 w 2212250"/>
                <a:gd name="connsiteY0" fmla="*/ 34411 h 1282390"/>
                <a:gd name="connsiteX1" fmla="*/ 1173935 w 2212250"/>
                <a:gd name="connsiteY1" fmla="*/ 32030 h 1282390"/>
                <a:gd name="connsiteX2" fmla="*/ 1181078 w 2212250"/>
                <a:gd name="connsiteY2" fmla="*/ 29649 h 1282390"/>
                <a:gd name="connsiteX3" fmla="*/ 1192985 w 2212250"/>
                <a:gd name="connsiteY3" fmla="*/ 27268 h 1282390"/>
                <a:gd name="connsiteX4" fmla="*/ 1200128 w 2212250"/>
                <a:gd name="connsiteY4" fmla="*/ 24886 h 1282390"/>
                <a:gd name="connsiteX5" fmla="*/ 1207272 w 2212250"/>
                <a:gd name="connsiteY5" fmla="*/ 20124 h 1282390"/>
                <a:gd name="connsiteX6" fmla="*/ 1221560 w 2212250"/>
                <a:gd name="connsiteY6" fmla="*/ 17743 h 1282390"/>
                <a:gd name="connsiteX7" fmla="*/ 1254897 w 2212250"/>
                <a:gd name="connsiteY7" fmla="*/ 24886 h 1282390"/>
                <a:gd name="connsiteX8" fmla="*/ 1262041 w 2212250"/>
                <a:gd name="connsiteY8" fmla="*/ 27268 h 1282390"/>
                <a:gd name="connsiteX9" fmla="*/ 1283472 w 2212250"/>
                <a:gd name="connsiteY9" fmla="*/ 29649 h 1282390"/>
                <a:gd name="connsiteX10" fmla="*/ 1307285 w 2212250"/>
                <a:gd name="connsiteY10" fmla="*/ 34411 h 1282390"/>
                <a:gd name="connsiteX11" fmla="*/ 1321572 w 2212250"/>
                <a:gd name="connsiteY11" fmla="*/ 39174 h 1282390"/>
                <a:gd name="connsiteX12" fmla="*/ 1335860 w 2212250"/>
                <a:gd name="connsiteY12" fmla="*/ 43936 h 1282390"/>
                <a:gd name="connsiteX13" fmla="*/ 1343003 w 2212250"/>
                <a:gd name="connsiteY13" fmla="*/ 46318 h 1282390"/>
                <a:gd name="connsiteX14" fmla="*/ 1350147 w 2212250"/>
                <a:gd name="connsiteY14" fmla="*/ 48699 h 1282390"/>
                <a:gd name="connsiteX15" fmla="*/ 1357291 w 2212250"/>
                <a:gd name="connsiteY15" fmla="*/ 62986 h 1282390"/>
                <a:gd name="connsiteX16" fmla="*/ 1366816 w 2212250"/>
                <a:gd name="connsiteY16" fmla="*/ 84418 h 1282390"/>
                <a:gd name="connsiteX17" fmla="*/ 1369197 w 2212250"/>
                <a:gd name="connsiteY17" fmla="*/ 91561 h 1282390"/>
                <a:gd name="connsiteX18" fmla="*/ 1371578 w 2212250"/>
                <a:gd name="connsiteY18" fmla="*/ 101086 h 1282390"/>
                <a:gd name="connsiteX19" fmla="*/ 1369197 w 2212250"/>
                <a:gd name="connsiteY19" fmla="*/ 84418 h 1282390"/>
                <a:gd name="connsiteX20" fmla="*/ 1364435 w 2212250"/>
                <a:gd name="connsiteY20" fmla="*/ 70130 h 1282390"/>
                <a:gd name="connsiteX21" fmla="*/ 1366816 w 2212250"/>
                <a:gd name="connsiteY21" fmla="*/ 60605 h 1282390"/>
                <a:gd name="connsiteX22" fmla="*/ 1462066 w 2212250"/>
                <a:gd name="connsiteY22" fmla="*/ 67749 h 1282390"/>
                <a:gd name="connsiteX23" fmla="*/ 1483497 w 2212250"/>
                <a:gd name="connsiteY23" fmla="*/ 74893 h 1282390"/>
                <a:gd name="connsiteX24" fmla="*/ 1490641 w 2212250"/>
                <a:gd name="connsiteY24" fmla="*/ 77274 h 1282390"/>
                <a:gd name="connsiteX25" fmla="*/ 1497785 w 2212250"/>
                <a:gd name="connsiteY25" fmla="*/ 79655 h 1282390"/>
                <a:gd name="connsiteX26" fmla="*/ 1502547 w 2212250"/>
                <a:gd name="connsiteY26" fmla="*/ 86799 h 1282390"/>
                <a:gd name="connsiteX27" fmla="*/ 1509691 w 2212250"/>
                <a:gd name="connsiteY27" fmla="*/ 89180 h 1282390"/>
                <a:gd name="connsiteX28" fmla="*/ 1516835 w 2212250"/>
                <a:gd name="connsiteY28" fmla="*/ 93943 h 1282390"/>
                <a:gd name="connsiteX29" fmla="*/ 1521597 w 2212250"/>
                <a:gd name="connsiteY29" fmla="*/ 101086 h 1282390"/>
                <a:gd name="connsiteX30" fmla="*/ 1531122 w 2212250"/>
                <a:gd name="connsiteY30" fmla="*/ 122518 h 1282390"/>
                <a:gd name="connsiteX31" fmla="*/ 1550172 w 2212250"/>
                <a:gd name="connsiteY31" fmla="*/ 120136 h 1282390"/>
                <a:gd name="connsiteX32" fmla="*/ 1552553 w 2212250"/>
                <a:gd name="connsiteY32" fmla="*/ 112993 h 1282390"/>
                <a:gd name="connsiteX33" fmla="*/ 1559697 w 2212250"/>
                <a:gd name="connsiteY33" fmla="*/ 108230 h 1282390"/>
                <a:gd name="connsiteX34" fmla="*/ 1576366 w 2212250"/>
                <a:gd name="connsiteY34" fmla="*/ 110611 h 1282390"/>
                <a:gd name="connsiteX35" fmla="*/ 1604941 w 2212250"/>
                <a:gd name="connsiteY35" fmla="*/ 115374 h 1282390"/>
                <a:gd name="connsiteX36" fmla="*/ 1616847 w 2212250"/>
                <a:gd name="connsiteY36" fmla="*/ 124899 h 1282390"/>
                <a:gd name="connsiteX37" fmla="*/ 1628753 w 2212250"/>
                <a:gd name="connsiteY37" fmla="*/ 136805 h 1282390"/>
                <a:gd name="connsiteX38" fmla="*/ 1650185 w 2212250"/>
                <a:gd name="connsiteY38" fmla="*/ 146330 h 1282390"/>
                <a:gd name="connsiteX39" fmla="*/ 1657328 w 2212250"/>
                <a:gd name="connsiteY39" fmla="*/ 160618 h 1282390"/>
                <a:gd name="connsiteX40" fmla="*/ 1652566 w 2212250"/>
                <a:gd name="connsiteY40" fmla="*/ 179668 h 1282390"/>
                <a:gd name="connsiteX41" fmla="*/ 1650185 w 2212250"/>
                <a:gd name="connsiteY41" fmla="*/ 196336 h 1282390"/>
                <a:gd name="connsiteX42" fmla="*/ 1645422 w 2212250"/>
                <a:gd name="connsiteY42" fmla="*/ 224911 h 1282390"/>
                <a:gd name="connsiteX43" fmla="*/ 1650185 w 2212250"/>
                <a:gd name="connsiteY43" fmla="*/ 198718 h 1282390"/>
                <a:gd name="connsiteX44" fmla="*/ 1654947 w 2212250"/>
                <a:gd name="connsiteY44" fmla="*/ 191574 h 1282390"/>
                <a:gd name="connsiteX45" fmla="*/ 1662091 w 2212250"/>
                <a:gd name="connsiteY45" fmla="*/ 189193 h 1282390"/>
                <a:gd name="connsiteX46" fmla="*/ 1666853 w 2212250"/>
                <a:gd name="connsiteY46" fmla="*/ 182049 h 1282390"/>
                <a:gd name="connsiteX47" fmla="*/ 1681141 w 2212250"/>
                <a:gd name="connsiteY47" fmla="*/ 172524 h 1282390"/>
                <a:gd name="connsiteX48" fmla="*/ 1664472 w 2212250"/>
                <a:gd name="connsiteY48" fmla="*/ 170143 h 1282390"/>
                <a:gd name="connsiteX49" fmla="*/ 1678760 w 2212250"/>
                <a:gd name="connsiteY49" fmla="*/ 165380 h 1282390"/>
                <a:gd name="connsiteX50" fmla="*/ 1690666 w 2212250"/>
                <a:gd name="connsiteY50" fmla="*/ 167761 h 1282390"/>
                <a:gd name="connsiteX51" fmla="*/ 1697810 w 2212250"/>
                <a:gd name="connsiteY51" fmla="*/ 170143 h 1282390"/>
                <a:gd name="connsiteX52" fmla="*/ 1707335 w 2212250"/>
                <a:gd name="connsiteY52" fmla="*/ 179668 h 1282390"/>
                <a:gd name="connsiteX53" fmla="*/ 1716860 w 2212250"/>
                <a:gd name="connsiteY53" fmla="*/ 189193 h 1282390"/>
                <a:gd name="connsiteX54" fmla="*/ 1721622 w 2212250"/>
                <a:gd name="connsiteY54" fmla="*/ 196336 h 1282390"/>
                <a:gd name="connsiteX55" fmla="*/ 1735910 w 2212250"/>
                <a:gd name="connsiteY55" fmla="*/ 210624 h 1282390"/>
                <a:gd name="connsiteX56" fmla="*/ 1738291 w 2212250"/>
                <a:gd name="connsiteY56" fmla="*/ 217768 h 1282390"/>
                <a:gd name="connsiteX57" fmla="*/ 1743053 w 2212250"/>
                <a:gd name="connsiteY57" fmla="*/ 241580 h 1282390"/>
                <a:gd name="connsiteX58" fmla="*/ 1750197 w 2212250"/>
                <a:gd name="connsiteY58" fmla="*/ 239199 h 1282390"/>
                <a:gd name="connsiteX59" fmla="*/ 1754960 w 2212250"/>
                <a:gd name="connsiteY59" fmla="*/ 224911 h 1282390"/>
                <a:gd name="connsiteX60" fmla="*/ 1762103 w 2212250"/>
                <a:gd name="connsiteY60" fmla="*/ 210624 h 1282390"/>
                <a:gd name="connsiteX61" fmla="*/ 1785916 w 2212250"/>
                <a:gd name="connsiteY61" fmla="*/ 215386 h 1282390"/>
                <a:gd name="connsiteX62" fmla="*/ 1793060 w 2212250"/>
                <a:gd name="connsiteY62" fmla="*/ 220149 h 1282390"/>
                <a:gd name="connsiteX63" fmla="*/ 1807347 w 2212250"/>
                <a:gd name="connsiteY63" fmla="*/ 224911 h 1282390"/>
                <a:gd name="connsiteX64" fmla="*/ 1812110 w 2212250"/>
                <a:gd name="connsiteY64" fmla="*/ 232055 h 1282390"/>
                <a:gd name="connsiteX65" fmla="*/ 1819253 w 2212250"/>
                <a:gd name="connsiteY65" fmla="*/ 234436 h 1282390"/>
                <a:gd name="connsiteX66" fmla="*/ 1826397 w 2212250"/>
                <a:gd name="connsiteY66" fmla="*/ 239199 h 1282390"/>
                <a:gd name="connsiteX67" fmla="*/ 1835922 w 2212250"/>
                <a:gd name="connsiteY67" fmla="*/ 248724 h 1282390"/>
                <a:gd name="connsiteX68" fmla="*/ 1847828 w 2212250"/>
                <a:gd name="connsiteY68" fmla="*/ 258249 h 1282390"/>
                <a:gd name="connsiteX69" fmla="*/ 1857353 w 2212250"/>
                <a:gd name="connsiteY69" fmla="*/ 272536 h 1282390"/>
                <a:gd name="connsiteX70" fmla="*/ 1864497 w 2212250"/>
                <a:gd name="connsiteY70" fmla="*/ 293968 h 1282390"/>
                <a:gd name="connsiteX71" fmla="*/ 1866878 w 2212250"/>
                <a:gd name="connsiteY71" fmla="*/ 301111 h 1282390"/>
                <a:gd name="connsiteX72" fmla="*/ 1869260 w 2212250"/>
                <a:gd name="connsiteY72" fmla="*/ 308255 h 1282390"/>
                <a:gd name="connsiteX73" fmla="*/ 1890691 w 2212250"/>
                <a:gd name="connsiteY73" fmla="*/ 305874 h 1282390"/>
                <a:gd name="connsiteX74" fmla="*/ 1897835 w 2212250"/>
                <a:gd name="connsiteY74" fmla="*/ 303493 h 1282390"/>
                <a:gd name="connsiteX75" fmla="*/ 1902597 w 2212250"/>
                <a:gd name="connsiteY75" fmla="*/ 296349 h 1282390"/>
                <a:gd name="connsiteX76" fmla="*/ 1919266 w 2212250"/>
                <a:gd name="connsiteY76" fmla="*/ 303493 h 1282390"/>
                <a:gd name="connsiteX77" fmla="*/ 1935935 w 2212250"/>
                <a:gd name="connsiteY77" fmla="*/ 322543 h 1282390"/>
                <a:gd name="connsiteX78" fmla="*/ 1943078 w 2212250"/>
                <a:gd name="connsiteY78" fmla="*/ 336830 h 1282390"/>
                <a:gd name="connsiteX79" fmla="*/ 1945460 w 2212250"/>
                <a:gd name="connsiteY79" fmla="*/ 343974 h 1282390"/>
                <a:gd name="connsiteX80" fmla="*/ 1950222 w 2212250"/>
                <a:gd name="connsiteY80" fmla="*/ 351118 h 1282390"/>
                <a:gd name="connsiteX81" fmla="*/ 1954985 w 2212250"/>
                <a:gd name="connsiteY81" fmla="*/ 365405 h 1282390"/>
                <a:gd name="connsiteX82" fmla="*/ 1959747 w 2212250"/>
                <a:gd name="connsiteY82" fmla="*/ 372549 h 1282390"/>
                <a:gd name="connsiteX83" fmla="*/ 1962128 w 2212250"/>
                <a:gd name="connsiteY83" fmla="*/ 379693 h 1282390"/>
                <a:gd name="connsiteX84" fmla="*/ 1974035 w 2212250"/>
                <a:gd name="connsiteY84" fmla="*/ 391599 h 1282390"/>
                <a:gd name="connsiteX85" fmla="*/ 2004991 w 2212250"/>
                <a:gd name="connsiteY85" fmla="*/ 393980 h 1282390"/>
                <a:gd name="connsiteX86" fmla="*/ 2012135 w 2212250"/>
                <a:gd name="connsiteY86" fmla="*/ 396361 h 1282390"/>
                <a:gd name="connsiteX87" fmla="*/ 2016897 w 2212250"/>
                <a:gd name="connsiteY87" fmla="*/ 403505 h 1282390"/>
                <a:gd name="connsiteX88" fmla="*/ 2024041 w 2212250"/>
                <a:gd name="connsiteY88" fmla="*/ 408268 h 1282390"/>
                <a:gd name="connsiteX89" fmla="*/ 2033566 w 2212250"/>
                <a:gd name="connsiteY89" fmla="*/ 420174 h 1282390"/>
                <a:gd name="connsiteX90" fmla="*/ 2043091 w 2212250"/>
                <a:gd name="connsiteY90" fmla="*/ 434461 h 1282390"/>
                <a:gd name="connsiteX91" fmla="*/ 2047853 w 2212250"/>
                <a:gd name="connsiteY91" fmla="*/ 451130 h 1282390"/>
                <a:gd name="connsiteX92" fmla="*/ 2043091 w 2212250"/>
                <a:gd name="connsiteY92" fmla="*/ 486849 h 1282390"/>
                <a:gd name="connsiteX93" fmla="*/ 2038328 w 2212250"/>
                <a:gd name="connsiteY93" fmla="*/ 493993 h 1282390"/>
                <a:gd name="connsiteX94" fmla="*/ 2035947 w 2212250"/>
                <a:gd name="connsiteY94" fmla="*/ 501136 h 1282390"/>
                <a:gd name="connsiteX95" fmla="*/ 2057378 w 2212250"/>
                <a:gd name="connsiteY95" fmla="*/ 493993 h 1282390"/>
                <a:gd name="connsiteX96" fmla="*/ 2062141 w 2212250"/>
                <a:gd name="connsiteY96" fmla="*/ 486849 h 1282390"/>
                <a:gd name="connsiteX97" fmla="*/ 2093097 w 2212250"/>
                <a:gd name="connsiteY97" fmla="*/ 491611 h 1282390"/>
                <a:gd name="connsiteX98" fmla="*/ 2100241 w 2212250"/>
                <a:gd name="connsiteY98" fmla="*/ 522568 h 1282390"/>
                <a:gd name="connsiteX99" fmla="*/ 2105003 w 2212250"/>
                <a:gd name="connsiteY99" fmla="*/ 536855 h 1282390"/>
                <a:gd name="connsiteX100" fmla="*/ 2107385 w 2212250"/>
                <a:gd name="connsiteY100" fmla="*/ 582099 h 1282390"/>
                <a:gd name="connsiteX101" fmla="*/ 2109766 w 2212250"/>
                <a:gd name="connsiteY101" fmla="*/ 589243 h 1282390"/>
                <a:gd name="connsiteX102" fmla="*/ 2124053 w 2212250"/>
                <a:gd name="connsiteY102" fmla="*/ 603530 h 1282390"/>
                <a:gd name="connsiteX103" fmla="*/ 2128816 w 2212250"/>
                <a:gd name="connsiteY103" fmla="*/ 617818 h 1282390"/>
                <a:gd name="connsiteX104" fmla="*/ 2131197 w 2212250"/>
                <a:gd name="connsiteY104" fmla="*/ 624961 h 1282390"/>
                <a:gd name="connsiteX105" fmla="*/ 2135960 w 2212250"/>
                <a:gd name="connsiteY105" fmla="*/ 646393 h 1282390"/>
                <a:gd name="connsiteX106" fmla="*/ 2133578 w 2212250"/>
                <a:gd name="connsiteY106" fmla="*/ 620199 h 1282390"/>
                <a:gd name="connsiteX107" fmla="*/ 2126435 w 2212250"/>
                <a:gd name="connsiteY107" fmla="*/ 617818 h 1282390"/>
                <a:gd name="connsiteX108" fmla="*/ 2124053 w 2212250"/>
                <a:gd name="connsiteY108" fmla="*/ 610674 h 1282390"/>
                <a:gd name="connsiteX109" fmla="*/ 2114528 w 2212250"/>
                <a:gd name="connsiteY109" fmla="*/ 596386 h 1282390"/>
                <a:gd name="connsiteX110" fmla="*/ 2119291 w 2212250"/>
                <a:gd name="connsiteY110" fmla="*/ 603530 h 1282390"/>
                <a:gd name="connsiteX111" fmla="*/ 2131197 w 2212250"/>
                <a:gd name="connsiteY111" fmla="*/ 615436 h 1282390"/>
                <a:gd name="connsiteX112" fmla="*/ 2140722 w 2212250"/>
                <a:gd name="connsiteY112" fmla="*/ 629724 h 1282390"/>
                <a:gd name="connsiteX113" fmla="*/ 2143103 w 2212250"/>
                <a:gd name="connsiteY113" fmla="*/ 636868 h 1282390"/>
                <a:gd name="connsiteX114" fmla="*/ 2147866 w 2212250"/>
                <a:gd name="connsiteY114" fmla="*/ 644011 h 1282390"/>
                <a:gd name="connsiteX115" fmla="*/ 2145485 w 2212250"/>
                <a:gd name="connsiteY115" fmla="*/ 663061 h 1282390"/>
                <a:gd name="connsiteX116" fmla="*/ 2143103 w 2212250"/>
                <a:gd name="connsiteY116" fmla="*/ 670205 h 1282390"/>
                <a:gd name="connsiteX117" fmla="*/ 2128816 w 2212250"/>
                <a:gd name="connsiteY117" fmla="*/ 677349 h 1282390"/>
                <a:gd name="connsiteX118" fmla="*/ 2121672 w 2212250"/>
                <a:gd name="connsiteY118" fmla="*/ 682111 h 1282390"/>
                <a:gd name="connsiteX119" fmla="*/ 2116910 w 2212250"/>
                <a:gd name="connsiteY119" fmla="*/ 689255 h 1282390"/>
                <a:gd name="connsiteX120" fmla="*/ 2124053 w 2212250"/>
                <a:gd name="connsiteY120" fmla="*/ 694018 h 1282390"/>
                <a:gd name="connsiteX121" fmla="*/ 2138341 w 2212250"/>
                <a:gd name="connsiteY121" fmla="*/ 698780 h 1282390"/>
                <a:gd name="connsiteX122" fmla="*/ 2145485 w 2212250"/>
                <a:gd name="connsiteY122" fmla="*/ 701161 h 1282390"/>
                <a:gd name="connsiteX123" fmla="*/ 2150247 w 2212250"/>
                <a:gd name="connsiteY123" fmla="*/ 694018 h 1282390"/>
                <a:gd name="connsiteX124" fmla="*/ 2133578 w 2212250"/>
                <a:gd name="connsiteY124" fmla="*/ 684493 h 1282390"/>
                <a:gd name="connsiteX125" fmla="*/ 2152628 w 2212250"/>
                <a:gd name="connsiteY125" fmla="*/ 701161 h 1282390"/>
                <a:gd name="connsiteX126" fmla="*/ 2164535 w 2212250"/>
                <a:gd name="connsiteY126" fmla="*/ 715449 h 1282390"/>
                <a:gd name="connsiteX127" fmla="*/ 2174060 w 2212250"/>
                <a:gd name="connsiteY127" fmla="*/ 744024 h 1282390"/>
                <a:gd name="connsiteX128" fmla="*/ 2178822 w 2212250"/>
                <a:gd name="connsiteY128" fmla="*/ 758311 h 1282390"/>
                <a:gd name="connsiteX129" fmla="*/ 2181203 w 2212250"/>
                <a:gd name="connsiteY129" fmla="*/ 765455 h 1282390"/>
                <a:gd name="connsiteX130" fmla="*/ 2185966 w 2212250"/>
                <a:gd name="connsiteY130" fmla="*/ 772599 h 1282390"/>
                <a:gd name="connsiteX131" fmla="*/ 2178822 w 2212250"/>
                <a:gd name="connsiteY131" fmla="*/ 748786 h 1282390"/>
                <a:gd name="connsiteX132" fmla="*/ 2176441 w 2212250"/>
                <a:gd name="connsiteY132" fmla="*/ 741643 h 1282390"/>
                <a:gd name="connsiteX133" fmla="*/ 2174060 w 2212250"/>
                <a:gd name="connsiteY133" fmla="*/ 734499 h 1282390"/>
                <a:gd name="connsiteX134" fmla="*/ 2183585 w 2212250"/>
                <a:gd name="connsiteY134" fmla="*/ 748786 h 1282390"/>
                <a:gd name="connsiteX135" fmla="*/ 2188347 w 2212250"/>
                <a:gd name="connsiteY135" fmla="*/ 755930 h 1282390"/>
                <a:gd name="connsiteX136" fmla="*/ 2195491 w 2212250"/>
                <a:gd name="connsiteY136" fmla="*/ 770218 h 1282390"/>
                <a:gd name="connsiteX137" fmla="*/ 2202635 w 2212250"/>
                <a:gd name="connsiteY137" fmla="*/ 796411 h 1282390"/>
                <a:gd name="connsiteX138" fmla="*/ 2207397 w 2212250"/>
                <a:gd name="connsiteY138" fmla="*/ 827368 h 1282390"/>
                <a:gd name="connsiteX139" fmla="*/ 2202635 w 2212250"/>
                <a:gd name="connsiteY139" fmla="*/ 874993 h 1282390"/>
                <a:gd name="connsiteX140" fmla="*/ 2197872 w 2212250"/>
                <a:gd name="connsiteY140" fmla="*/ 882136 h 1282390"/>
                <a:gd name="connsiteX141" fmla="*/ 2197872 w 2212250"/>
                <a:gd name="connsiteY141" fmla="*/ 898805 h 1282390"/>
                <a:gd name="connsiteX142" fmla="*/ 2205016 w 2212250"/>
                <a:gd name="connsiteY142" fmla="*/ 901186 h 1282390"/>
                <a:gd name="connsiteX143" fmla="*/ 2207397 w 2212250"/>
                <a:gd name="connsiteY143" fmla="*/ 908330 h 1282390"/>
                <a:gd name="connsiteX144" fmla="*/ 2212160 w 2212250"/>
                <a:gd name="connsiteY144" fmla="*/ 915474 h 1282390"/>
                <a:gd name="connsiteX145" fmla="*/ 2207397 w 2212250"/>
                <a:gd name="connsiteY145" fmla="*/ 955955 h 1282390"/>
                <a:gd name="connsiteX146" fmla="*/ 2205016 w 2212250"/>
                <a:gd name="connsiteY146" fmla="*/ 986911 h 1282390"/>
                <a:gd name="connsiteX147" fmla="*/ 2200253 w 2212250"/>
                <a:gd name="connsiteY147" fmla="*/ 1001199 h 1282390"/>
                <a:gd name="connsiteX148" fmla="*/ 2197872 w 2212250"/>
                <a:gd name="connsiteY148" fmla="*/ 1008343 h 1282390"/>
                <a:gd name="connsiteX149" fmla="*/ 2193110 w 2212250"/>
                <a:gd name="connsiteY149" fmla="*/ 1015486 h 1282390"/>
                <a:gd name="connsiteX150" fmla="*/ 2190728 w 2212250"/>
                <a:gd name="connsiteY150" fmla="*/ 1022630 h 1282390"/>
                <a:gd name="connsiteX151" fmla="*/ 2185966 w 2212250"/>
                <a:gd name="connsiteY151" fmla="*/ 1029774 h 1282390"/>
                <a:gd name="connsiteX152" fmla="*/ 2183585 w 2212250"/>
                <a:gd name="connsiteY152" fmla="*/ 1036918 h 1282390"/>
                <a:gd name="connsiteX153" fmla="*/ 2174060 w 2212250"/>
                <a:gd name="connsiteY153" fmla="*/ 1051205 h 1282390"/>
                <a:gd name="connsiteX154" fmla="*/ 2169297 w 2212250"/>
                <a:gd name="connsiteY154" fmla="*/ 1065493 h 1282390"/>
                <a:gd name="connsiteX155" fmla="*/ 2174060 w 2212250"/>
                <a:gd name="connsiteY155" fmla="*/ 1082161 h 1282390"/>
                <a:gd name="connsiteX156" fmla="*/ 2193110 w 2212250"/>
                <a:gd name="connsiteY156" fmla="*/ 1098829 h 1282390"/>
                <a:gd name="connsiteX157" fmla="*/ 2176441 w 2212250"/>
                <a:gd name="connsiteY157" fmla="*/ 1158360 h 1282390"/>
                <a:gd name="connsiteX158" fmla="*/ 2131197 w 2212250"/>
                <a:gd name="connsiteY158" fmla="*/ 1253610 h 1282390"/>
                <a:gd name="connsiteX159" fmla="*/ 192861 w 2212250"/>
                <a:gd name="connsiteY159" fmla="*/ 898805 h 1282390"/>
                <a:gd name="connsiteX160" fmla="*/ 64274 w 2212250"/>
                <a:gd name="connsiteY160" fmla="*/ 746405 h 1282390"/>
                <a:gd name="connsiteX161" fmla="*/ 99993 w 2212250"/>
                <a:gd name="connsiteY161" fmla="*/ 598768 h 1282390"/>
                <a:gd name="connsiteX162" fmla="*/ 104755 w 2212250"/>
                <a:gd name="connsiteY162" fmla="*/ 553524 h 1282390"/>
                <a:gd name="connsiteX163" fmla="*/ 183337 w 2212250"/>
                <a:gd name="connsiteY163" fmla="*/ 424936 h 1282390"/>
                <a:gd name="connsiteX164" fmla="*/ 214293 w 2212250"/>
                <a:gd name="connsiteY164" fmla="*/ 339211 h 1282390"/>
                <a:gd name="connsiteX165" fmla="*/ 261918 w 2212250"/>
                <a:gd name="connsiteY165" fmla="*/ 286824 h 1282390"/>
                <a:gd name="connsiteX166" fmla="*/ 302398 w 2212250"/>
                <a:gd name="connsiteY166" fmla="*/ 263011 h 1282390"/>
                <a:gd name="connsiteX167" fmla="*/ 335736 w 2212250"/>
                <a:gd name="connsiteY167" fmla="*/ 255868 h 1282390"/>
                <a:gd name="connsiteX168" fmla="*/ 473849 w 2212250"/>
                <a:gd name="connsiteY168" fmla="*/ 158236 h 1282390"/>
                <a:gd name="connsiteX169" fmla="*/ 526237 w 2212250"/>
                <a:gd name="connsiteY169" fmla="*/ 132043 h 1282390"/>
                <a:gd name="connsiteX170" fmla="*/ 559574 w 2212250"/>
                <a:gd name="connsiteY170" fmla="*/ 112993 h 1282390"/>
                <a:gd name="connsiteX171" fmla="*/ 831037 w 2212250"/>
                <a:gd name="connsiteY171" fmla="*/ 41555 h 1282390"/>
                <a:gd name="connsiteX172" fmla="*/ 861992 w 2212250"/>
                <a:gd name="connsiteY172" fmla="*/ 24886 h 1282390"/>
                <a:gd name="connsiteX173" fmla="*/ 971530 w 2212250"/>
                <a:gd name="connsiteY173" fmla="*/ 20124 h 1282390"/>
                <a:gd name="connsiteX174" fmla="*/ 1045348 w 2212250"/>
                <a:gd name="connsiteY174" fmla="*/ 1074 h 1282390"/>
                <a:gd name="connsiteX175" fmla="*/ 1152503 w 2212250"/>
                <a:gd name="connsiteY175" fmla="*/ 32030 h 1282390"/>
                <a:gd name="connsiteX0" fmla="*/ 1136365 w 2191349"/>
                <a:gd name="connsiteY0" fmla="*/ 34411 h 1282390"/>
                <a:gd name="connsiteX1" fmla="*/ 1153034 w 2191349"/>
                <a:gd name="connsiteY1" fmla="*/ 32030 h 1282390"/>
                <a:gd name="connsiteX2" fmla="*/ 1160177 w 2191349"/>
                <a:gd name="connsiteY2" fmla="*/ 29649 h 1282390"/>
                <a:gd name="connsiteX3" fmla="*/ 1172084 w 2191349"/>
                <a:gd name="connsiteY3" fmla="*/ 27268 h 1282390"/>
                <a:gd name="connsiteX4" fmla="*/ 1179227 w 2191349"/>
                <a:gd name="connsiteY4" fmla="*/ 24886 h 1282390"/>
                <a:gd name="connsiteX5" fmla="*/ 1186371 w 2191349"/>
                <a:gd name="connsiteY5" fmla="*/ 20124 h 1282390"/>
                <a:gd name="connsiteX6" fmla="*/ 1200659 w 2191349"/>
                <a:gd name="connsiteY6" fmla="*/ 17743 h 1282390"/>
                <a:gd name="connsiteX7" fmla="*/ 1233996 w 2191349"/>
                <a:gd name="connsiteY7" fmla="*/ 24886 h 1282390"/>
                <a:gd name="connsiteX8" fmla="*/ 1241140 w 2191349"/>
                <a:gd name="connsiteY8" fmla="*/ 27268 h 1282390"/>
                <a:gd name="connsiteX9" fmla="*/ 1262571 w 2191349"/>
                <a:gd name="connsiteY9" fmla="*/ 29649 h 1282390"/>
                <a:gd name="connsiteX10" fmla="*/ 1286384 w 2191349"/>
                <a:gd name="connsiteY10" fmla="*/ 34411 h 1282390"/>
                <a:gd name="connsiteX11" fmla="*/ 1300671 w 2191349"/>
                <a:gd name="connsiteY11" fmla="*/ 39174 h 1282390"/>
                <a:gd name="connsiteX12" fmla="*/ 1314959 w 2191349"/>
                <a:gd name="connsiteY12" fmla="*/ 43936 h 1282390"/>
                <a:gd name="connsiteX13" fmla="*/ 1322102 w 2191349"/>
                <a:gd name="connsiteY13" fmla="*/ 46318 h 1282390"/>
                <a:gd name="connsiteX14" fmla="*/ 1329246 w 2191349"/>
                <a:gd name="connsiteY14" fmla="*/ 48699 h 1282390"/>
                <a:gd name="connsiteX15" fmla="*/ 1336390 w 2191349"/>
                <a:gd name="connsiteY15" fmla="*/ 62986 h 1282390"/>
                <a:gd name="connsiteX16" fmla="*/ 1345915 w 2191349"/>
                <a:gd name="connsiteY16" fmla="*/ 84418 h 1282390"/>
                <a:gd name="connsiteX17" fmla="*/ 1348296 w 2191349"/>
                <a:gd name="connsiteY17" fmla="*/ 91561 h 1282390"/>
                <a:gd name="connsiteX18" fmla="*/ 1350677 w 2191349"/>
                <a:gd name="connsiteY18" fmla="*/ 101086 h 1282390"/>
                <a:gd name="connsiteX19" fmla="*/ 1348296 w 2191349"/>
                <a:gd name="connsiteY19" fmla="*/ 84418 h 1282390"/>
                <a:gd name="connsiteX20" fmla="*/ 1343534 w 2191349"/>
                <a:gd name="connsiteY20" fmla="*/ 70130 h 1282390"/>
                <a:gd name="connsiteX21" fmla="*/ 1345915 w 2191349"/>
                <a:gd name="connsiteY21" fmla="*/ 60605 h 1282390"/>
                <a:gd name="connsiteX22" fmla="*/ 1441165 w 2191349"/>
                <a:gd name="connsiteY22" fmla="*/ 67749 h 1282390"/>
                <a:gd name="connsiteX23" fmla="*/ 1462596 w 2191349"/>
                <a:gd name="connsiteY23" fmla="*/ 74893 h 1282390"/>
                <a:gd name="connsiteX24" fmla="*/ 1469740 w 2191349"/>
                <a:gd name="connsiteY24" fmla="*/ 77274 h 1282390"/>
                <a:gd name="connsiteX25" fmla="*/ 1476884 w 2191349"/>
                <a:gd name="connsiteY25" fmla="*/ 79655 h 1282390"/>
                <a:gd name="connsiteX26" fmla="*/ 1481646 w 2191349"/>
                <a:gd name="connsiteY26" fmla="*/ 86799 h 1282390"/>
                <a:gd name="connsiteX27" fmla="*/ 1488790 w 2191349"/>
                <a:gd name="connsiteY27" fmla="*/ 89180 h 1282390"/>
                <a:gd name="connsiteX28" fmla="*/ 1495934 w 2191349"/>
                <a:gd name="connsiteY28" fmla="*/ 93943 h 1282390"/>
                <a:gd name="connsiteX29" fmla="*/ 1500696 w 2191349"/>
                <a:gd name="connsiteY29" fmla="*/ 101086 h 1282390"/>
                <a:gd name="connsiteX30" fmla="*/ 1510221 w 2191349"/>
                <a:gd name="connsiteY30" fmla="*/ 122518 h 1282390"/>
                <a:gd name="connsiteX31" fmla="*/ 1529271 w 2191349"/>
                <a:gd name="connsiteY31" fmla="*/ 120136 h 1282390"/>
                <a:gd name="connsiteX32" fmla="*/ 1531652 w 2191349"/>
                <a:gd name="connsiteY32" fmla="*/ 112993 h 1282390"/>
                <a:gd name="connsiteX33" fmla="*/ 1538796 w 2191349"/>
                <a:gd name="connsiteY33" fmla="*/ 108230 h 1282390"/>
                <a:gd name="connsiteX34" fmla="*/ 1555465 w 2191349"/>
                <a:gd name="connsiteY34" fmla="*/ 110611 h 1282390"/>
                <a:gd name="connsiteX35" fmla="*/ 1584040 w 2191349"/>
                <a:gd name="connsiteY35" fmla="*/ 115374 h 1282390"/>
                <a:gd name="connsiteX36" fmla="*/ 1595946 w 2191349"/>
                <a:gd name="connsiteY36" fmla="*/ 124899 h 1282390"/>
                <a:gd name="connsiteX37" fmla="*/ 1607852 w 2191349"/>
                <a:gd name="connsiteY37" fmla="*/ 136805 h 1282390"/>
                <a:gd name="connsiteX38" fmla="*/ 1629284 w 2191349"/>
                <a:gd name="connsiteY38" fmla="*/ 146330 h 1282390"/>
                <a:gd name="connsiteX39" fmla="*/ 1636427 w 2191349"/>
                <a:gd name="connsiteY39" fmla="*/ 160618 h 1282390"/>
                <a:gd name="connsiteX40" fmla="*/ 1631665 w 2191349"/>
                <a:gd name="connsiteY40" fmla="*/ 179668 h 1282390"/>
                <a:gd name="connsiteX41" fmla="*/ 1629284 w 2191349"/>
                <a:gd name="connsiteY41" fmla="*/ 196336 h 1282390"/>
                <a:gd name="connsiteX42" fmla="*/ 1624521 w 2191349"/>
                <a:gd name="connsiteY42" fmla="*/ 224911 h 1282390"/>
                <a:gd name="connsiteX43" fmla="*/ 1629284 w 2191349"/>
                <a:gd name="connsiteY43" fmla="*/ 198718 h 1282390"/>
                <a:gd name="connsiteX44" fmla="*/ 1634046 w 2191349"/>
                <a:gd name="connsiteY44" fmla="*/ 191574 h 1282390"/>
                <a:gd name="connsiteX45" fmla="*/ 1641190 w 2191349"/>
                <a:gd name="connsiteY45" fmla="*/ 189193 h 1282390"/>
                <a:gd name="connsiteX46" fmla="*/ 1645952 w 2191349"/>
                <a:gd name="connsiteY46" fmla="*/ 182049 h 1282390"/>
                <a:gd name="connsiteX47" fmla="*/ 1660240 w 2191349"/>
                <a:gd name="connsiteY47" fmla="*/ 172524 h 1282390"/>
                <a:gd name="connsiteX48" fmla="*/ 1643571 w 2191349"/>
                <a:gd name="connsiteY48" fmla="*/ 170143 h 1282390"/>
                <a:gd name="connsiteX49" fmla="*/ 1657859 w 2191349"/>
                <a:gd name="connsiteY49" fmla="*/ 165380 h 1282390"/>
                <a:gd name="connsiteX50" fmla="*/ 1669765 w 2191349"/>
                <a:gd name="connsiteY50" fmla="*/ 167761 h 1282390"/>
                <a:gd name="connsiteX51" fmla="*/ 1676909 w 2191349"/>
                <a:gd name="connsiteY51" fmla="*/ 170143 h 1282390"/>
                <a:gd name="connsiteX52" fmla="*/ 1686434 w 2191349"/>
                <a:gd name="connsiteY52" fmla="*/ 179668 h 1282390"/>
                <a:gd name="connsiteX53" fmla="*/ 1695959 w 2191349"/>
                <a:gd name="connsiteY53" fmla="*/ 189193 h 1282390"/>
                <a:gd name="connsiteX54" fmla="*/ 1700721 w 2191349"/>
                <a:gd name="connsiteY54" fmla="*/ 196336 h 1282390"/>
                <a:gd name="connsiteX55" fmla="*/ 1715009 w 2191349"/>
                <a:gd name="connsiteY55" fmla="*/ 210624 h 1282390"/>
                <a:gd name="connsiteX56" fmla="*/ 1717390 w 2191349"/>
                <a:gd name="connsiteY56" fmla="*/ 217768 h 1282390"/>
                <a:gd name="connsiteX57" fmla="*/ 1722152 w 2191349"/>
                <a:gd name="connsiteY57" fmla="*/ 241580 h 1282390"/>
                <a:gd name="connsiteX58" fmla="*/ 1729296 w 2191349"/>
                <a:gd name="connsiteY58" fmla="*/ 239199 h 1282390"/>
                <a:gd name="connsiteX59" fmla="*/ 1734059 w 2191349"/>
                <a:gd name="connsiteY59" fmla="*/ 224911 h 1282390"/>
                <a:gd name="connsiteX60" fmla="*/ 1741202 w 2191349"/>
                <a:gd name="connsiteY60" fmla="*/ 210624 h 1282390"/>
                <a:gd name="connsiteX61" fmla="*/ 1765015 w 2191349"/>
                <a:gd name="connsiteY61" fmla="*/ 215386 h 1282390"/>
                <a:gd name="connsiteX62" fmla="*/ 1772159 w 2191349"/>
                <a:gd name="connsiteY62" fmla="*/ 220149 h 1282390"/>
                <a:gd name="connsiteX63" fmla="*/ 1786446 w 2191349"/>
                <a:gd name="connsiteY63" fmla="*/ 224911 h 1282390"/>
                <a:gd name="connsiteX64" fmla="*/ 1791209 w 2191349"/>
                <a:gd name="connsiteY64" fmla="*/ 232055 h 1282390"/>
                <a:gd name="connsiteX65" fmla="*/ 1798352 w 2191349"/>
                <a:gd name="connsiteY65" fmla="*/ 234436 h 1282390"/>
                <a:gd name="connsiteX66" fmla="*/ 1805496 w 2191349"/>
                <a:gd name="connsiteY66" fmla="*/ 239199 h 1282390"/>
                <a:gd name="connsiteX67" fmla="*/ 1815021 w 2191349"/>
                <a:gd name="connsiteY67" fmla="*/ 248724 h 1282390"/>
                <a:gd name="connsiteX68" fmla="*/ 1826927 w 2191349"/>
                <a:gd name="connsiteY68" fmla="*/ 258249 h 1282390"/>
                <a:gd name="connsiteX69" fmla="*/ 1836452 w 2191349"/>
                <a:gd name="connsiteY69" fmla="*/ 272536 h 1282390"/>
                <a:gd name="connsiteX70" fmla="*/ 1843596 w 2191349"/>
                <a:gd name="connsiteY70" fmla="*/ 293968 h 1282390"/>
                <a:gd name="connsiteX71" fmla="*/ 1845977 w 2191349"/>
                <a:gd name="connsiteY71" fmla="*/ 301111 h 1282390"/>
                <a:gd name="connsiteX72" fmla="*/ 1848359 w 2191349"/>
                <a:gd name="connsiteY72" fmla="*/ 308255 h 1282390"/>
                <a:gd name="connsiteX73" fmla="*/ 1869790 w 2191349"/>
                <a:gd name="connsiteY73" fmla="*/ 305874 h 1282390"/>
                <a:gd name="connsiteX74" fmla="*/ 1876934 w 2191349"/>
                <a:gd name="connsiteY74" fmla="*/ 303493 h 1282390"/>
                <a:gd name="connsiteX75" fmla="*/ 1881696 w 2191349"/>
                <a:gd name="connsiteY75" fmla="*/ 296349 h 1282390"/>
                <a:gd name="connsiteX76" fmla="*/ 1898365 w 2191349"/>
                <a:gd name="connsiteY76" fmla="*/ 303493 h 1282390"/>
                <a:gd name="connsiteX77" fmla="*/ 1915034 w 2191349"/>
                <a:gd name="connsiteY77" fmla="*/ 322543 h 1282390"/>
                <a:gd name="connsiteX78" fmla="*/ 1922177 w 2191349"/>
                <a:gd name="connsiteY78" fmla="*/ 336830 h 1282390"/>
                <a:gd name="connsiteX79" fmla="*/ 1924559 w 2191349"/>
                <a:gd name="connsiteY79" fmla="*/ 343974 h 1282390"/>
                <a:gd name="connsiteX80" fmla="*/ 1929321 w 2191349"/>
                <a:gd name="connsiteY80" fmla="*/ 351118 h 1282390"/>
                <a:gd name="connsiteX81" fmla="*/ 1934084 w 2191349"/>
                <a:gd name="connsiteY81" fmla="*/ 365405 h 1282390"/>
                <a:gd name="connsiteX82" fmla="*/ 1938846 w 2191349"/>
                <a:gd name="connsiteY82" fmla="*/ 372549 h 1282390"/>
                <a:gd name="connsiteX83" fmla="*/ 1941227 w 2191349"/>
                <a:gd name="connsiteY83" fmla="*/ 379693 h 1282390"/>
                <a:gd name="connsiteX84" fmla="*/ 1953134 w 2191349"/>
                <a:gd name="connsiteY84" fmla="*/ 391599 h 1282390"/>
                <a:gd name="connsiteX85" fmla="*/ 1984090 w 2191349"/>
                <a:gd name="connsiteY85" fmla="*/ 393980 h 1282390"/>
                <a:gd name="connsiteX86" fmla="*/ 1991234 w 2191349"/>
                <a:gd name="connsiteY86" fmla="*/ 396361 h 1282390"/>
                <a:gd name="connsiteX87" fmla="*/ 1995996 w 2191349"/>
                <a:gd name="connsiteY87" fmla="*/ 403505 h 1282390"/>
                <a:gd name="connsiteX88" fmla="*/ 2003140 w 2191349"/>
                <a:gd name="connsiteY88" fmla="*/ 408268 h 1282390"/>
                <a:gd name="connsiteX89" fmla="*/ 2012665 w 2191349"/>
                <a:gd name="connsiteY89" fmla="*/ 420174 h 1282390"/>
                <a:gd name="connsiteX90" fmla="*/ 2022190 w 2191349"/>
                <a:gd name="connsiteY90" fmla="*/ 434461 h 1282390"/>
                <a:gd name="connsiteX91" fmla="*/ 2026952 w 2191349"/>
                <a:gd name="connsiteY91" fmla="*/ 451130 h 1282390"/>
                <a:gd name="connsiteX92" fmla="*/ 2022190 w 2191349"/>
                <a:gd name="connsiteY92" fmla="*/ 486849 h 1282390"/>
                <a:gd name="connsiteX93" fmla="*/ 2017427 w 2191349"/>
                <a:gd name="connsiteY93" fmla="*/ 493993 h 1282390"/>
                <a:gd name="connsiteX94" fmla="*/ 2015046 w 2191349"/>
                <a:gd name="connsiteY94" fmla="*/ 501136 h 1282390"/>
                <a:gd name="connsiteX95" fmla="*/ 2036477 w 2191349"/>
                <a:gd name="connsiteY95" fmla="*/ 493993 h 1282390"/>
                <a:gd name="connsiteX96" fmla="*/ 2041240 w 2191349"/>
                <a:gd name="connsiteY96" fmla="*/ 486849 h 1282390"/>
                <a:gd name="connsiteX97" fmla="*/ 2072196 w 2191349"/>
                <a:gd name="connsiteY97" fmla="*/ 491611 h 1282390"/>
                <a:gd name="connsiteX98" fmla="*/ 2079340 w 2191349"/>
                <a:gd name="connsiteY98" fmla="*/ 522568 h 1282390"/>
                <a:gd name="connsiteX99" fmla="*/ 2084102 w 2191349"/>
                <a:gd name="connsiteY99" fmla="*/ 536855 h 1282390"/>
                <a:gd name="connsiteX100" fmla="*/ 2086484 w 2191349"/>
                <a:gd name="connsiteY100" fmla="*/ 582099 h 1282390"/>
                <a:gd name="connsiteX101" fmla="*/ 2088865 w 2191349"/>
                <a:gd name="connsiteY101" fmla="*/ 589243 h 1282390"/>
                <a:gd name="connsiteX102" fmla="*/ 2103152 w 2191349"/>
                <a:gd name="connsiteY102" fmla="*/ 603530 h 1282390"/>
                <a:gd name="connsiteX103" fmla="*/ 2107915 w 2191349"/>
                <a:gd name="connsiteY103" fmla="*/ 617818 h 1282390"/>
                <a:gd name="connsiteX104" fmla="*/ 2110296 w 2191349"/>
                <a:gd name="connsiteY104" fmla="*/ 624961 h 1282390"/>
                <a:gd name="connsiteX105" fmla="*/ 2115059 w 2191349"/>
                <a:gd name="connsiteY105" fmla="*/ 646393 h 1282390"/>
                <a:gd name="connsiteX106" fmla="*/ 2112677 w 2191349"/>
                <a:gd name="connsiteY106" fmla="*/ 620199 h 1282390"/>
                <a:gd name="connsiteX107" fmla="*/ 2105534 w 2191349"/>
                <a:gd name="connsiteY107" fmla="*/ 617818 h 1282390"/>
                <a:gd name="connsiteX108" fmla="*/ 2103152 w 2191349"/>
                <a:gd name="connsiteY108" fmla="*/ 610674 h 1282390"/>
                <a:gd name="connsiteX109" fmla="*/ 2093627 w 2191349"/>
                <a:gd name="connsiteY109" fmla="*/ 596386 h 1282390"/>
                <a:gd name="connsiteX110" fmla="*/ 2098390 w 2191349"/>
                <a:gd name="connsiteY110" fmla="*/ 603530 h 1282390"/>
                <a:gd name="connsiteX111" fmla="*/ 2110296 w 2191349"/>
                <a:gd name="connsiteY111" fmla="*/ 615436 h 1282390"/>
                <a:gd name="connsiteX112" fmla="*/ 2119821 w 2191349"/>
                <a:gd name="connsiteY112" fmla="*/ 629724 h 1282390"/>
                <a:gd name="connsiteX113" fmla="*/ 2122202 w 2191349"/>
                <a:gd name="connsiteY113" fmla="*/ 636868 h 1282390"/>
                <a:gd name="connsiteX114" fmla="*/ 2126965 w 2191349"/>
                <a:gd name="connsiteY114" fmla="*/ 644011 h 1282390"/>
                <a:gd name="connsiteX115" fmla="*/ 2124584 w 2191349"/>
                <a:gd name="connsiteY115" fmla="*/ 663061 h 1282390"/>
                <a:gd name="connsiteX116" fmla="*/ 2122202 w 2191349"/>
                <a:gd name="connsiteY116" fmla="*/ 670205 h 1282390"/>
                <a:gd name="connsiteX117" fmla="*/ 2107915 w 2191349"/>
                <a:gd name="connsiteY117" fmla="*/ 677349 h 1282390"/>
                <a:gd name="connsiteX118" fmla="*/ 2100771 w 2191349"/>
                <a:gd name="connsiteY118" fmla="*/ 682111 h 1282390"/>
                <a:gd name="connsiteX119" fmla="*/ 2096009 w 2191349"/>
                <a:gd name="connsiteY119" fmla="*/ 689255 h 1282390"/>
                <a:gd name="connsiteX120" fmla="*/ 2103152 w 2191349"/>
                <a:gd name="connsiteY120" fmla="*/ 694018 h 1282390"/>
                <a:gd name="connsiteX121" fmla="*/ 2117440 w 2191349"/>
                <a:gd name="connsiteY121" fmla="*/ 698780 h 1282390"/>
                <a:gd name="connsiteX122" fmla="*/ 2124584 w 2191349"/>
                <a:gd name="connsiteY122" fmla="*/ 701161 h 1282390"/>
                <a:gd name="connsiteX123" fmla="*/ 2129346 w 2191349"/>
                <a:gd name="connsiteY123" fmla="*/ 694018 h 1282390"/>
                <a:gd name="connsiteX124" fmla="*/ 2112677 w 2191349"/>
                <a:gd name="connsiteY124" fmla="*/ 684493 h 1282390"/>
                <a:gd name="connsiteX125" fmla="*/ 2131727 w 2191349"/>
                <a:gd name="connsiteY125" fmla="*/ 701161 h 1282390"/>
                <a:gd name="connsiteX126" fmla="*/ 2143634 w 2191349"/>
                <a:gd name="connsiteY126" fmla="*/ 715449 h 1282390"/>
                <a:gd name="connsiteX127" fmla="*/ 2153159 w 2191349"/>
                <a:gd name="connsiteY127" fmla="*/ 744024 h 1282390"/>
                <a:gd name="connsiteX128" fmla="*/ 2157921 w 2191349"/>
                <a:gd name="connsiteY128" fmla="*/ 758311 h 1282390"/>
                <a:gd name="connsiteX129" fmla="*/ 2160302 w 2191349"/>
                <a:gd name="connsiteY129" fmla="*/ 765455 h 1282390"/>
                <a:gd name="connsiteX130" fmla="*/ 2165065 w 2191349"/>
                <a:gd name="connsiteY130" fmla="*/ 772599 h 1282390"/>
                <a:gd name="connsiteX131" fmla="*/ 2157921 w 2191349"/>
                <a:gd name="connsiteY131" fmla="*/ 748786 h 1282390"/>
                <a:gd name="connsiteX132" fmla="*/ 2155540 w 2191349"/>
                <a:gd name="connsiteY132" fmla="*/ 741643 h 1282390"/>
                <a:gd name="connsiteX133" fmla="*/ 2153159 w 2191349"/>
                <a:gd name="connsiteY133" fmla="*/ 734499 h 1282390"/>
                <a:gd name="connsiteX134" fmla="*/ 2162684 w 2191349"/>
                <a:gd name="connsiteY134" fmla="*/ 748786 h 1282390"/>
                <a:gd name="connsiteX135" fmla="*/ 2167446 w 2191349"/>
                <a:gd name="connsiteY135" fmla="*/ 755930 h 1282390"/>
                <a:gd name="connsiteX136" fmla="*/ 2174590 w 2191349"/>
                <a:gd name="connsiteY136" fmla="*/ 770218 h 1282390"/>
                <a:gd name="connsiteX137" fmla="*/ 2181734 w 2191349"/>
                <a:gd name="connsiteY137" fmla="*/ 796411 h 1282390"/>
                <a:gd name="connsiteX138" fmla="*/ 2186496 w 2191349"/>
                <a:gd name="connsiteY138" fmla="*/ 827368 h 1282390"/>
                <a:gd name="connsiteX139" fmla="*/ 2181734 w 2191349"/>
                <a:gd name="connsiteY139" fmla="*/ 874993 h 1282390"/>
                <a:gd name="connsiteX140" fmla="*/ 2176971 w 2191349"/>
                <a:gd name="connsiteY140" fmla="*/ 882136 h 1282390"/>
                <a:gd name="connsiteX141" fmla="*/ 2176971 w 2191349"/>
                <a:gd name="connsiteY141" fmla="*/ 898805 h 1282390"/>
                <a:gd name="connsiteX142" fmla="*/ 2184115 w 2191349"/>
                <a:gd name="connsiteY142" fmla="*/ 901186 h 1282390"/>
                <a:gd name="connsiteX143" fmla="*/ 2186496 w 2191349"/>
                <a:gd name="connsiteY143" fmla="*/ 908330 h 1282390"/>
                <a:gd name="connsiteX144" fmla="*/ 2191259 w 2191349"/>
                <a:gd name="connsiteY144" fmla="*/ 915474 h 1282390"/>
                <a:gd name="connsiteX145" fmla="*/ 2186496 w 2191349"/>
                <a:gd name="connsiteY145" fmla="*/ 955955 h 1282390"/>
                <a:gd name="connsiteX146" fmla="*/ 2184115 w 2191349"/>
                <a:gd name="connsiteY146" fmla="*/ 986911 h 1282390"/>
                <a:gd name="connsiteX147" fmla="*/ 2179352 w 2191349"/>
                <a:gd name="connsiteY147" fmla="*/ 1001199 h 1282390"/>
                <a:gd name="connsiteX148" fmla="*/ 2176971 w 2191349"/>
                <a:gd name="connsiteY148" fmla="*/ 1008343 h 1282390"/>
                <a:gd name="connsiteX149" fmla="*/ 2172209 w 2191349"/>
                <a:gd name="connsiteY149" fmla="*/ 1015486 h 1282390"/>
                <a:gd name="connsiteX150" fmla="*/ 2169827 w 2191349"/>
                <a:gd name="connsiteY150" fmla="*/ 1022630 h 1282390"/>
                <a:gd name="connsiteX151" fmla="*/ 2165065 w 2191349"/>
                <a:gd name="connsiteY151" fmla="*/ 1029774 h 1282390"/>
                <a:gd name="connsiteX152" fmla="*/ 2162684 w 2191349"/>
                <a:gd name="connsiteY152" fmla="*/ 1036918 h 1282390"/>
                <a:gd name="connsiteX153" fmla="*/ 2153159 w 2191349"/>
                <a:gd name="connsiteY153" fmla="*/ 1051205 h 1282390"/>
                <a:gd name="connsiteX154" fmla="*/ 2148396 w 2191349"/>
                <a:gd name="connsiteY154" fmla="*/ 1065493 h 1282390"/>
                <a:gd name="connsiteX155" fmla="*/ 2153159 w 2191349"/>
                <a:gd name="connsiteY155" fmla="*/ 1082161 h 1282390"/>
                <a:gd name="connsiteX156" fmla="*/ 2172209 w 2191349"/>
                <a:gd name="connsiteY156" fmla="*/ 1098829 h 1282390"/>
                <a:gd name="connsiteX157" fmla="*/ 2155540 w 2191349"/>
                <a:gd name="connsiteY157" fmla="*/ 1158360 h 1282390"/>
                <a:gd name="connsiteX158" fmla="*/ 2110296 w 2191349"/>
                <a:gd name="connsiteY158" fmla="*/ 1253610 h 1282390"/>
                <a:gd name="connsiteX159" fmla="*/ 171960 w 2191349"/>
                <a:gd name="connsiteY159" fmla="*/ 898805 h 1282390"/>
                <a:gd name="connsiteX160" fmla="*/ 102904 w 2191349"/>
                <a:gd name="connsiteY160" fmla="*/ 836893 h 1282390"/>
                <a:gd name="connsiteX161" fmla="*/ 43373 w 2191349"/>
                <a:gd name="connsiteY161" fmla="*/ 746405 h 1282390"/>
                <a:gd name="connsiteX162" fmla="*/ 79092 w 2191349"/>
                <a:gd name="connsiteY162" fmla="*/ 598768 h 1282390"/>
                <a:gd name="connsiteX163" fmla="*/ 83854 w 2191349"/>
                <a:gd name="connsiteY163" fmla="*/ 553524 h 1282390"/>
                <a:gd name="connsiteX164" fmla="*/ 162436 w 2191349"/>
                <a:gd name="connsiteY164" fmla="*/ 424936 h 1282390"/>
                <a:gd name="connsiteX165" fmla="*/ 193392 w 2191349"/>
                <a:gd name="connsiteY165" fmla="*/ 339211 h 1282390"/>
                <a:gd name="connsiteX166" fmla="*/ 241017 w 2191349"/>
                <a:gd name="connsiteY166" fmla="*/ 286824 h 1282390"/>
                <a:gd name="connsiteX167" fmla="*/ 281497 w 2191349"/>
                <a:gd name="connsiteY167" fmla="*/ 263011 h 1282390"/>
                <a:gd name="connsiteX168" fmla="*/ 314835 w 2191349"/>
                <a:gd name="connsiteY168" fmla="*/ 255868 h 1282390"/>
                <a:gd name="connsiteX169" fmla="*/ 452948 w 2191349"/>
                <a:gd name="connsiteY169" fmla="*/ 158236 h 1282390"/>
                <a:gd name="connsiteX170" fmla="*/ 505336 w 2191349"/>
                <a:gd name="connsiteY170" fmla="*/ 132043 h 1282390"/>
                <a:gd name="connsiteX171" fmla="*/ 538673 w 2191349"/>
                <a:gd name="connsiteY171" fmla="*/ 112993 h 1282390"/>
                <a:gd name="connsiteX172" fmla="*/ 810136 w 2191349"/>
                <a:gd name="connsiteY172" fmla="*/ 41555 h 1282390"/>
                <a:gd name="connsiteX173" fmla="*/ 841091 w 2191349"/>
                <a:gd name="connsiteY173" fmla="*/ 24886 h 1282390"/>
                <a:gd name="connsiteX174" fmla="*/ 950629 w 2191349"/>
                <a:gd name="connsiteY174" fmla="*/ 20124 h 1282390"/>
                <a:gd name="connsiteX175" fmla="*/ 1024447 w 2191349"/>
                <a:gd name="connsiteY175" fmla="*/ 1074 h 1282390"/>
                <a:gd name="connsiteX176" fmla="*/ 1131602 w 2191349"/>
                <a:gd name="connsiteY176" fmla="*/ 32030 h 1282390"/>
                <a:gd name="connsiteX0" fmla="*/ 1126021 w 2181005"/>
                <a:gd name="connsiteY0" fmla="*/ 34411 h 1282390"/>
                <a:gd name="connsiteX1" fmla="*/ 1142690 w 2181005"/>
                <a:gd name="connsiteY1" fmla="*/ 32030 h 1282390"/>
                <a:gd name="connsiteX2" fmla="*/ 1149833 w 2181005"/>
                <a:gd name="connsiteY2" fmla="*/ 29649 h 1282390"/>
                <a:gd name="connsiteX3" fmla="*/ 1161740 w 2181005"/>
                <a:gd name="connsiteY3" fmla="*/ 27268 h 1282390"/>
                <a:gd name="connsiteX4" fmla="*/ 1168883 w 2181005"/>
                <a:gd name="connsiteY4" fmla="*/ 24886 h 1282390"/>
                <a:gd name="connsiteX5" fmla="*/ 1176027 w 2181005"/>
                <a:gd name="connsiteY5" fmla="*/ 20124 h 1282390"/>
                <a:gd name="connsiteX6" fmla="*/ 1190315 w 2181005"/>
                <a:gd name="connsiteY6" fmla="*/ 17743 h 1282390"/>
                <a:gd name="connsiteX7" fmla="*/ 1223652 w 2181005"/>
                <a:gd name="connsiteY7" fmla="*/ 24886 h 1282390"/>
                <a:gd name="connsiteX8" fmla="*/ 1230796 w 2181005"/>
                <a:gd name="connsiteY8" fmla="*/ 27268 h 1282390"/>
                <a:gd name="connsiteX9" fmla="*/ 1252227 w 2181005"/>
                <a:gd name="connsiteY9" fmla="*/ 29649 h 1282390"/>
                <a:gd name="connsiteX10" fmla="*/ 1276040 w 2181005"/>
                <a:gd name="connsiteY10" fmla="*/ 34411 h 1282390"/>
                <a:gd name="connsiteX11" fmla="*/ 1290327 w 2181005"/>
                <a:gd name="connsiteY11" fmla="*/ 39174 h 1282390"/>
                <a:gd name="connsiteX12" fmla="*/ 1304615 w 2181005"/>
                <a:gd name="connsiteY12" fmla="*/ 43936 h 1282390"/>
                <a:gd name="connsiteX13" fmla="*/ 1311758 w 2181005"/>
                <a:gd name="connsiteY13" fmla="*/ 46318 h 1282390"/>
                <a:gd name="connsiteX14" fmla="*/ 1318902 w 2181005"/>
                <a:gd name="connsiteY14" fmla="*/ 48699 h 1282390"/>
                <a:gd name="connsiteX15" fmla="*/ 1326046 w 2181005"/>
                <a:gd name="connsiteY15" fmla="*/ 62986 h 1282390"/>
                <a:gd name="connsiteX16" fmla="*/ 1335571 w 2181005"/>
                <a:gd name="connsiteY16" fmla="*/ 84418 h 1282390"/>
                <a:gd name="connsiteX17" fmla="*/ 1337952 w 2181005"/>
                <a:gd name="connsiteY17" fmla="*/ 91561 h 1282390"/>
                <a:gd name="connsiteX18" fmla="*/ 1340333 w 2181005"/>
                <a:gd name="connsiteY18" fmla="*/ 101086 h 1282390"/>
                <a:gd name="connsiteX19" fmla="*/ 1337952 w 2181005"/>
                <a:gd name="connsiteY19" fmla="*/ 84418 h 1282390"/>
                <a:gd name="connsiteX20" fmla="*/ 1333190 w 2181005"/>
                <a:gd name="connsiteY20" fmla="*/ 70130 h 1282390"/>
                <a:gd name="connsiteX21" fmla="*/ 1335571 w 2181005"/>
                <a:gd name="connsiteY21" fmla="*/ 60605 h 1282390"/>
                <a:gd name="connsiteX22" fmla="*/ 1430821 w 2181005"/>
                <a:gd name="connsiteY22" fmla="*/ 67749 h 1282390"/>
                <a:gd name="connsiteX23" fmla="*/ 1452252 w 2181005"/>
                <a:gd name="connsiteY23" fmla="*/ 74893 h 1282390"/>
                <a:gd name="connsiteX24" fmla="*/ 1459396 w 2181005"/>
                <a:gd name="connsiteY24" fmla="*/ 77274 h 1282390"/>
                <a:gd name="connsiteX25" fmla="*/ 1466540 w 2181005"/>
                <a:gd name="connsiteY25" fmla="*/ 79655 h 1282390"/>
                <a:gd name="connsiteX26" fmla="*/ 1471302 w 2181005"/>
                <a:gd name="connsiteY26" fmla="*/ 86799 h 1282390"/>
                <a:gd name="connsiteX27" fmla="*/ 1478446 w 2181005"/>
                <a:gd name="connsiteY27" fmla="*/ 89180 h 1282390"/>
                <a:gd name="connsiteX28" fmla="*/ 1485590 w 2181005"/>
                <a:gd name="connsiteY28" fmla="*/ 93943 h 1282390"/>
                <a:gd name="connsiteX29" fmla="*/ 1490352 w 2181005"/>
                <a:gd name="connsiteY29" fmla="*/ 101086 h 1282390"/>
                <a:gd name="connsiteX30" fmla="*/ 1499877 w 2181005"/>
                <a:gd name="connsiteY30" fmla="*/ 122518 h 1282390"/>
                <a:gd name="connsiteX31" fmla="*/ 1518927 w 2181005"/>
                <a:gd name="connsiteY31" fmla="*/ 120136 h 1282390"/>
                <a:gd name="connsiteX32" fmla="*/ 1521308 w 2181005"/>
                <a:gd name="connsiteY32" fmla="*/ 112993 h 1282390"/>
                <a:gd name="connsiteX33" fmla="*/ 1528452 w 2181005"/>
                <a:gd name="connsiteY33" fmla="*/ 108230 h 1282390"/>
                <a:gd name="connsiteX34" fmla="*/ 1545121 w 2181005"/>
                <a:gd name="connsiteY34" fmla="*/ 110611 h 1282390"/>
                <a:gd name="connsiteX35" fmla="*/ 1573696 w 2181005"/>
                <a:gd name="connsiteY35" fmla="*/ 115374 h 1282390"/>
                <a:gd name="connsiteX36" fmla="*/ 1585602 w 2181005"/>
                <a:gd name="connsiteY36" fmla="*/ 124899 h 1282390"/>
                <a:gd name="connsiteX37" fmla="*/ 1597508 w 2181005"/>
                <a:gd name="connsiteY37" fmla="*/ 136805 h 1282390"/>
                <a:gd name="connsiteX38" fmla="*/ 1618940 w 2181005"/>
                <a:gd name="connsiteY38" fmla="*/ 146330 h 1282390"/>
                <a:gd name="connsiteX39" fmla="*/ 1626083 w 2181005"/>
                <a:gd name="connsiteY39" fmla="*/ 160618 h 1282390"/>
                <a:gd name="connsiteX40" fmla="*/ 1621321 w 2181005"/>
                <a:gd name="connsiteY40" fmla="*/ 179668 h 1282390"/>
                <a:gd name="connsiteX41" fmla="*/ 1618940 w 2181005"/>
                <a:gd name="connsiteY41" fmla="*/ 196336 h 1282390"/>
                <a:gd name="connsiteX42" fmla="*/ 1614177 w 2181005"/>
                <a:gd name="connsiteY42" fmla="*/ 224911 h 1282390"/>
                <a:gd name="connsiteX43" fmla="*/ 1618940 w 2181005"/>
                <a:gd name="connsiteY43" fmla="*/ 198718 h 1282390"/>
                <a:gd name="connsiteX44" fmla="*/ 1623702 w 2181005"/>
                <a:gd name="connsiteY44" fmla="*/ 191574 h 1282390"/>
                <a:gd name="connsiteX45" fmla="*/ 1630846 w 2181005"/>
                <a:gd name="connsiteY45" fmla="*/ 189193 h 1282390"/>
                <a:gd name="connsiteX46" fmla="*/ 1635608 w 2181005"/>
                <a:gd name="connsiteY46" fmla="*/ 182049 h 1282390"/>
                <a:gd name="connsiteX47" fmla="*/ 1649896 w 2181005"/>
                <a:gd name="connsiteY47" fmla="*/ 172524 h 1282390"/>
                <a:gd name="connsiteX48" fmla="*/ 1633227 w 2181005"/>
                <a:gd name="connsiteY48" fmla="*/ 170143 h 1282390"/>
                <a:gd name="connsiteX49" fmla="*/ 1647515 w 2181005"/>
                <a:gd name="connsiteY49" fmla="*/ 165380 h 1282390"/>
                <a:gd name="connsiteX50" fmla="*/ 1659421 w 2181005"/>
                <a:gd name="connsiteY50" fmla="*/ 167761 h 1282390"/>
                <a:gd name="connsiteX51" fmla="*/ 1666565 w 2181005"/>
                <a:gd name="connsiteY51" fmla="*/ 170143 h 1282390"/>
                <a:gd name="connsiteX52" fmla="*/ 1676090 w 2181005"/>
                <a:gd name="connsiteY52" fmla="*/ 179668 h 1282390"/>
                <a:gd name="connsiteX53" fmla="*/ 1685615 w 2181005"/>
                <a:gd name="connsiteY53" fmla="*/ 189193 h 1282390"/>
                <a:gd name="connsiteX54" fmla="*/ 1690377 w 2181005"/>
                <a:gd name="connsiteY54" fmla="*/ 196336 h 1282390"/>
                <a:gd name="connsiteX55" fmla="*/ 1704665 w 2181005"/>
                <a:gd name="connsiteY55" fmla="*/ 210624 h 1282390"/>
                <a:gd name="connsiteX56" fmla="*/ 1707046 w 2181005"/>
                <a:gd name="connsiteY56" fmla="*/ 217768 h 1282390"/>
                <a:gd name="connsiteX57" fmla="*/ 1711808 w 2181005"/>
                <a:gd name="connsiteY57" fmla="*/ 241580 h 1282390"/>
                <a:gd name="connsiteX58" fmla="*/ 1718952 w 2181005"/>
                <a:gd name="connsiteY58" fmla="*/ 239199 h 1282390"/>
                <a:gd name="connsiteX59" fmla="*/ 1723715 w 2181005"/>
                <a:gd name="connsiteY59" fmla="*/ 224911 h 1282390"/>
                <a:gd name="connsiteX60" fmla="*/ 1730858 w 2181005"/>
                <a:gd name="connsiteY60" fmla="*/ 210624 h 1282390"/>
                <a:gd name="connsiteX61" fmla="*/ 1754671 w 2181005"/>
                <a:gd name="connsiteY61" fmla="*/ 215386 h 1282390"/>
                <a:gd name="connsiteX62" fmla="*/ 1761815 w 2181005"/>
                <a:gd name="connsiteY62" fmla="*/ 220149 h 1282390"/>
                <a:gd name="connsiteX63" fmla="*/ 1776102 w 2181005"/>
                <a:gd name="connsiteY63" fmla="*/ 224911 h 1282390"/>
                <a:gd name="connsiteX64" fmla="*/ 1780865 w 2181005"/>
                <a:gd name="connsiteY64" fmla="*/ 232055 h 1282390"/>
                <a:gd name="connsiteX65" fmla="*/ 1788008 w 2181005"/>
                <a:gd name="connsiteY65" fmla="*/ 234436 h 1282390"/>
                <a:gd name="connsiteX66" fmla="*/ 1795152 w 2181005"/>
                <a:gd name="connsiteY66" fmla="*/ 239199 h 1282390"/>
                <a:gd name="connsiteX67" fmla="*/ 1804677 w 2181005"/>
                <a:gd name="connsiteY67" fmla="*/ 248724 h 1282390"/>
                <a:gd name="connsiteX68" fmla="*/ 1816583 w 2181005"/>
                <a:gd name="connsiteY68" fmla="*/ 258249 h 1282390"/>
                <a:gd name="connsiteX69" fmla="*/ 1826108 w 2181005"/>
                <a:gd name="connsiteY69" fmla="*/ 272536 h 1282390"/>
                <a:gd name="connsiteX70" fmla="*/ 1833252 w 2181005"/>
                <a:gd name="connsiteY70" fmla="*/ 293968 h 1282390"/>
                <a:gd name="connsiteX71" fmla="*/ 1835633 w 2181005"/>
                <a:gd name="connsiteY71" fmla="*/ 301111 h 1282390"/>
                <a:gd name="connsiteX72" fmla="*/ 1838015 w 2181005"/>
                <a:gd name="connsiteY72" fmla="*/ 308255 h 1282390"/>
                <a:gd name="connsiteX73" fmla="*/ 1859446 w 2181005"/>
                <a:gd name="connsiteY73" fmla="*/ 305874 h 1282390"/>
                <a:gd name="connsiteX74" fmla="*/ 1866590 w 2181005"/>
                <a:gd name="connsiteY74" fmla="*/ 303493 h 1282390"/>
                <a:gd name="connsiteX75" fmla="*/ 1871352 w 2181005"/>
                <a:gd name="connsiteY75" fmla="*/ 296349 h 1282390"/>
                <a:gd name="connsiteX76" fmla="*/ 1888021 w 2181005"/>
                <a:gd name="connsiteY76" fmla="*/ 303493 h 1282390"/>
                <a:gd name="connsiteX77" fmla="*/ 1904690 w 2181005"/>
                <a:gd name="connsiteY77" fmla="*/ 322543 h 1282390"/>
                <a:gd name="connsiteX78" fmla="*/ 1911833 w 2181005"/>
                <a:gd name="connsiteY78" fmla="*/ 336830 h 1282390"/>
                <a:gd name="connsiteX79" fmla="*/ 1914215 w 2181005"/>
                <a:gd name="connsiteY79" fmla="*/ 343974 h 1282390"/>
                <a:gd name="connsiteX80" fmla="*/ 1918977 w 2181005"/>
                <a:gd name="connsiteY80" fmla="*/ 351118 h 1282390"/>
                <a:gd name="connsiteX81" fmla="*/ 1923740 w 2181005"/>
                <a:gd name="connsiteY81" fmla="*/ 365405 h 1282390"/>
                <a:gd name="connsiteX82" fmla="*/ 1928502 w 2181005"/>
                <a:gd name="connsiteY82" fmla="*/ 372549 h 1282390"/>
                <a:gd name="connsiteX83" fmla="*/ 1930883 w 2181005"/>
                <a:gd name="connsiteY83" fmla="*/ 379693 h 1282390"/>
                <a:gd name="connsiteX84" fmla="*/ 1942790 w 2181005"/>
                <a:gd name="connsiteY84" fmla="*/ 391599 h 1282390"/>
                <a:gd name="connsiteX85" fmla="*/ 1973746 w 2181005"/>
                <a:gd name="connsiteY85" fmla="*/ 393980 h 1282390"/>
                <a:gd name="connsiteX86" fmla="*/ 1980890 w 2181005"/>
                <a:gd name="connsiteY86" fmla="*/ 396361 h 1282390"/>
                <a:gd name="connsiteX87" fmla="*/ 1985652 w 2181005"/>
                <a:gd name="connsiteY87" fmla="*/ 403505 h 1282390"/>
                <a:gd name="connsiteX88" fmla="*/ 1992796 w 2181005"/>
                <a:gd name="connsiteY88" fmla="*/ 408268 h 1282390"/>
                <a:gd name="connsiteX89" fmla="*/ 2002321 w 2181005"/>
                <a:gd name="connsiteY89" fmla="*/ 420174 h 1282390"/>
                <a:gd name="connsiteX90" fmla="*/ 2011846 w 2181005"/>
                <a:gd name="connsiteY90" fmla="*/ 434461 h 1282390"/>
                <a:gd name="connsiteX91" fmla="*/ 2016608 w 2181005"/>
                <a:gd name="connsiteY91" fmla="*/ 451130 h 1282390"/>
                <a:gd name="connsiteX92" fmla="*/ 2011846 w 2181005"/>
                <a:gd name="connsiteY92" fmla="*/ 486849 h 1282390"/>
                <a:gd name="connsiteX93" fmla="*/ 2007083 w 2181005"/>
                <a:gd name="connsiteY93" fmla="*/ 493993 h 1282390"/>
                <a:gd name="connsiteX94" fmla="*/ 2004702 w 2181005"/>
                <a:gd name="connsiteY94" fmla="*/ 501136 h 1282390"/>
                <a:gd name="connsiteX95" fmla="*/ 2026133 w 2181005"/>
                <a:gd name="connsiteY95" fmla="*/ 493993 h 1282390"/>
                <a:gd name="connsiteX96" fmla="*/ 2030896 w 2181005"/>
                <a:gd name="connsiteY96" fmla="*/ 486849 h 1282390"/>
                <a:gd name="connsiteX97" fmla="*/ 2061852 w 2181005"/>
                <a:gd name="connsiteY97" fmla="*/ 491611 h 1282390"/>
                <a:gd name="connsiteX98" fmla="*/ 2068996 w 2181005"/>
                <a:gd name="connsiteY98" fmla="*/ 522568 h 1282390"/>
                <a:gd name="connsiteX99" fmla="*/ 2073758 w 2181005"/>
                <a:gd name="connsiteY99" fmla="*/ 536855 h 1282390"/>
                <a:gd name="connsiteX100" fmla="*/ 2076140 w 2181005"/>
                <a:gd name="connsiteY100" fmla="*/ 582099 h 1282390"/>
                <a:gd name="connsiteX101" fmla="*/ 2078521 w 2181005"/>
                <a:gd name="connsiteY101" fmla="*/ 589243 h 1282390"/>
                <a:gd name="connsiteX102" fmla="*/ 2092808 w 2181005"/>
                <a:gd name="connsiteY102" fmla="*/ 603530 h 1282390"/>
                <a:gd name="connsiteX103" fmla="*/ 2097571 w 2181005"/>
                <a:gd name="connsiteY103" fmla="*/ 617818 h 1282390"/>
                <a:gd name="connsiteX104" fmla="*/ 2099952 w 2181005"/>
                <a:gd name="connsiteY104" fmla="*/ 624961 h 1282390"/>
                <a:gd name="connsiteX105" fmla="*/ 2104715 w 2181005"/>
                <a:gd name="connsiteY105" fmla="*/ 646393 h 1282390"/>
                <a:gd name="connsiteX106" fmla="*/ 2102333 w 2181005"/>
                <a:gd name="connsiteY106" fmla="*/ 620199 h 1282390"/>
                <a:gd name="connsiteX107" fmla="*/ 2095190 w 2181005"/>
                <a:gd name="connsiteY107" fmla="*/ 617818 h 1282390"/>
                <a:gd name="connsiteX108" fmla="*/ 2092808 w 2181005"/>
                <a:gd name="connsiteY108" fmla="*/ 610674 h 1282390"/>
                <a:gd name="connsiteX109" fmla="*/ 2083283 w 2181005"/>
                <a:gd name="connsiteY109" fmla="*/ 596386 h 1282390"/>
                <a:gd name="connsiteX110" fmla="*/ 2088046 w 2181005"/>
                <a:gd name="connsiteY110" fmla="*/ 603530 h 1282390"/>
                <a:gd name="connsiteX111" fmla="*/ 2099952 w 2181005"/>
                <a:gd name="connsiteY111" fmla="*/ 615436 h 1282390"/>
                <a:gd name="connsiteX112" fmla="*/ 2109477 w 2181005"/>
                <a:gd name="connsiteY112" fmla="*/ 629724 h 1282390"/>
                <a:gd name="connsiteX113" fmla="*/ 2111858 w 2181005"/>
                <a:gd name="connsiteY113" fmla="*/ 636868 h 1282390"/>
                <a:gd name="connsiteX114" fmla="*/ 2116621 w 2181005"/>
                <a:gd name="connsiteY114" fmla="*/ 644011 h 1282390"/>
                <a:gd name="connsiteX115" fmla="*/ 2114240 w 2181005"/>
                <a:gd name="connsiteY115" fmla="*/ 663061 h 1282390"/>
                <a:gd name="connsiteX116" fmla="*/ 2111858 w 2181005"/>
                <a:gd name="connsiteY116" fmla="*/ 670205 h 1282390"/>
                <a:gd name="connsiteX117" fmla="*/ 2097571 w 2181005"/>
                <a:gd name="connsiteY117" fmla="*/ 677349 h 1282390"/>
                <a:gd name="connsiteX118" fmla="*/ 2090427 w 2181005"/>
                <a:gd name="connsiteY118" fmla="*/ 682111 h 1282390"/>
                <a:gd name="connsiteX119" fmla="*/ 2085665 w 2181005"/>
                <a:gd name="connsiteY119" fmla="*/ 689255 h 1282390"/>
                <a:gd name="connsiteX120" fmla="*/ 2092808 w 2181005"/>
                <a:gd name="connsiteY120" fmla="*/ 694018 h 1282390"/>
                <a:gd name="connsiteX121" fmla="*/ 2107096 w 2181005"/>
                <a:gd name="connsiteY121" fmla="*/ 698780 h 1282390"/>
                <a:gd name="connsiteX122" fmla="*/ 2114240 w 2181005"/>
                <a:gd name="connsiteY122" fmla="*/ 701161 h 1282390"/>
                <a:gd name="connsiteX123" fmla="*/ 2119002 w 2181005"/>
                <a:gd name="connsiteY123" fmla="*/ 694018 h 1282390"/>
                <a:gd name="connsiteX124" fmla="*/ 2102333 w 2181005"/>
                <a:gd name="connsiteY124" fmla="*/ 684493 h 1282390"/>
                <a:gd name="connsiteX125" fmla="*/ 2121383 w 2181005"/>
                <a:gd name="connsiteY125" fmla="*/ 701161 h 1282390"/>
                <a:gd name="connsiteX126" fmla="*/ 2133290 w 2181005"/>
                <a:gd name="connsiteY126" fmla="*/ 715449 h 1282390"/>
                <a:gd name="connsiteX127" fmla="*/ 2142815 w 2181005"/>
                <a:gd name="connsiteY127" fmla="*/ 744024 h 1282390"/>
                <a:gd name="connsiteX128" fmla="*/ 2147577 w 2181005"/>
                <a:gd name="connsiteY128" fmla="*/ 758311 h 1282390"/>
                <a:gd name="connsiteX129" fmla="*/ 2149958 w 2181005"/>
                <a:gd name="connsiteY129" fmla="*/ 765455 h 1282390"/>
                <a:gd name="connsiteX130" fmla="*/ 2154721 w 2181005"/>
                <a:gd name="connsiteY130" fmla="*/ 772599 h 1282390"/>
                <a:gd name="connsiteX131" fmla="*/ 2147577 w 2181005"/>
                <a:gd name="connsiteY131" fmla="*/ 748786 h 1282390"/>
                <a:gd name="connsiteX132" fmla="*/ 2145196 w 2181005"/>
                <a:gd name="connsiteY132" fmla="*/ 741643 h 1282390"/>
                <a:gd name="connsiteX133" fmla="*/ 2142815 w 2181005"/>
                <a:gd name="connsiteY133" fmla="*/ 734499 h 1282390"/>
                <a:gd name="connsiteX134" fmla="*/ 2152340 w 2181005"/>
                <a:gd name="connsiteY134" fmla="*/ 748786 h 1282390"/>
                <a:gd name="connsiteX135" fmla="*/ 2157102 w 2181005"/>
                <a:gd name="connsiteY135" fmla="*/ 755930 h 1282390"/>
                <a:gd name="connsiteX136" fmla="*/ 2164246 w 2181005"/>
                <a:gd name="connsiteY136" fmla="*/ 770218 h 1282390"/>
                <a:gd name="connsiteX137" fmla="*/ 2171390 w 2181005"/>
                <a:gd name="connsiteY137" fmla="*/ 796411 h 1282390"/>
                <a:gd name="connsiteX138" fmla="*/ 2176152 w 2181005"/>
                <a:gd name="connsiteY138" fmla="*/ 827368 h 1282390"/>
                <a:gd name="connsiteX139" fmla="*/ 2171390 w 2181005"/>
                <a:gd name="connsiteY139" fmla="*/ 874993 h 1282390"/>
                <a:gd name="connsiteX140" fmla="*/ 2166627 w 2181005"/>
                <a:gd name="connsiteY140" fmla="*/ 882136 h 1282390"/>
                <a:gd name="connsiteX141" fmla="*/ 2166627 w 2181005"/>
                <a:gd name="connsiteY141" fmla="*/ 898805 h 1282390"/>
                <a:gd name="connsiteX142" fmla="*/ 2173771 w 2181005"/>
                <a:gd name="connsiteY142" fmla="*/ 901186 h 1282390"/>
                <a:gd name="connsiteX143" fmla="*/ 2176152 w 2181005"/>
                <a:gd name="connsiteY143" fmla="*/ 908330 h 1282390"/>
                <a:gd name="connsiteX144" fmla="*/ 2180915 w 2181005"/>
                <a:gd name="connsiteY144" fmla="*/ 915474 h 1282390"/>
                <a:gd name="connsiteX145" fmla="*/ 2176152 w 2181005"/>
                <a:gd name="connsiteY145" fmla="*/ 955955 h 1282390"/>
                <a:gd name="connsiteX146" fmla="*/ 2173771 w 2181005"/>
                <a:gd name="connsiteY146" fmla="*/ 986911 h 1282390"/>
                <a:gd name="connsiteX147" fmla="*/ 2169008 w 2181005"/>
                <a:gd name="connsiteY147" fmla="*/ 1001199 h 1282390"/>
                <a:gd name="connsiteX148" fmla="*/ 2166627 w 2181005"/>
                <a:gd name="connsiteY148" fmla="*/ 1008343 h 1282390"/>
                <a:gd name="connsiteX149" fmla="*/ 2161865 w 2181005"/>
                <a:gd name="connsiteY149" fmla="*/ 1015486 h 1282390"/>
                <a:gd name="connsiteX150" fmla="*/ 2159483 w 2181005"/>
                <a:gd name="connsiteY150" fmla="*/ 1022630 h 1282390"/>
                <a:gd name="connsiteX151" fmla="*/ 2154721 w 2181005"/>
                <a:gd name="connsiteY151" fmla="*/ 1029774 h 1282390"/>
                <a:gd name="connsiteX152" fmla="*/ 2152340 w 2181005"/>
                <a:gd name="connsiteY152" fmla="*/ 1036918 h 1282390"/>
                <a:gd name="connsiteX153" fmla="*/ 2142815 w 2181005"/>
                <a:gd name="connsiteY153" fmla="*/ 1051205 h 1282390"/>
                <a:gd name="connsiteX154" fmla="*/ 2138052 w 2181005"/>
                <a:gd name="connsiteY154" fmla="*/ 1065493 h 1282390"/>
                <a:gd name="connsiteX155" fmla="*/ 2142815 w 2181005"/>
                <a:gd name="connsiteY155" fmla="*/ 1082161 h 1282390"/>
                <a:gd name="connsiteX156" fmla="*/ 2161865 w 2181005"/>
                <a:gd name="connsiteY156" fmla="*/ 1098829 h 1282390"/>
                <a:gd name="connsiteX157" fmla="*/ 2145196 w 2181005"/>
                <a:gd name="connsiteY157" fmla="*/ 1158360 h 1282390"/>
                <a:gd name="connsiteX158" fmla="*/ 2099952 w 2181005"/>
                <a:gd name="connsiteY158" fmla="*/ 1253610 h 1282390"/>
                <a:gd name="connsiteX159" fmla="*/ 161616 w 2181005"/>
                <a:gd name="connsiteY159" fmla="*/ 898805 h 1282390"/>
                <a:gd name="connsiteX160" fmla="*/ 130660 w 2181005"/>
                <a:gd name="connsiteY160" fmla="*/ 870230 h 1282390"/>
                <a:gd name="connsiteX161" fmla="*/ 92560 w 2181005"/>
                <a:gd name="connsiteY161" fmla="*/ 836893 h 1282390"/>
                <a:gd name="connsiteX162" fmla="*/ 33029 w 2181005"/>
                <a:gd name="connsiteY162" fmla="*/ 746405 h 1282390"/>
                <a:gd name="connsiteX163" fmla="*/ 68748 w 2181005"/>
                <a:gd name="connsiteY163" fmla="*/ 598768 h 1282390"/>
                <a:gd name="connsiteX164" fmla="*/ 73510 w 2181005"/>
                <a:gd name="connsiteY164" fmla="*/ 553524 h 1282390"/>
                <a:gd name="connsiteX165" fmla="*/ 152092 w 2181005"/>
                <a:gd name="connsiteY165" fmla="*/ 424936 h 1282390"/>
                <a:gd name="connsiteX166" fmla="*/ 183048 w 2181005"/>
                <a:gd name="connsiteY166" fmla="*/ 339211 h 1282390"/>
                <a:gd name="connsiteX167" fmla="*/ 230673 w 2181005"/>
                <a:gd name="connsiteY167" fmla="*/ 286824 h 1282390"/>
                <a:gd name="connsiteX168" fmla="*/ 271153 w 2181005"/>
                <a:gd name="connsiteY168" fmla="*/ 263011 h 1282390"/>
                <a:gd name="connsiteX169" fmla="*/ 304491 w 2181005"/>
                <a:gd name="connsiteY169" fmla="*/ 255868 h 1282390"/>
                <a:gd name="connsiteX170" fmla="*/ 442604 w 2181005"/>
                <a:gd name="connsiteY170" fmla="*/ 158236 h 1282390"/>
                <a:gd name="connsiteX171" fmla="*/ 494992 w 2181005"/>
                <a:gd name="connsiteY171" fmla="*/ 132043 h 1282390"/>
                <a:gd name="connsiteX172" fmla="*/ 528329 w 2181005"/>
                <a:gd name="connsiteY172" fmla="*/ 112993 h 1282390"/>
                <a:gd name="connsiteX173" fmla="*/ 799792 w 2181005"/>
                <a:gd name="connsiteY173" fmla="*/ 41555 h 1282390"/>
                <a:gd name="connsiteX174" fmla="*/ 830747 w 2181005"/>
                <a:gd name="connsiteY174" fmla="*/ 24886 h 1282390"/>
                <a:gd name="connsiteX175" fmla="*/ 940285 w 2181005"/>
                <a:gd name="connsiteY175" fmla="*/ 20124 h 1282390"/>
                <a:gd name="connsiteX176" fmla="*/ 1014103 w 2181005"/>
                <a:gd name="connsiteY176" fmla="*/ 1074 h 1282390"/>
                <a:gd name="connsiteX177" fmla="*/ 1121258 w 2181005"/>
                <a:gd name="connsiteY177" fmla="*/ 32030 h 1282390"/>
                <a:gd name="connsiteX0" fmla="*/ 1095042 w 2150026"/>
                <a:gd name="connsiteY0" fmla="*/ 34411 h 1282390"/>
                <a:gd name="connsiteX1" fmla="*/ 1111711 w 2150026"/>
                <a:gd name="connsiteY1" fmla="*/ 32030 h 1282390"/>
                <a:gd name="connsiteX2" fmla="*/ 1118854 w 2150026"/>
                <a:gd name="connsiteY2" fmla="*/ 29649 h 1282390"/>
                <a:gd name="connsiteX3" fmla="*/ 1130761 w 2150026"/>
                <a:gd name="connsiteY3" fmla="*/ 27268 h 1282390"/>
                <a:gd name="connsiteX4" fmla="*/ 1137904 w 2150026"/>
                <a:gd name="connsiteY4" fmla="*/ 24886 h 1282390"/>
                <a:gd name="connsiteX5" fmla="*/ 1145048 w 2150026"/>
                <a:gd name="connsiteY5" fmla="*/ 20124 h 1282390"/>
                <a:gd name="connsiteX6" fmla="*/ 1159336 w 2150026"/>
                <a:gd name="connsiteY6" fmla="*/ 17743 h 1282390"/>
                <a:gd name="connsiteX7" fmla="*/ 1192673 w 2150026"/>
                <a:gd name="connsiteY7" fmla="*/ 24886 h 1282390"/>
                <a:gd name="connsiteX8" fmla="*/ 1199817 w 2150026"/>
                <a:gd name="connsiteY8" fmla="*/ 27268 h 1282390"/>
                <a:gd name="connsiteX9" fmla="*/ 1221248 w 2150026"/>
                <a:gd name="connsiteY9" fmla="*/ 29649 h 1282390"/>
                <a:gd name="connsiteX10" fmla="*/ 1245061 w 2150026"/>
                <a:gd name="connsiteY10" fmla="*/ 34411 h 1282390"/>
                <a:gd name="connsiteX11" fmla="*/ 1259348 w 2150026"/>
                <a:gd name="connsiteY11" fmla="*/ 39174 h 1282390"/>
                <a:gd name="connsiteX12" fmla="*/ 1273636 w 2150026"/>
                <a:gd name="connsiteY12" fmla="*/ 43936 h 1282390"/>
                <a:gd name="connsiteX13" fmla="*/ 1280779 w 2150026"/>
                <a:gd name="connsiteY13" fmla="*/ 46318 h 1282390"/>
                <a:gd name="connsiteX14" fmla="*/ 1287923 w 2150026"/>
                <a:gd name="connsiteY14" fmla="*/ 48699 h 1282390"/>
                <a:gd name="connsiteX15" fmla="*/ 1295067 w 2150026"/>
                <a:gd name="connsiteY15" fmla="*/ 62986 h 1282390"/>
                <a:gd name="connsiteX16" fmla="*/ 1304592 w 2150026"/>
                <a:gd name="connsiteY16" fmla="*/ 84418 h 1282390"/>
                <a:gd name="connsiteX17" fmla="*/ 1306973 w 2150026"/>
                <a:gd name="connsiteY17" fmla="*/ 91561 h 1282390"/>
                <a:gd name="connsiteX18" fmla="*/ 1309354 w 2150026"/>
                <a:gd name="connsiteY18" fmla="*/ 101086 h 1282390"/>
                <a:gd name="connsiteX19" fmla="*/ 1306973 w 2150026"/>
                <a:gd name="connsiteY19" fmla="*/ 84418 h 1282390"/>
                <a:gd name="connsiteX20" fmla="*/ 1302211 w 2150026"/>
                <a:gd name="connsiteY20" fmla="*/ 70130 h 1282390"/>
                <a:gd name="connsiteX21" fmla="*/ 1304592 w 2150026"/>
                <a:gd name="connsiteY21" fmla="*/ 60605 h 1282390"/>
                <a:gd name="connsiteX22" fmla="*/ 1399842 w 2150026"/>
                <a:gd name="connsiteY22" fmla="*/ 67749 h 1282390"/>
                <a:gd name="connsiteX23" fmla="*/ 1421273 w 2150026"/>
                <a:gd name="connsiteY23" fmla="*/ 74893 h 1282390"/>
                <a:gd name="connsiteX24" fmla="*/ 1428417 w 2150026"/>
                <a:gd name="connsiteY24" fmla="*/ 77274 h 1282390"/>
                <a:gd name="connsiteX25" fmla="*/ 1435561 w 2150026"/>
                <a:gd name="connsiteY25" fmla="*/ 79655 h 1282390"/>
                <a:gd name="connsiteX26" fmla="*/ 1440323 w 2150026"/>
                <a:gd name="connsiteY26" fmla="*/ 86799 h 1282390"/>
                <a:gd name="connsiteX27" fmla="*/ 1447467 w 2150026"/>
                <a:gd name="connsiteY27" fmla="*/ 89180 h 1282390"/>
                <a:gd name="connsiteX28" fmla="*/ 1454611 w 2150026"/>
                <a:gd name="connsiteY28" fmla="*/ 93943 h 1282390"/>
                <a:gd name="connsiteX29" fmla="*/ 1459373 w 2150026"/>
                <a:gd name="connsiteY29" fmla="*/ 101086 h 1282390"/>
                <a:gd name="connsiteX30" fmla="*/ 1468898 w 2150026"/>
                <a:gd name="connsiteY30" fmla="*/ 122518 h 1282390"/>
                <a:gd name="connsiteX31" fmla="*/ 1487948 w 2150026"/>
                <a:gd name="connsiteY31" fmla="*/ 120136 h 1282390"/>
                <a:gd name="connsiteX32" fmla="*/ 1490329 w 2150026"/>
                <a:gd name="connsiteY32" fmla="*/ 112993 h 1282390"/>
                <a:gd name="connsiteX33" fmla="*/ 1497473 w 2150026"/>
                <a:gd name="connsiteY33" fmla="*/ 108230 h 1282390"/>
                <a:gd name="connsiteX34" fmla="*/ 1514142 w 2150026"/>
                <a:gd name="connsiteY34" fmla="*/ 110611 h 1282390"/>
                <a:gd name="connsiteX35" fmla="*/ 1542717 w 2150026"/>
                <a:gd name="connsiteY35" fmla="*/ 115374 h 1282390"/>
                <a:gd name="connsiteX36" fmla="*/ 1554623 w 2150026"/>
                <a:gd name="connsiteY36" fmla="*/ 124899 h 1282390"/>
                <a:gd name="connsiteX37" fmla="*/ 1566529 w 2150026"/>
                <a:gd name="connsiteY37" fmla="*/ 136805 h 1282390"/>
                <a:gd name="connsiteX38" fmla="*/ 1587961 w 2150026"/>
                <a:gd name="connsiteY38" fmla="*/ 146330 h 1282390"/>
                <a:gd name="connsiteX39" fmla="*/ 1595104 w 2150026"/>
                <a:gd name="connsiteY39" fmla="*/ 160618 h 1282390"/>
                <a:gd name="connsiteX40" fmla="*/ 1590342 w 2150026"/>
                <a:gd name="connsiteY40" fmla="*/ 179668 h 1282390"/>
                <a:gd name="connsiteX41" fmla="*/ 1587961 w 2150026"/>
                <a:gd name="connsiteY41" fmla="*/ 196336 h 1282390"/>
                <a:gd name="connsiteX42" fmla="*/ 1583198 w 2150026"/>
                <a:gd name="connsiteY42" fmla="*/ 224911 h 1282390"/>
                <a:gd name="connsiteX43" fmla="*/ 1587961 w 2150026"/>
                <a:gd name="connsiteY43" fmla="*/ 198718 h 1282390"/>
                <a:gd name="connsiteX44" fmla="*/ 1592723 w 2150026"/>
                <a:gd name="connsiteY44" fmla="*/ 191574 h 1282390"/>
                <a:gd name="connsiteX45" fmla="*/ 1599867 w 2150026"/>
                <a:gd name="connsiteY45" fmla="*/ 189193 h 1282390"/>
                <a:gd name="connsiteX46" fmla="*/ 1604629 w 2150026"/>
                <a:gd name="connsiteY46" fmla="*/ 182049 h 1282390"/>
                <a:gd name="connsiteX47" fmla="*/ 1618917 w 2150026"/>
                <a:gd name="connsiteY47" fmla="*/ 172524 h 1282390"/>
                <a:gd name="connsiteX48" fmla="*/ 1602248 w 2150026"/>
                <a:gd name="connsiteY48" fmla="*/ 170143 h 1282390"/>
                <a:gd name="connsiteX49" fmla="*/ 1616536 w 2150026"/>
                <a:gd name="connsiteY49" fmla="*/ 165380 h 1282390"/>
                <a:gd name="connsiteX50" fmla="*/ 1628442 w 2150026"/>
                <a:gd name="connsiteY50" fmla="*/ 167761 h 1282390"/>
                <a:gd name="connsiteX51" fmla="*/ 1635586 w 2150026"/>
                <a:gd name="connsiteY51" fmla="*/ 170143 h 1282390"/>
                <a:gd name="connsiteX52" fmla="*/ 1645111 w 2150026"/>
                <a:gd name="connsiteY52" fmla="*/ 179668 h 1282390"/>
                <a:gd name="connsiteX53" fmla="*/ 1654636 w 2150026"/>
                <a:gd name="connsiteY53" fmla="*/ 189193 h 1282390"/>
                <a:gd name="connsiteX54" fmla="*/ 1659398 w 2150026"/>
                <a:gd name="connsiteY54" fmla="*/ 196336 h 1282390"/>
                <a:gd name="connsiteX55" fmla="*/ 1673686 w 2150026"/>
                <a:gd name="connsiteY55" fmla="*/ 210624 h 1282390"/>
                <a:gd name="connsiteX56" fmla="*/ 1676067 w 2150026"/>
                <a:gd name="connsiteY56" fmla="*/ 217768 h 1282390"/>
                <a:gd name="connsiteX57" fmla="*/ 1680829 w 2150026"/>
                <a:gd name="connsiteY57" fmla="*/ 241580 h 1282390"/>
                <a:gd name="connsiteX58" fmla="*/ 1687973 w 2150026"/>
                <a:gd name="connsiteY58" fmla="*/ 239199 h 1282390"/>
                <a:gd name="connsiteX59" fmla="*/ 1692736 w 2150026"/>
                <a:gd name="connsiteY59" fmla="*/ 224911 h 1282390"/>
                <a:gd name="connsiteX60" fmla="*/ 1699879 w 2150026"/>
                <a:gd name="connsiteY60" fmla="*/ 210624 h 1282390"/>
                <a:gd name="connsiteX61" fmla="*/ 1723692 w 2150026"/>
                <a:gd name="connsiteY61" fmla="*/ 215386 h 1282390"/>
                <a:gd name="connsiteX62" fmla="*/ 1730836 w 2150026"/>
                <a:gd name="connsiteY62" fmla="*/ 220149 h 1282390"/>
                <a:gd name="connsiteX63" fmla="*/ 1745123 w 2150026"/>
                <a:gd name="connsiteY63" fmla="*/ 224911 h 1282390"/>
                <a:gd name="connsiteX64" fmla="*/ 1749886 w 2150026"/>
                <a:gd name="connsiteY64" fmla="*/ 232055 h 1282390"/>
                <a:gd name="connsiteX65" fmla="*/ 1757029 w 2150026"/>
                <a:gd name="connsiteY65" fmla="*/ 234436 h 1282390"/>
                <a:gd name="connsiteX66" fmla="*/ 1764173 w 2150026"/>
                <a:gd name="connsiteY66" fmla="*/ 239199 h 1282390"/>
                <a:gd name="connsiteX67" fmla="*/ 1773698 w 2150026"/>
                <a:gd name="connsiteY67" fmla="*/ 248724 h 1282390"/>
                <a:gd name="connsiteX68" fmla="*/ 1785604 w 2150026"/>
                <a:gd name="connsiteY68" fmla="*/ 258249 h 1282390"/>
                <a:gd name="connsiteX69" fmla="*/ 1795129 w 2150026"/>
                <a:gd name="connsiteY69" fmla="*/ 272536 h 1282390"/>
                <a:gd name="connsiteX70" fmla="*/ 1802273 w 2150026"/>
                <a:gd name="connsiteY70" fmla="*/ 293968 h 1282390"/>
                <a:gd name="connsiteX71" fmla="*/ 1804654 w 2150026"/>
                <a:gd name="connsiteY71" fmla="*/ 301111 h 1282390"/>
                <a:gd name="connsiteX72" fmla="*/ 1807036 w 2150026"/>
                <a:gd name="connsiteY72" fmla="*/ 308255 h 1282390"/>
                <a:gd name="connsiteX73" fmla="*/ 1828467 w 2150026"/>
                <a:gd name="connsiteY73" fmla="*/ 305874 h 1282390"/>
                <a:gd name="connsiteX74" fmla="*/ 1835611 w 2150026"/>
                <a:gd name="connsiteY74" fmla="*/ 303493 h 1282390"/>
                <a:gd name="connsiteX75" fmla="*/ 1840373 w 2150026"/>
                <a:gd name="connsiteY75" fmla="*/ 296349 h 1282390"/>
                <a:gd name="connsiteX76" fmla="*/ 1857042 w 2150026"/>
                <a:gd name="connsiteY76" fmla="*/ 303493 h 1282390"/>
                <a:gd name="connsiteX77" fmla="*/ 1873711 w 2150026"/>
                <a:gd name="connsiteY77" fmla="*/ 322543 h 1282390"/>
                <a:gd name="connsiteX78" fmla="*/ 1880854 w 2150026"/>
                <a:gd name="connsiteY78" fmla="*/ 336830 h 1282390"/>
                <a:gd name="connsiteX79" fmla="*/ 1883236 w 2150026"/>
                <a:gd name="connsiteY79" fmla="*/ 343974 h 1282390"/>
                <a:gd name="connsiteX80" fmla="*/ 1887998 w 2150026"/>
                <a:gd name="connsiteY80" fmla="*/ 351118 h 1282390"/>
                <a:gd name="connsiteX81" fmla="*/ 1892761 w 2150026"/>
                <a:gd name="connsiteY81" fmla="*/ 365405 h 1282390"/>
                <a:gd name="connsiteX82" fmla="*/ 1897523 w 2150026"/>
                <a:gd name="connsiteY82" fmla="*/ 372549 h 1282390"/>
                <a:gd name="connsiteX83" fmla="*/ 1899904 w 2150026"/>
                <a:gd name="connsiteY83" fmla="*/ 379693 h 1282390"/>
                <a:gd name="connsiteX84" fmla="*/ 1911811 w 2150026"/>
                <a:gd name="connsiteY84" fmla="*/ 391599 h 1282390"/>
                <a:gd name="connsiteX85" fmla="*/ 1942767 w 2150026"/>
                <a:gd name="connsiteY85" fmla="*/ 393980 h 1282390"/>
                <a:gd name="connsiteX86" fmla="*/ 1949911 w 2150026"/>
                <a:gd name="connsiteY86" fmla="*/ 396361 h 1282390"/>
                <a:gd name="connsiteX87" fmla="*/ 1954673 w 2150026"/>
                <a:gd name="connsiteY87" fmla="*/ 403505 h 1282390"/>
                <a:gd name="connsiteX88" fmla="*/ 1961817 w 2150026"/>
                <a:gd name="connsiteY88" fmla="*/ 408268 h 1282390"/>
                <a:gd name="connsiteX89" fmla="*/ 1971342 w 2150026"/>
                <a:gd name="connsiteY89" fmla="*/ 420174 h 1282390"/>
                <a:gd name="connsiteX90" fmla="*/ 1980867 w 2150026"/>
                <a:gd name="connsiteY90" fmla="*/ 434461 h 1282390"/>
                <a:gd name="connsiteX91" fmla="*/ 1985629 w 2150026"/>
                <a:gd name="connsiteY91" fmla="*/ 451130 h 1282390"/>
                <a:gd name="connsiteX92" fmla="*/ 1980867 w 2150026"/>
                <a:gd name="connsiteY92" fmla="*/ 486849 h 1282390"/>
                <a:gd name="connsiteX93" fmla="*/ 1976104 w 2150026"/>
                <a:gd name="connsiteY93" fmla="*/ 493993 h 1282390"/>
                <a:gd name="connsiteX94" fmla="*/ 1973723 w 2150026"/>
                <a:gd name="connsiteY94" fmla="*/ 501136 h 1282390"/>
                <a:gd name="connsiteX95" fmla="*/ 1995154 w 2150026"/>
                <a:gd name="connsiteY95" fmla="*/ 493993 h 1282390"/>
                <a:gd name="connsiteX96" fmla="*/ 1999917 w 2150026"/>
                <a:gd name="connsiteY96" fmla="*/ 486849 h 1282390"/>
                <a:gd name="connsiteX97" fmla="*/ 2030873 w 2150026"/>
                <a:gd name="connsiteY97" fmla="*/ 491611 h 1282390"/>
                <a:gd name="connsiteX98" fmla="*/ 2038017 w 2150026"/>
                <a:gd name="connsiteY98" fmla="*/ 522568 h 1282390"/>
                <a:gd name="connsiteX99" fmla="*/ 2042779 w 2150026"/>
                <a:gd name="connsiteY99" fmla="*/ 536855 h 1282390"/>
                <a:gd name="connsiteX100" fmla="*/ 2045161 w 2150026"/>
                <a:gd name="connsiteY100" fmla="*/ 582099 h 1282390"/>
                <a:gd name="connsiteX101" fmla="*/ 2047542 w 2150026"/>
                <a:gd name="connsiteY101" fmla="*/ 589243 h 1282390"/>
                <a:gd name="connsiteX102" fmla="*/ 2061829 w 2150026"/>
                <a:gd name="connsiteY102" fmla="*/ 603530 h 1282390"/>
                <a:gd name="connsiteX103" fmla="*/ 2066592 w 2150026"/>
                <a:gd name="connsiteY103" fmla="*/ 617818 h 1282390"/>
                <a:gd name="connsiteX104" fmla="*/ 2068973 w 2150026"/>
                <a:gd name="connsiteY104" fmla="*/ 624961 h 1282390"/>
                <a:gd name="connsiteX105" fmla="*/ 2073736 w 2150026"/>
                <a:gd name="connsiteY105" fmla="*/ 646393 h 1282390"/>
                <a:gd name="connsiteX106" fmla="*/ 2071354 w 2150026"/>
                <a:gd name="connsiteY106" fmla="*/ 620199 h 1282390"/>
                <a:gd name="connsiteX107" fmla="*/ 2064211 w 2150026"/>
                <a:gd name="connsiteY107" fmla="*/ 617818 h 1282390"/>
                <a:gd name="connsiteX108" fmla="*/ 2061829 w 2150026"/>
                <a:gd name="connsiteY108" fmla="*/ 610674 h 1282390"/>
                <a:gd name="connsiteX109" fmla="*/ 2052304 w 2150026"/>
                <a:gd name="connsiteY109" fmla="*/ 596386 h 1282390"/>
                <a:gd name="connsiteX110" fmla="*/ 2057067 w 2150026"/>
                <a:gd name="connsiteY110" fmla="*/ 603530 h 1282390"/>
                <a:gd name="connsiteX111" fmla="*/ 2068973 w 2150026"/>
                <a:gd name="connsiteY111" fmla="*/ 615436 h 1282390"/>
                <a:gd name="connsiteX112" fmla="*/ 2078498 w 2150026"/>
                <a:gd name="connsiteY112" fmla="*/ 629724 h 1282390"/>
                <a:gd name="connsiteX113" fmla="*/ 2080879 w 2150026"/>
                <a:gd name="connsiteY113" fmla="*/ 636868 h 1282390"/>
                <a:gd name="connsiteX114" fmla="*/ 2085642 w 2150026"/>
                <a:gd name="connsiteY114" fmla="*/ 644011 h 1282390"/>
                <a:gd name="connsiteX115" fmla="*/ 2083261 w 2150026"/>
                <a:gd name="connsiteY115" fmla="*/ 663061 h 1282390"/>
                <a:gd name="connsiteX116" fmla="*/ 2080879 w 2150026"/>
                <a:gd name="connsiteY116" fmla="*/ 670205 h 1282390"/>
                <a:gd name="connsiteX117" fmla="*/ 2066592 w 2150026"/>
                <a:gd name="connsiteY117" fmla="*/ 677349 h 1282390"/>
                <a:gd name="connsiteX118" fmla="*/ 2059448 w 2150026"/>
                <a:gd name="connsiteY118" fmla="*/ 682111 h 1282390"/>
                <a:gd name="connsiteX119" fmla="*/ 2054686 w 2150026"/>
                <a:gd name="connsiteY119" fmla="*/ 689255 h 1282390"/>
                <a:gd name="connsiteX120" fmla="*/ 2061829 w 2150026"/>
                <a:gd name="connsiteY120" fmla="*/ 694018 h 1282390"/>
                <a:gd name="connsiteX121" fmla="*/ 2076117 w 2150026"/>
                <a:gd name="connsiteY121" fmla="*/ 698780 h 1282390"/>
                <a:gd name="connsiteX122" fmla="*/ 2083261 w 2150026"/>
                <a:gd name="connsiteY122" fmla="*/ 701161 h 1282390"/>
                <a:gd name="connsiteX123" fmla="*/ 2088023 w 2150026"/>
                <a:gd name="connsiteY123" fmla="*/ 694018 h 1282390"/>
                <a:gd name="connsiteX124" fmla="*/ 2071354 w 2150026"/>
                <a:gd name="connsiteY124" fmla="*/ 684493 h 1282390"/>
                <a:gd name="connsiteX125" fmla="*/ 2090404 w 2150026"/>
                <a:gd name="connsiteY125" fmla="*/ 701161 h 1282390"/>
                <a:gd name="connsiteX126" fmla="*/ 2102311 w 2150026"/>
                <a:gd name="connsiteY126" fmla="*/ 715449 h 1282390"/>
                <a:gd name="connsiteX127" fmla="*/ 2111836 w 2150026"/>
                <a:gd name="connsiteY127" fmla="*/ 744024 h 1282390"/>
                <a:gd name="connsiteX128" fmla="*/ 2116598 w 2150026"/>
                <a:gd name="connsiteY128" fmla="*/ 758311 h 1282390"/>
                <a:gd name="connsiteX129" fmla="*/ 2118979 w 2150026"/>
                <a:gd name="connsiteY129" fmla="*/ 765455 h 1282390"/>
                <a:gd name="connsiteX130" fmla="*/ 2123742 w 2150026"/>
                <a:gd name="connsiteY130" fmla="*/ 772599 h 1282390"/>
                <a:gd name="connsiteX131" fmla="*/ 2116598 w 2150026"/>
                <a:gd name="connsiteY131" fmla="*/ 748786 h 1282390"/>
                <a:gd name="connsiteX132" fmla="*/ 2114217 w 2150026"/>
                <a:gd name="connsiteY132" fmla="*/ 741643 h 1282390"/>
                <a:gd name="connsiteX133" fmla="*/ 2111836 w 2150026"/>
                <a:gd name="connsiteY133" fmla="*/ 734499 h 1282390"/>
                <a:gd name="connsiteX134" fmla="*/ 2121361 w 2150026"/>
                <a:gd name="connsiteY134" fmla="*/ 748786 h 1282390"/>
                <a:gd name="connsiteX135" fmla="*/ 2126123 w 2150026"/>
                <a:gd name="connsiteY135" fmla="*/ 755930 h 1282390"/>
                <a:gd name="connsiteX136" fmla="*/ 2133267 w 2150026"/>
                <a:gd name="connsiteY136" fmla="*/ 770218 h 1282390"/>
                <a:gd name="connsiteX137" fmla="*/ 2140411 w 2150026"/>
                <a:gd name="connsiteY137" fmla="*/ 796411 h 1282390"/>
                <a:gd name="connsiteX138" fmla="*/ 2145173 w 2150026"/>
                <a:gd name="connsiteY138" fmla="*/ 827368 h 1282390"/>
                <a:gd name="connsiteX139" fmla="*/ 2140411 w 2150026"/>
                <a:gd name="connsiteY139" fmla="*/ 874993 h 1282390"/>
                <a:gd name="connsiteX140" fmla="*/ 2135648 w 2150026"/>
                <a:gd name="connsiteY140" fmla="*/ 882136 h 1282390"/>
                <a:gd name="connsiteX141" fmla="*/ 2135648 w 2150026"/>
                <a:gd name="connsiteY141" fmla="*/ 898805 h 1282390"/>
                <a:gd name="connsiteX142" fmla="*/ 2142792 w 2150026"/>
                <a:gd name="connsiteY142" fmla="*/ 901186 h 1282390"/>
                <a:gd name="connsiteX143" fmla="*/ 2145173 w 2150026"/>
                <a:gd name="connsiteY143" fmla="*/ 908330 h 1282390"/>
                <a:gd name="connsiteX144" fmla="*/ 2149936 w 2150026"/>
                <a:gd name="connsiteY144" fmla="*/ 915474 h 1282390"/>
                <a:gd name="connsiteX145" fmla="*/ 2145173 w 2150026"/>
                <a:gd name="connsiteY145" fmla="*/ 955955 h 1282390"/>
                <a:gd name="connsiteX146" fmla="*/ 2142792 w 2150026"/>
                <a:gd name="connsiteY146" fmla="*/ 986911 h 1282390"/>
                <a:gd name="connsiteX147" fmla="*/ 2138029 w 2150026"/>
                <a:gd name="connsiteY147" fmla="*/ 1001199 h 1282390"/>
                <a:gd name="connsiteX148" fmla="*/ 2135648 w 2150026"/>
                <a:gd name="connsiteY148" fmla="*/ 1008343 h 1282390"/>
                <a:gd name="connsiteX149" fmla="*/ 2130886 w 2150026"/>
                <a:gd name="connsiteY149" fmla="*/ 1015486 h 1282390"/>
                <a:gd name="connsiteX150" fmla="*/ 2128504 w 2150026"/>
                <a:gd name="connsiteY150" fmla="*/ 1022630 h 1282390"/>
                <a:gd name="connsiteX151" fmla="*/ 2123742 w 2150026"/>
                <a:gd name="connsiteY151" fmla="*/ 1029774 h 1282390"/>
                <a:gd name="connsiteX152" fmla="*/ 2121361 w 2150026"/>
                <a:gd name="connsiteY152" fmla="*/ 1036918 h 1282390"/>
                <a:gd name="connsiteX153" fmla="*/ 2111836 w 2150026"/>
                <a:gd name="connsiteY153" fmla="*/ 1051205 h 1282390"/>
                <a:gd name="connsiteX154" fmla="*/ 2107073 w 2150026"/>
                <a:gd name="connsiteY154" fmla="*/ 1065493 h 1282390"/>
                <a:gd name="connsiteX155" fmla="*/ 2111836 w 2150026"/>
                <a:gd name="connsiteY155" fmla="*/ 1082161 h 1282390"/>
                <a:gd name="connsiteX156" fmla="*/ 2130886 w 2150026"/>
                <a:gd name="connsiteY156" fmla="*/ 1098829 h 1282390"/>
                <a:gd name="connsiteX157" fmla="*/ 2114217 w 2150026"/>
                <a:gd name="connsiteY157" fmla="*/ 1158360 h 1282390"/>
                <a:gd name="connsiteX158" fmla="*/ 2068973 w 2150026"/>
                <a:gd name="connsiteY158" fmla="*/ 1253610 h 1282390"/>
                <a:gd name="connsiteX159" fmla="*/ 130637 w 2150026"/>
                <a:gd name="connsiteY159" fmla="*/ 898805 h 1282390"/>
                <a:gd name="connsiteX160" fmla="*/ 99681 w 2150026"/>
                <a:gd name="connsiteY160" fmla="*/ 870230 h 1282390"/>
                <a:gd name="connsiteX161" fmla="*/ 61581 w 2150026"/>
                <a:gd name="connsiteY161" fmla="*/ 836893 h 1282390"/>
                <a:gd name="connsiteX162" fmla="*/ 2050 w 2150026"/>
                <a:gd name="connsiteY162" fmla="*/ 746405 h 1282390"/>
                <a:gd name="connsiteX163" fmla="*/ 37769 w 2150026"/>
                <a:gd name="connsiteY163" fmla="*/ 598768 h 1282390"/>
                <a:gd name="connsiteX164" fmla="*/ 42531 w 2150026"/>
                <a:gd name="connsiteY164" fmla="*/ 553524 h 1282390"/>
                <a:gd name="connsiteX165" fmla="*/ 121113 w 2150026"/>
                <a:gd name="connsiteY165" fmla="*/ 424936 h 1282390"/>
                <a:gd name="connsiteX166" fmla="*/ 152069 w 2150026"/>
                <a:gd name="connsiteY166" fmla="*/ 339211 h 1282390"/>
                <a:gd name="connsiteX167" fmla="*/ 199694 w 2150026"/>
                <a:gd name="connsiteY167" fmla="*/ 286824 h 1282390"/>
                <a:gd name="connsiteX168" fmla="*/ 240174 w 2150026"/>
                <a:gd name="connsiteY168" fmla="*/ 263011 h 1282390"/>
                <a:gd name="connsiteX169" fmla="*/ 273512 w 2150026"/>
                <a:gd name="connsiteY169" fmla="*/ 255868 h 1282390"/>
                <a:gd name="connsiteX170" fmla="*/ 411625 w 2150026"/>
                <a:gd name="connsiteY170" fmla="*/ 158236 h 1282390"/>
                <a:gd name="connsiteX171" fmla="*/ 464013 w 2150026"/>
                <a:gd name="connsiteY171" fmla="*/ 132043 h 1282390"/>
                <a:gd name="connsiteX172" fmla="*/ 497350 w 2150026"/>
                <a:gd name="connsiteY172" fmla="*/ 112993 h 1282390"/>
                <a:gd name="connsiteX173" fmla="*/ 768813 w 2150026"/>
                <a:gd name="connsiteY173" fmla="*/ 41555 h 1282390"/>
                <a:gd name="connsiteX174" fmla="*/ 799768 w 2150026"/>
                <a:gd name="connsiteY174" fmla="*/ 24886 h 1282390"/>
                <a:gd name="connsiteX175" fmla="*/ 909306 w 2150026"/>
                <a:gd name="connsiteY175" fmla="*/ 20124 h 1282390"/>
                <a:gd name="connsiteX176" fmla="*/ 983124 w 2150026"/>
                <a:gd name="connsiteY176" fmla="*/ 1074 h 1282390"/>
                <a:gd name="connsiteX177" fmla="*/ 1090279 w 2150026"/>
                <a:gd name="connsiteY177" fmla="*/ 32030 h 1282390"/>
                <a:gd name="connsiteX0" fmla="*/ 1095904 w 2150888"/>
                <a:gd name="connsiteY0" fmla="*/ 34411 h 1282390"/>
                <a:gd name="connsiteX1" fmla="*/ 1112573 w 2150888"/>
                <a:gd name="connsiteY1" fmla="*/ 32030 h 1282390"/>
                <a:gd name="connsiteX2" fmla="*/ 1119716 w 2150888"/>
                <a:gd name="connsiteY2" fmla="*/ 29649 h 1282390"/>
                <a:gd name="connsiteX3" fmla="*/ 1131623 w 2150888"/>
                <a:gd name="connsiteY3" fmla="*/ 27268 h 1282390"/>
                <a:gd name="connsiteX4" fmla="*/ 1138766 w 2150888"/>
                <a:gd name="connsiteY4" fmla="*/ 24886 h 1282390"/>
                <a:gd name="connsiteX5" fmla="*/ 1145910 w 2150888"/>
                <a:gd name="connsiteY5" fmla="*/ 20124 h 1282390"/>
                <a:gd name="connsiteX6" fmla="*/ 1160198 w 2150888"/>
                <a:gd name="connsiteY6" fmla="*/ 17743 h 1282390"/>
                <a:gd name="connsiteX7" fmla="*/ 1193535 w 2150888"/>
                <a:gd name="connsiteY7" fmla="*/ 24886 h 1282390"/>
                <a:gd name="connsiteX8" fmla="*/ 1200679 w 2150888"/>
                <a:gd name="connsiteY8" fmla="*/ 27268 h 1282390"/>
                <a:gd name="connsiteX9" fmla="*/ 1222110 w 2150888"/>
                <a:gd name="connsiteY9" fmla="*/ 29649 h 1282390"/>
                <a:gd name="connsiteX10" fmla="*/ 1245923 w 2150888"/>
                <a:gd name="connsiteY10" fmla="*/ 34411 h 1282390"/>
                <a:gd name="connsiteX11" fmla="*/ 1260210 w 2150888"/>
                <a:gd name="connsiteY11" fmla="*/ 39174 h 1282390"/>
                <a:gd name="connsiteX12" fmla="*/ 1274498 w 2150888"/>
                <a:gd name="connsiteY12" fmla="*/ 43936 h 1282390"/>
                <a:gd name="connsiteX13" fmla="*/ 1281641 w 2150888"/>
                <a:gd name="connsiteY13" fmla="*/ 46318 h 1282390"/>
                <a:gd name="connsiteX14" fmla="*/ 1288785 w 2150888"/>
                <a:gd name="connsiteY14" fmla="*/ 48699 h 1282390"/>
                <a:gd name="connsiteX15" fmla="*/ 1295929 w 2150888"/>
                <a:gd name="connsiteY15" fmla="*/ 62986 h 1282390"/>
                <a:gd name="connsiteX16" fmla="*/ 1305454 w 2150888"/>
                <a:gd name="connsiteY16" fmla="*/ 84418 h 1282390"/>
                <a:gd name="connsiteX17" fmla="*/ 1307835 w 2150888"/>
                <a:gd name="connsiteY17" fmla="*/ 91561 h 1282390"/>
                <a:gd name="connsiteX18" fmla="*/ 1310216 w 2150888"/>
                <a:gd name="connsiteY18" fmla="*/ 101086 h 1282390"/>
                <a:gd name="connsiteX19" fmla="*/ 1307835 w 2150888"/>
                <a:gd name="connsiteY19" fmla="*/ 84418 h 1282390"/>
                <a:gd name="connsiteX20" fmla="*/ 1303073 w 2150888"/>
                <a:gd name="connsiteY20" fmla="*/ 70130 h 1282390"/>
                <a:gd name="connsiteX21" fmla="*/ 1305454 w 2150888"/>
                <a:gd name="connsiteY21" fmla="*/ 60605 h 1282390"/>
                <a:gd name="connsiteX22" fmla="*/ 1400704 w 2150888"/>
                <a:gd name="connsiteY22" fmla="*/ 67749 h 1282390"/>
                <a:gd name="connsiteX23" fmla="*/ 1422135 w 2150888"/>
                <a:gd name="connsiteY23" fmla="*/ 74893 h 1282390"/>
                <a:gd name="connsiteX24" fmla="*/ 1429279 w 2150888"/>
                <a:gd name="connsiteY24" fmla="*/ 77274 h 1282390"/>
                <a:gd name="connsiteX25" fmla="*/ 1436423 w 2150888"/>
                <a:gd name="connsiteY25" fmla="*/ 79655 h 1282390"/>
                <a:gd name="connsiteX26" fmla="*/ 1441185 w 2150888"/>
                <a:gd name="connsiteY26" fmla="*/ 86799 h 1282390"/>
                <a:gd name="connsiteX27" fmla="*/ 1448329 w 2150888"/>
                <a:gd name="connsiteY27" fmla="*/ 89180 h 1282390"/>
                <a:gd name="connsiteX28" fmla="*/ 1455473 w 2150888"/>
                <a:gd name="connsiteY28" fmla="*/ 93943 h 1282390"/>
                <a:gd name="connsiteX29" fmla="*/ 1460235 w 2150888"/>
                <a:gd name="connsiteY29" fmla="*/ 101086 h 1282390"/>
                <a:gd name="connsiteX30" fmla="*/ 1469760 w 2150888"/>
                <a:gd name="connsiteY30" fmla="*/ 122518 h 1282390"/>
                <a:gd name="connsiteX31" fmla="*/ 1488810 w 2150888"/>
                <a:gd name="connsiteY31" fmla="*/ 120136 h 1282390"/>
                <a:gd name="connsiteX32" fmla="*/ 1491191 w 2150888"/>
                <a:gd name="connsiteY32" fmla="*/ 112993 h 1282390"/>
                <a:gd name="connsiteX33" fmla="*/ 1498335 w 2150888"/>
                <a:gd name="connsiteY33" fmla="*/ 108230 h 1282390"/>
                <a:gd name="connsiteX34" fmla="*/ 1515004 w 2150888"/>
                <a:gd name="connsiteY34" fmla="*/ 110611 h 1282390"/>
                <a:gd name="connsiteX35" fmla="*/ 1543579 w 2150888"/>
                <a:gd name="connsiteY35" fmla="*/ 115374 h 1282390"/>
                <a:gd name="connsiteX36" fmla="*/ 1555485 w 2150888"/>
                <a:gd name="connsiteY36" fmla="*/ 124899 h 1282390"/>
                <a:gd name="connsiteX37" fmla="*/ 1567391 w 2150888"/>
                <a:gd name="connsiteY37" fmla="*/ 136805 h 1282390"/>
                <a:gd name="connsiteX38" fmla="*/ 1588823 w 2150888"/>
                <a:gd name="connsiteY38" fmla="*/ 146330 h 1282390"/>
                <a:gd name="connsiteX39" fmla="*/ 1595966 w 2150888"/>
                <a:gd name="connsiteY39" fmla="*/ 160618 h 1282390"/>
                <a:gd name="connsiteX40" fmla="*/ 1591204 w 2150888"/>
                <a:gd name="connsiteY40" fmla="*/ 179668 h 1282390"/>
                <a:gd name="connsiteX41" fmla="*/ 1588823 w 2150888"/>
                <a:gd name="connsiteY41" fmla="*/ 196336 h 1282390"/>
                <a:gd name="connsiteX42" fmla="*/ 1584060 w 2150888"/>
                <a:gd name="connsiteY42" fmla="*/ 224911 h 1282390"/>
                <a:gd name="connsiteX43" fmla="*/ 1588823 w 2150888"/>
                <a:gd name="connsiteY43" fmla="*/ 198718 h 1282390"/>
                <a:gd name="connsiteX44" fmla="*/ 1593585 w 2150888"/>
                <a:gd name="connsiteY44" fmla="*/ 191574 h 1282390"/>
                <a:gd name="connsiteX45" fmla="*/ 1600729 w 2150888"/>
                <a:gd name="connsiteY45" fmla="*/ 189193 h 1282390"/>
                <a:gd name="connsiteX46" fmla="*/ 1605491 w 2150888"/>
                <a:gd name="connsiteY46" fmla="*/ 182049 h 1282390"/>
                <a:gd name="connsiteX47" fmla="*/ 1619779 w 2150888"/>
                <a:gd name="connsiteY47" fmla="*/ 172524 h 1282390"/>
                <a:gd name="connsiteX48" fmla="*/ 1603110 w 2150888"/>
                <a:gd name="connsiteY48" fmla="*/ 170143 h 1282390"/>
                <a:gd name="connsiteX49" fmla="*/ 1617398 w 2150888"/>
                <a:gd name="connsiteY49" fmla="*/ 165380 h 1282390"/>
                <a:gd name="connsiteX50" fmla="*/ 1629304 w 2150888"/>
                <a:gd name="connsiteY50" fmla="*/ 167761 h 1282390"/>
                <a:gd name="connsiteX51" fmla="*/ 1636448 w 2150888"/>
                <a:gd name="connsiteY51" fmla="*/ 170143 h 1282390"/>
                <a:gd name="connsiteX52" fmla="*/ 1645973 w 2150888"/>
                <a:gd name="connsiteY52" fmla="*/ 179668 h 1282390"/>
                <a:gd name="connsiteX53" fmla="*/ 1655498 w 2150888"/>
                <a:gd name="connsiteY53" fmla="*/ 189193 h 1282390"/>
                <a:gd name="connsiteX54" fmla="*/ 1660260 w 2150888"/>
                <a:gd name="connsiteY54" fmla="*/ 196336 h 1282390"/>
                <a:gd name="connsiteX55" fmla="*/ 1674548 w 2150888"/>
                <a:gd name="connsiteY55" fmla="*/ 210624 h 1282390"/>
                <a:gd name="connsiteX56" fmla="*/ 1676929 w 2150888"/>
                <a:gd name="connsiteY56" fmla="*/ 217768 h 1282390"/>
                <a:gd name="connsiteX57" fmla="*/ 1681691 w 2150888"/>
                <a:gd name="connsiteY57" fmla="*/ 241580 h 1282390"/>
                <a:gd name="connsiteX58" fmla="*/ 1688835 w 2150888"/>
                <a:gd name="connsiteY58" fmla="*/ 239199 h 1282390"/>
                <a:gd name="connsiteX59" fmla="*/ 1693598 w 2150888"/>
                <a:gd name="connsiteY59" fmla="*/ 224911 h 1282390"/>
                <a:gd name="connsiteX60" fmla="*/ 1700741 w 2150888"/>
                <a:gd name="connsiteY60" fmla="*/ 210624 h 1282390"/>
                <a:gd name="connsiteX61" fmla="*/ 1724554 w 2150888"/>
                <a:gd name="connsiteY61" fmla="*/ 215386 h 1282390"/>
                <a:gd name="connsiteX62" fmla="*/ 1731698 w 2150888"/>
                <a:gd name="connsiteY62" fmla="*/ 220149 h 1282390"/>
                <a:gd name="connsiteX63" fmla="*/ 1745985 w 2150888"/>
                <a:gd name="connsiteY63" fmla="*/ 224911 h 1282390"/>
                <a:gd name="connsiteX64" fmla="*/ 1750748 w 2150888"/>
                <a:gd name="connsiteY64" fmla="*/ 232055 h 1282390"/>
                <a:gd name="connsiteX65" fmla="*/ 1757891 w 2150888"/>
                <a:gd name="connsiteY65" fmla="*/ 234436 h 1282390"/>
                <a:gd name="connsiteX66" fmla="*/ 1765035 w 2150888"/>
                <a:gd name="connsiteY66" fmla="*/ 239199 h 1282390"/>
                <a:gd name="connsiteX67" fmla="*/ 1774560 w 2150888"/>
                <a:gd name="connsiteY67" fmla="*/ 248724 h 1282390"/>
                <a:gd name="connsiteX68" fmla="*/ 1786466 w 2150888"/>
                <a:gd name="connsiteY68" fmla="*/ 258249 h 1282390"/>
                <a:gd name="connsiteX69" fmla="*/ 1795991 w 2150888"/>
                <a:gd name="connsiteY69" fmla="*/ 272536 h 1282390"/>
                <a:gd name="connsiteX70" fmla="*/ 1803135 w 2150888"/>
                <a:gd name="connsiteY70" fmla="*/ 293968 h 1282390"/>
                <a:gd name="connsiteX71" fmla="*/ 1805516 w 2150888"/>
                <a:gd name="connsiteY71" fmla="*/ 301111 h 1282390"/>
                <a:gd name="connsiteX72" fmla="*/ 1807898 w 2150888"/>
                <a:gd name="connsiteY72" fmla="*/ 308255 h 1282390"/>
                <a:gd name="connsiteX73" fmla="*/ 1829329 w 2150888"/>
                <a:gd name="connsiteY73" fmla="*/ 305874 h 1282390"/>
                <a:gd name="connsiteX74" fmla="*/ 1836473 w 2150888"/>
                <a:gd name="connsiteY74" fmla="*/ 303493 h 1282390"/>
                <a:gd name="connsiteX75" fmla="*/ 1841235 w 2150888"/>
                <a:gd name="connsiteY75" fmla="*/ 296349 h 1282390"/>
                <a:gd name="connsiteX76" fmla="*/ 1857904 w 2150888"/>
                <a:gd name="connsiteY76" fmla="*/ 303493 h 1282390"/>
                <a:gd name="connsiteX77" fmla="*/ 1874573 w 2150888"/>
                <a:gd name="connsiteY77" fmla="*/ 322543 h 1282390"/>
                <a:gd name="connsiteX78" fmla="*/ 1881716 w 2150888"/>
                <a:gd name="connsiteY78" fmla="*/ 336830 h 1282390"/>
                <a:gd name="connsiteX79" fmla="*/ 1884098 w 2150888"/>
                <a:gd name="connsiteY79" fmla="*/ 343974 h 1282390"/>
                <a:gd name="connsiteX80" fmla="*/ 1888860 w 2150888"/>
                <a:gd name="connsiteY80" fmla="*/ 351118 h 1282390"/>
                <a:gd name="connsiteX81" fmla="*/ 1893623 w 2150888"/>
                <a:gd name="connsiteY81" fmla="*/ 365405 h 1282390"/>
                <a:gd name="connsiteX82" fmla="*/ 1898385 w 2150888"/>
                <a:gd name="connsiteY82" fmla="*/ 372549 h 1282390"/>
                <a:gd name="connsiteX83" fmla="*/ 1900766 w 2150888"/>
                <a:gd name="connsiteY83" fmla="*/ 379693 h 1282390"/>
                <a:gd name="connsiteX84" fmla="*/ 1912673 w 2150888"/>
                <a:gd name="connsiteY84" fmla="*/ 391599 h 1282390"/>
                <a:gd name="connsiteX85" fmla="*/ 1943629 w 2150888"/>
                <a:gd name="connsiteY85" fmla="*/ 393980 h 1282390"/>
                <a:gd name="connsiteX86" fmla="*/ 1950773 w 2150888"/>
                <a:gd name="connsiteY86" fmla="*/ 396361 h 1282390"/>
                <a:gd name="connsiteX87" fmla="*/ 1955535 w 2150888"/>
                <a:gd name="connsiteY87" fmla="*/ 403505 h 1282390"/>
                <a:gd name="connsiteX88" fmla="*/ 1962679 w 2150888"/>
                <a:gd name="connsiteY88" fmla="*/ 408268 h 1282390"/>
                <a:gd name="connsiteX89" fmla="*/ 1972204 w 2150888"/>
                <a:gd name="connsiteY89" fmla="*/ 420174 h 1282390"/>
                <a:gd name="connsiteX90" fmla="*/ 1981729 w 2150888"/>
                <a:gd name="connsiteY90" fmla="*/ 434461 h 1282390"/>
                <a:gd name="connsiteX91" fmla="*/ 1986491 w 2150888"/>
                <a:gd name="connsiteY91" fmla="*/ 451130 h 1282390"/>
                <a:gd name="connsiteX92" fmla="*/ 1981729 w 2150888"/>
                <a:gd name="connsiteY92" fmla="*/ 486849 h 1282390"/>
                <a:gd name="connsiteX93" fmla="*/ 1976966 w 2150888"/>
                <a:gd name="connsiteY93" fmla="*/ 493993 h 1282390"/>
                <a:gd name="connsiteX94" fmla="*/ 1974585 w 2150888"/>
                <a:gd name="connsiteY94" fmla="*/ 501136 h 1282390"/>
                <a:gd name="connsiteX95" fmla="*/ 1996016 w 2150888"/>
                <a:gd name="connsiteY95" fmla="*/ 493993 h 1282390"/>
                <a:gd name="connsiteX96" fmla="*/ 2000779 w 2150888"/>
                <a:gd name="connsiteY96" fmla="*/ 486849 h 1282390"/>
                <a:gd name="connsiteX97" fmla="*/ 2031735 w 2150888"/>
                <a:gd name="connsiteY97" fmla="*/ 491611 h 1282390"/>
                <a:gd name="connsiteX98" fmla="*/ 2038879 w 2150888"/>
                <a:gd name="connsiteY98" fmla="*/ 522568 h 1282390"/>
                <a:gd name="connsiteX99" fmla="*/ 2043641 w 2150888"/>
                <a:gd name="connsiteY99" fmla="*/ 536855 h 1282390"/>
                <a:gd name="connsiteX100" fmla="*/ 2046023 w 2150888"/>
                <a:gd name="connsiteY100" fmla="*/ 582099 h 1282390"/>
                <a:gd name="connsiteX101" fmla="*/ 2048404 w 2150888"/>
                <a:gd name="connsiteY101" fmla="*/ 589243 h 1282390"/>
                <a:gd name="connsiteX102" fmla="*/ 2062691 w 2150888"/>
                <a:gd name="connsiteY102" fmla="*/ 603530 h 1282390"/>
                <a:gd name="connsiteX103" fmla="*/ 2067454 w 2150888"/>
                <a:gd name="connsiteY103" fmla="*/ 617818 h 1282390"/>
                <a:gd name="connsiteX104" fmla="*/ 2069835 w 2150888"/>
                <a:gd name="connsiteY104" fmla="*/ 624961 h 1282390"/>
                <a:gd name="connsiteX105" fmla="*/ 2074598 w 2150888"/>
                <a:gd name="connsiteY105" fmla="*/ 646393 h 1282390"/>
                <a:gd name="connsiteX106" fmla="*/ 2072216 w 2150888"/>
                <a:gd name="connsiteY106" fmla="*/ 620199 h 1282390"/>
                <a:gd name="connsiteX107" fmla="*/ 2065073 w 2150888"/>
                <a:gd name="connsiteY107" fmla="*/ 617818 h 1282390"/>
                <a:gd name="connsiteX108" fmla="*/ 2062691 w 2150888"/>
                <a:gd name="connsiteY108" fmla="*/ 610674 h 1282390"/>
                <a:gd name="connsiteX109" fmla="*/ 2053166 w 2150888"/>
                <a:gd name="connsiteY109" fmla="*/ 596386 h 1282390"/>
                <a:gd name="connsiteX110" fmla="*/ 2057929 w 2150888"/>
                <a:gd name="connsiteY110" fmla="*/ 603530 h 1282390"/>
                <a:gd name="connsiteX111" fmla="*/ 2069835 w 2150888"/>
                <a:gd name="connsiteY111" fmla="*/ 615436 h 1282390"/>
                <a:gd name="connsiteX112" fmla="*/ 2079360 w 2150888"/>
                <a:gd name="connsiteY112" fmla="*/ 629724 h 1282390"/>
                <a:gd name="connsiteX113" fmla="*/ 2081741 w 2150888"/>
                <a:gd name="connsiteY113" fmla="*/ 636868 h 1282390"/>
                <a:gd name="connsiteX114" fmla="*/ 2086504 w 2150888"/>
                <a:gd name="connsiteY114" fmla="*/ 644011 h 1282390"/>
                <a:gd name="connsiteX115" fmla="*/ 2084123 w 2150888"/>
                <a:gd name="connsiteY115" fmla="*/ 663061 h 1282390"/>
                <a:gd name="connsiteX116" fmla="*/ 2081741 w 2150888"/>
                <a:gd name="connsiteY116" fmla="*/ 670205 h 1282390"/>
                <a:gd name="connsiteX117" fmla="*/ 2067454 w 2150888"/>
                <a:gd name="connsiteY117" fmla="*/ 677349 h 1282390"/>
                <a:gd name="connsiteX118" fmla="*/ 2060310 w 2150888"/>
                <a:gd name="connsiteY118" fmla="*/ 682111 h 1282390"/>
                <a:gd name="connsiteX119" fmla="*/ 2055548 w 2150888"/>
                <a:gd name="connsiteY119" fmla="*/ 689255 h 1282390"/>
                <a:gd name="connsiteX120" fmla="*/ 2062691 w 2150888"/>
                <a:gd name="connsiteY120" fmla="*/ 694018 h 1282390"/>
                <a:gd name="connsiteX121" fmla="*/ 2076979 w 2150888"/>
                <a:gd name="connsiteY121" fmla="*/ 698780 h 1282390"/>
                <a:gd name="connsiteX122" fmla="*/ 2084123 w 2150888"/>
                <a:gd name="connsiteY122" fmla="*/ 701161 h 1282390"/>
                <a:gd name="connsiteX123" fmla="*/ 2088885 w 2150888"/>
                <a:gd name="connsiteY123" fmla="*/ 694018 h 1282390"/>
                <a:gd name="connsiteX124" fmla="*/ 2072216 w 2150888"/>
                <a:gd name="connsiteY124" fmla="*/ 684493 h 1282390"/>
                <a:gd name="connsiteX125" fmla="*/ 2091266 w 2150888"/>
                <a:gd name="connsiteY125" fmla="*/ 701161 h 1282390"/>
                <a:gd name="connsiteX126" fmla="*/ 2103173 w 2150888"/>
                <a:gd name="connsiteY126" fmla="*/ 715449 h 1282390"/>
                <a:gd name="connsiteX127" fmla="*/ 2112698 w 2150888"/>
                <a:gd name="connsiteY127" fmla="*/ 744024 h 1282390"/>
                <a:gd name="connsiteX128" fmla="*/ 2117460 w 2150888"/>
                <a:gd name="connsiteY128" fmla="*/ 758311 h 1282390"/>
                <a:gd name="connsiteX129" fmla="*/ 2119841 w 2150888"/>
                <a:gd name="connsiteY129" fmla="*/ 765455 h 1282390"/>
                <a:gd name="connsiteX130" fmla="*/ 2124604 w 2150888"/>
                <a:gd name="connsiteY130" fmla="*/ 772599 h 1282390"/>
                <a:gd name="connsiteX131" fmla="*/ 2117460 w 2150888"/>
                <a:gd name="connsiteY131" fmla="*/ 748786 h 1282390"/>
                <a:gd name="connsiteX132" fmla="*/ 2115079 w 2150888"/>
                <a:gd name="connsiteY132" fmla="*/ 741643 h 1282390"/>
                <a:gd name="connsiteX133" fmla="*/ 2112698 w 2150888"/>
                <a:gd name="connsiteY133" fmla="*/ 734499 h 1282390"/>
                <a:gd name="connsiteX134" fmla="*/ 2122223 w 2150888"/>
                <a:gd name="connsiteY134" fmla="*/ 748786 h 1282390"/>
                <a:gd name="connsiteX135" fmla="*/ 2126985 w 2150888"/>
                <a:gd name="connsiteY135" fmla="*/ 755930 h 1282390"/>
                <a:gd name="connsiteX136" fmla="*/ 2134129 w 2150888"/>
                <a:gd name="connsiteY136" fmla="*/ 770218 h 1282390"/>
                <a:gd name="connsiteX137" fmla="*/ 2141273 w 2150888"/>
                <a:gd name="connsiteY137" fmla="*/ 796411 h 1282390"/>
                <a:gd name="connsiteX138" fmla="*/ 2146035 w 2150888"/>
                <a:gd name="connsiteY138" fmla="*/ 827368 h 1282390"/>
                <a:gd name="connsiteX139" fmla="*/ 2141273 w 2150888"/>
                <a:gd name="connsiteY139" fmla="*/ 874993 h 1282390"/>
                <a:gd name="connsiteX140" fmla="*/ 2136510 w 2150888"/>
                <a:gd name="connsiteY140" fmla="*/ 882136 h 1282390"/>
                <a:gd name="connsiteX141" fmla="*/ 2136510 w 2150888"/>
                <a:gd name="connsiteY141" fmla="*/ 898805 h 1282390"/>
                <a:gd name="connsiteX142" fmla="*/ 2143654 w 2150888"/>
                <a:gd name="connsiteY142" fmla="*/ 901186 h 1282390"/>
                <a:gd name="connsiteX143" fmla="*/ 2146035 w 2150888"/>
                <a:gd name="connsiteY143" fmla="*/ 908330 h 1282390"/>
                <a:gd name="connsiteX144" fmla="*/ 2150798 w 2150888"/>
                <a:gd name="connsiteY144" fmla="*/ 915474 h 1282390"/>
                <a:gd name="connsiteX145" fmla="*/ 2146035 w 2150888"/>
                <a:gd name="connsiteY145" fmla="*/ 955955 h 1282390"/>
                <a:gd name="connsiteX146" fmla="*/ 2143654 w 2150888"/>
                <a:gd name="connsiteY146" fmla="*/ 986911 h 1282390"/>
                <a:gd name="connsiteX147" fmla="*/ 2138891 w 2150888"/>
                <a:gd name="connsiteY147" fmla="*/ 1001199 h 1282390"/>
                <a:gd name="connsiteX148" fmla="*/ 2136510 w 2150888"/>
                <a:gd name="connsiteY148" fmla="*/ 1008343 h 1282390"/>
                <a:gd name="connsiteX149" fmla="*/ 2131748 w 2150888"/>
                <a:gd name="connsiteY149" fmla="*/ 1015486 h 1282390"/>
                <a:gd name="connsiteX150" fmla="*/ 2129366 w 2150888"/>
                <a:gd name="connsiteY150" fmla="*/ 1022630 h 1282390"/>
                <a:gd name="connsiteX151" fmla="*/ 2124604 w 2150888"/>
                <a:gd name="connsiteY151" fmla="*/ 1029774 h 1282390"/>
                <a:gd name="connsiteX152" fmla="*/ 2122223 w 2150888"/>
                <a:gd name="connsiteY152" fmla="*/ 1036918 h 1282390"/>
                <a:gd name="connsiteX153" fmla="*/ 2112698 w 2150888"/>
                <a:gd name="connsiteY153" fmla="*/ 1051205 h 1282390"/>
                <a:gd name="connsiteX154" fmla="*/ 2107935 w 2150888"/>
                <a:gd name="connsiteY154" fmla="*/ 1065493 h 1282390"/>
                <a:gd name="connsiteX155" fmla="*/ 2112698 w 2150888"/>
                <a:gd name="connsiteY155" fmla="*/ 1082161 h 1282390"/>
                <a:gd name="connsiteX156" fmla="*/ 2131748 w 2150888"/>
                <a:gd name="connsiteY156" fmla="*/ 1098829 h 1282390"/>
                <a:gd name="connsiteX157" fmla="*/ 2115079 w 2150888"/>
                <a:gd name="connsiteY157" fmla="*/ 1158360 h 1282390"/>
                <a:gd name="connsiteX158" fmla="*/ 2069835 w 2150888"/>
                <a:gd name="connsiteY158" fmla="*/ 1253610 h 1282390"/>
                <a:gd name="connsiteX159" fmla="*/ 131499 w 2150888"/>
                <a:gd name="connsiteY159" fmla="*/ 898805 h 1282390"/>
                <a:gd name="connsiteX160" fmla="*/ 100543 w 2150888"/>
                <a:gd name="connsiteY160" fmla="*/ 870230 h 1282390"/>
                <a:gd name="connsiteX161" fmla="*/ 62443 w 2150888"/>
                <a:gd name="connsiteY161" fmla="*/ 836893 h 1282390"/>
                <a:gd name="connsiteX162" fmla="*/ 2912 w 2150888"/>
                <a:gd name="connsiteY162" fmla="*/ 746405 h 1282390"/>
                <a:gd name="connsiteX163" fmla="*/ 7674 w 2150888"/>
                <a:gd name="connsiteY163" fmla="*/ 663061 h 1282390"/>
                <a:gd name="connsiteX164" fmla="*/ 38631 w 2150888"/>
                <a:gd name="connsiteY164" fmla="*/ 598768 h 1282390"/>
                <a:gd name="connsiteX165" fmla="*/ 43393 w 2150888"/>
                <a:gd name="connsiteY165" fmla="*/ 553524 h 1282390"/>
                <a:gd name="connsiteX166" fmla="*/ 121975 w 2150888"/>
                <a:gd name="connsiteY166" fmla="*/ 424936 h 1282390"/>
                <a:gd name="connsiteX167" fmla="*/ 152931 w 2150888"/>
                <a:gd name="connsiteY167" fmla="*/ 339211 h 1282390"/>
                <a:gd name="connsiteX168" fmla="*/ 200556 w 2150888"/>
                <a:gd name="connsiteY168" fmla="*/ 286824 h 1282390"/>
                <a:gd name="connsiteX169" fmla="*/ 241036 w 2150888"/>
                <a:gd name="connsiteY169" fmla="*/ 263011 h 1282390"/>
                <a:gd name="connsiteX170" fmla="*/ 274374 w 2150888"/>
                <a:gd name="connsiteY170" fmla="*/ 255868 h 1282390"/>
                <a:gd name="connsiteX171" fmla="*/ 412487 w 2150888"/>
                <a:gd name="connsiteY171" fmla="*/ 158236 h 1282390"/>
                <a:gd name="connsiteX172" fmla="*/ 464875 w 2150888"/>
                <a:gd name="connsiteY172" fmla="*/ 132043 h 1282390"/>
                <a:gd name="connsiteX173" fmla="*/ 498212 w 2150888"/>
                <a:gd name="connsiteY173" fmla="*/ 112993 h 1282390"/>
                <a:gd name="connsiteX174" fmla="*/ 769675 w 2150888"/>
                <a:gd name="connsiteY174" fmla="*/ 41555 h 1282390"/>
                <a:gd name="connsiteX175" fmla="*/ 800630 w 2150888"/>
                <a:gd name="connsiteY175" fmla="*/ 24886 h 1282390"/>
                <a:gd name="connsiteX176" fmla="*/ 910168 w 2150888"/>
                <a:gd name="connsiteY176" fmla="*/ 20124 h 1282390"/>
                <a:gd name="connsiteX177" fmla="*/ 983986 w 2150888"/>
                <a:gd name="connsiteY177" fmla="*/ 1074 h 1282390"/>
                <a:gd name="connsiteX178" fmla="*/ 1091141 w 2150888"/>
                <a:gd name="connsiteY178" fmla="*/ 32030 h 1282390"/>
                <a:gd name="connsiteX0" fmla="*/ 1095904 w 2150888"/>
                <a:gd name="connsiteY0" fmla="*/ 34411 h 1329543"/>
                <a:gd name="connsiteX1" fmla="*/ 1112573 w 2150888"/>
                <a:gd name="connsiteY1" fmla="*/ 32030 h 1329543"/>
                <a:gd name="connsiteX2" fmla="*/ 1119716 w 2150888"/>
                <a:gd name="connsiteY2" fmla="*/ 29649 h 1329543"/>
                <a:gd name="connsiteX3" fmla="*/ 1131623 w 2150888"/>
                <a:gd name="connsiteY3" fmla="*/ 27268 h 1329543"/>
                <a:gd name="connsiteX4" fmla="*/ 1138766 w 2150888"/>
                <a:gd name="connsiteY4" fmla="*/ 24886 h 1329543"/>
                <a:gd name="connsiteX5" fmla="*/ 1145910 w 2150888"/>
                <a:gd name="connsiteY5" fmla="*/ 20124 h 1329543"/>
                <a:gd name="connsiteX6" fmla="*/ 1160198 w 2150888"/>
                <a:gd name="connsiteY6" fmla="*/ 17743 h 1329543"/>
                <a:gd name="connsiteX7" fmla="*/ 1193535 w 2150888"/>
                <a:gd name="connsiteY7" fmla="*/ 24886 h 1329543"/>
                <a:gd name="connsiteX8" fmla="*/ 1200679 w 2150888"/>
                <a:gd name="connsiteY8" fmla="*/ 27268 h 1329543"/>
                <a:gd name="connsiteX9" fmla="*/ 1222110 w 2150888"/>
                <a:gd name="connsiteY9" fmla="*/ 29649 h 1329543"/>
                <a:gd name="connsiteX10" fmla="*/ 1245923 w 2150888"/>
                <a:gd name="connsiteY10" fmla="*/ 34411 h 1329543"/>
                <a:gd name="connsiteX11" fmla="*/ 1260210 w 2150888"/>
                <a:gd name="connsiteY11" fmla="*/ 39174 h 1329543"/>
                <a:gd name="connsiteX12" fmla="*/ 1274498 w 2150888"/>
                <a:gd name="connsiteY12" fmla="*/ 43936 h 1329543"/>
                <a:gd name="connsiteX13" fmla="*/ 1281641 w 2150888"/>
                <a:gd name="connsiteY13" fmla="*/ 46318 h 1329543"/>
                <a:gd name="connsiteX14" fmla="*/ 1288785 w 2150888"/>
                <a:gd name="connsiteY14" fmla="*/ 48699 h 1329543"/>
                <a:gd name="connsiteX15" fmla="*/ 1295929 w 2150888"/>
                <a:gd name="connsiteY15" fmla="*/ 62986 h 1329543"/>
                <a:gd name="connsiteX16" fmla="*/ 1305454 w 2150888"/>
                <a:gd name="connsiteY16" fmla="*/ 84418 h 1329543"/>
                <a:gd name="connsiteX17" fmla="*/ 1307835 w 2150888"/>
                <a:gd name="connsiteY17" fmla="*/ 91561 h 1329543"/>
                <a:gd name="connsiteX18" fmla="*/ 1310216 w 2150888"/>
                <a:gd name="connsiteY18" fmla="*/ 101086 h 1329543"/>
                <a:gd name="connsiteX19" fmla="*/ 1307835 w 2150888"/>
                <a:gd name="connsiteY19" fmla="*/ 84418 h 1329543"/>
                <a:gd name="connsiteX20" fmla="*/ 1303073 w 2150888"/>
                <a:gd name="connsiteY20" fmla="*/ 70130 h 1329543"/>
                <a:gd name="connsiteX21" fmla="*/ 1305454 w 2150888"/>
                <a:gd name="connsiteY21" fmla="*/ 60605 h 1329543"/>
                <a:gd name="connsiteX22" fmla="*/ 1400704 w 2150888"/>
                <a:gd name="connsiteY22" fmla="*/ 67749 h 1329543"/>
                <a:gd name="connsiteX23" fmla="*/ 1422135 w 2150888"/>
                <a:gd name="connsiteY23" fmla="*/ 74893 h 1329543"/>
                <a:gd name="connsiteX24" fmla="*/ 1429279 w 2150888"/>
                <a:gd name="connsiteY24" fmla="*/ 77274 h 1329543"/>
                <a:gd name="connsiteX25" fmla="*/ 1436423 w 2150888"/>
                <a:gd name="connsiteY25" fmla="*/ 79655 h 1329543"/>
                <a:gd name="connsiteX26" fmla="*/ 1441185 w 2150888"/>
                <a:gd name="connsiteY26" fmla="*/ 86799 h 1329543"/>
                <a:gd name="connsiteX27" fmla="*/ 1448329 w 2150888"/>
                <a:gd name="connsiteY27" fmla="*/ 89180 h 1329543"/>
                <a:gd name="connsiteX28" fmla="*/ 1455473 w 2150888"/>
                <a:gd name="connsiteY28" fmla="*/ 93943 h 1329543"/>
                <a:gd name="connsiteX29" fmla="*/ 1460235 w 2150888"/>
                <a:gd name="connsiteY29" fmla="*/ 101086 h 1329543"/>
                <a:gd name="connsiteX30" fmla="*/ 1469760 w 2150888"/>
                <a:gd name="connsiteY30" fmla="*/ 122518 h 1329543"/>
                <a:gd name="connsiteX31" fmla="*/ 1488810 w 2150888"/>
                <a:gd name="connsiteY31" fmla="*/ 120136 h 1329543"/>
                <a:gd name="connsiteX32" fmla="*/ 1491191 w 2150888"/>
                <a:gd name="connsiteY32" fmla="*/ 112993 h 1329543"/>
                <a:gd name="connsiteX33" fmla="*/ 1498335 w 2150888"/>
                <a:gd name="connsiteY33" fmla="*/ 108230 h 1329543"/>
                <a:gd name="connsiteX34" fmla="*/ 1515004 w 2150888"/>
                <a:gd name="connsiteY34" fmla="*/ 110611 h 1329543"/>
                <a:gd name="connsiteX35" fmla="*/ 1543579 w 2150888"/>
                <a:gd name="connsiteY35" fmla="*/ 115374 h 1329543"/>
                <a:gd name="connsiteX36" fmla="*/ 1555485 w 2150888"/>
                <a:gd name="connsiteY36" fmla="*/ 124899 h 1329543"/>
                <a:gd name="connsiteX37" fmla="*/ 1567391 w 2150888"/>
                <a:gd name="connsiteY37" fmla="*/ 136805 h 1329543"/>
                <a:gd name="connsiteX38" fmla="*/ 1588823 w 2150888"/>
                <a:gd name="connsiteY38" fmla="*/ 146330 h 1329543"/>
                <a:gd name="connsiteX39" fmla="*/ 1595966 w 2150888"/>
                <a:gd name="connsiteY39" fmla="*/ 160618 h 1329543"/>
                <a:gd name="connsiteX40" fmla="*/ 1591204 w 2150888"/>
                <a:gd name="connsiteY40" fmla="*/ 179668 h 1329543"/>
                <a:gd name="connsiteX41" fmla="*/ 1588823 w 2150888"/>
                <a:gd name="connsiteY41" fmla="*/ 196336 h 1329543"/>
                <a:gd name="connsiteX42" fmla="*/ 1584060 w 2150888"/>
                <a:gd name="connsiteY42" fmla="*/ 224911 h 1329543"/>
                <a:gd name="connsiteX43" fmla="*/ 1588823 w 2150888"/>
                <a:gd name="connsiteY43" fmla="*/ 198718 h 1329543"/>
                <a:gd name="connsiteX44" fmla="*/ 1593585 w 2150888"/>
                <a:gd name="connsiteY44" fmla="*/ 191574 h 1329543"/>
                <a:gd name="connsiteX45" fmla="*/ 1600729 w 2150888"/>
                <a:gd name="connsiteY45" fmla="*/ 189193 h 1329543"/>
                <a:gd name="connsiteX46" fmla="*/ 1605491 w 2150888"/>
                <a:gd name="connsiteY46" fmla="*/ 182049 h 1329543"/>
                <a:gd name="connsiteX47" fmla="*/ 1619779 w 2150888"/>
                <a:gd name="connsiteY47" fmla="*/ 172524 h 1329543"/>
                <a:gd name="connsiteX48" fmla="*/ 1603110 w 2150888"/>
                <a:gd name="connsiteY48" fmla="*/ 170143 h 1329543"/>
                <a:gd name="connsiteX49" fmla="*/ 1617398 w 2150888"/>
                <a:gd name="connsiteY49" fmla="*/ 165380 h 1329543"/>
                <a:gd name="connsiteX50" fmla="*/ 1629304 w 2150888"/>
                <a:gd name="connsiteY50" fmla="*/ 167761 h 1329543"/>
                <a:gd name="connsiteX51" fmla="*/ 1636448 w 2150888"/>
                <a:gd name="connsiteY51" fmla="*/ 170143 h 1329543"/>
                <a:gd name="connsiteX52" fmla="*/ 1645973 w 2150888"/>
                <a:gd name="connsiteY52" fmla="*/ 179668 h 1329543"/>
                <a:gd name="connsiteX53" fmla="*/ 1655498 w 2150888"/>
                <a:gd name="connsiteY53" fmla="*/ 189193 h 1329543"/>
                <a:gd name="connsiteX54" fmla="*/ 1660260 w 2150888"/>
                <a:gd name="connsiteY54" fmla="*/ 196336 h 1329543"/>
                <a:gd name="connsiteX55" fmla="*/ 1674548 w 2150888"/>
                <a:gd name="connsiteY55" fmla="*/ 210624 h 1329543"/>
                <a:gd name="connsiteX56" fmla="*/ 1676929 w 2150888"/>
                <a:gd name="connsiteY56" fmla="*/ 217768 h 1329543"/>
                <a:gd name="connsiteX57" fmla="*/ 1681691 w 2150888"/>
                <a:gd name="connsiteY57" fmla="*/ 241580 h 1329543"/>
                <a:gd name="connsiteX58" fmla="*/ 1688835 w 2150888"/>
                <a:gd name="connsiteY58" fmla="*/ 239199 h 1329543"/>
                <a:gd name="connsiteX59" fmla="*/ 1693598 w 2150888"/>
                <a:gd name="connsiteY59" fmla="*/ 224911 h 1329543"/>
                <a:gd name="connsiteX60" fmla="*/ 1700741 w 2150888"/>
                <a:gd name="connsiteY60" fmla="*/ 210624 h 1329543"/>
                <a:gd name="connsiteX61" fmla="*/ 1724554 w 2150888"/>
                <a:gd name="connsiteY61" fmla="*/ 215386 h 1329543"/>
                <a:gd name="connsiteX62" fmla="*/ 1731698 w 2150888"/>
                <a:gd name="connsiteY62" fmla="*/ 220149 h 1329543"/>
                <a:gd name="connsiteX63" fmla="*/ 1745985 w 2150888"/>
                <a:gd name="connsiteY63" fmla="*/ 224911 h 1329543"/>
                <a:gd name="connsiteX64" fmla="*/ 1750748 w 2150888"/>
                <a:gd name="connsiteY64" fmla="*/ 232055 h 1329543"/>
                <a:gd name="connsiteX65" fmla="*/ 1757891 w 2150888"/>
                <a:gd name="connsiteY65" fmla="*/ 234436 h 1329543"/>
                <a:gd name="connsiteX66" fmla="*/ 1765035 w 2150888"/>
                <a:gd name="connsiteY66" fmla="*/ 239199 h 1329543"/>
                <a:gd name="connsiteX67" fmla="*/ 1774560 w 2150888"/>
                <a:gd name="connsiteY67" fmla="*/ 248724 h 1329543"/>
                <a:gd name="connsiteX68" fmla="*/ 1786466 w 2150888"/>
                <a:gd name="connsiteY68" fmla="*/ 258249 h 1329543"/>
                <a:gd name="connsiteX69" fmla="*/ 1795991 w 2150888"/>
                <a:gd name="connsiteY69" fmla="*/ 272536 h 1329543"/>
                <a:gd name="connsiteX70" fmla="*/ 1803135 w 2150888"/>
                <a:gd name="connsiteY70" fmla="*/ 293968 h 1329543"/>
                <a:gd name="connsiteX71" fmla="*/ 1805516 w 2150888"/>
                <a:gd name="connsiteY71" fmla="*/ 301111 h 1329543"/>
                <a:gd name="connsiteX72" fmla="*/ 1807898 w 2150888"/>
                <a:gd name="connsiteY72" fmla="*/ 308255 h 1329543"/>
                <a:gd name="connsiteX73" fmla="*/ 1829329 w 2150888"/>
                <a:gd name="connsiteY73" fmla="*/ 305874 h 1329543"/>
                <a:gd name="connsiteX74" fmla="*/ 1836473 w 2150888"/>
                <a:gd name="connsiteY74" fmla="*/ 303493 h 1329543"/>
                <a:gd name="connsiteX75" fmla="*/ 1841235 w 2150888"/>
                <a:gd name="connsiteY75" fmla="*/ 296349 h 1329543"/>
                <a:gd name="connsiteX76" fmla="*/ 1857904 w 2150888"/>
                <a:gd name="connsiteY76" fmla="*/ 303493 h 1329543"/>
                <a:gd name="connsiteX77" fmla="*/ 1874573 w 2150888"/>
                <a:gd name="connsiteY77" fmla="*/ 322543 h 1329543"/>
                <a:gd name="connsiteX78" fmla="*/ 1881716 w 2150888"/>
                <a:gd name="connsiteY78" fmla="*/ 336830 h 1329543"/>
                <a:gd name="connsiteX79" fmla="*/ 1884098 w 2150888"/>
                <a:gd name="connsiteY79" fmla="*/ 343974 h 1329543"/>
                <a:gd name="connsiteX80" fmla="*/ 1888860 w 2150888"/>
                <a:gd name="connsiteY80" fmla="*/ 351118 h 1329543"/>
                <a:gd name="connsiteX81" fmla="*/ 1893623 w 2150888"/>
                <a:gd name="connsiteY81" fmla="*/ 365405 h 1329543"/>
                <a:gd name="connsiteX82" fmla="*/ 1898385 w 2150888"/>
                <a:gd name="connsiteY82" fmla="*/ 372549 h 1329543"/>
                <a:gd name="connsiteX83" fmla="*/ 1900766 w 2150888"/>
                <a:gd name="connsiteY83" fmla="*/ 379693 h 1329543"/>
                <a:gd name="connsiteX84" fmla="*/ 1912673 w 2150888"/>
                <a:gd name="connsiteY84" fmla="*/ 391599 h 1329543"/>
                <a:gd name="connsiteX85" fmla="*/ 1943629 w 2150888"/>
                <a:gd name="connsiteY85" fmla="*/ 393980 h 1329543"/>
                <a:gd name="connsiteX86" fmla="*/ 1950773 w 2150888"/>
                <a:gd name="connsiteY86" fmla="*/ 396361 h 1329543"/>
                <a:gd name="connsiteX87" fmla="*/ 1955535 w 2150888"/>
                <a:gd name="connsiteY87" fmla="*/ 403505 h 1329543"/>
                <a:gd name="connsiteX88" fmla="*/ 1962679 w 2150888"/>
                <a:gd name="connsiteY88" fmla="*/ 408268 h 1329543"/>
                <a:gd name="connsiteX89" fmla="*/ 1972204 w 2150888"/>
                <a:gd name="connsiteY89" fmla="*/ 420174 h 1329543"/>
                <a:gd name="connsiteX90" fmla="*/ 1981729 w 2150888"/>
                <a:gd name="connsiteY90" fmla="*/ 434461 h 1329543"/>
                <a:gd name="connsiteX91" fmla="*/ 1986491 w 2150888"/>
                <a:gd name="connsiteY91" fmla="*/ 451130 h 1329543"/>
                <a:gd name="connsiteX92" fmla="*/ 1981729 w 2150888"/>
                <a:gd name="connsiteY92" fmla="*/ 486849 h 1329543"/>
                <a:gd name="connsiteX93" fmla="*/ 1976966 w 2150888"/>
                <a:gd name="connsiteY93" fmla="*/ 493993 h 1329543"/>
                <a:gd name="connsiteX94" fmla="*/ 1974585 w 2150888"/>
                <a:gd name="connsiteY94" fmla="*/ 501136 h 1329543"/>
                <a:gd name="connsiteX95" fmla="*/ 1996016 w 2150888"/>
                <a:gd name="connsiteY95" fmla="*/ 493993 h 1329543"/>
                <a:gd name="connsiteX96" fmla="*/ 2000779 w 2150888"/>
                <a:gd name="connsiteY96" fmla="*/ 486849 h 1329543"/>
                <a:gd name="connsiteX97" fmla="*/ 2031735 w 2150888"/>
                <a:gd name="connsiteY97" fmla="*/ 491611 h 1329543"/>
                <a:gd name="connsiteX98" fmla="*/ 2038879 w 2150888"/>
                <a:gd name="connsiteY98" fmla="*/ 522568 h 1329543"/>
                <a:gd name="connsiteX99" fmla="*/ 2043641 w 2150888"/>
                <a:gd name="connsiteY99" fmla="*/ 536855 h 1329543"/>
                <a:gd name="connsiteX100" fmla="*/ 2046023 w 2150888"/>
                <a:gd name="connsiteY100" fmla="*/ 582099 h 1329543"/>
                <a:gd name="connsiteX101" fmla="*/ 2048404 w 2150888"/>
                <a:gd name="connsiteY101" fmla="*/ 589243 h 1329543"/>
                <a:gd name="connsiteX102" fmla="*/ 2062691 w 2150888"/>
                <a:gd name="connsiteY102" fmla="*/ 603530 h 1329543"/>
                <a:gd name="connsiteX103" fmla="*/ 2067454 w 2150888"/>
                <a:gd name="connsiteY103" fmla="*/ 617818 h 1329543"/>
                <a:gd name="connsiteX104" fmla="*/ 2069835 w 2150888"/>
                <a:gd name="connsiteY104" fmla="*/ 624961 h 1329543"/>
                <a:gd name="connsiteX105" fmla="*/ 2074598 w 2150888"/>
                <a:gd name="connsiteY105" fmla="*/ 646393 h 1329543"/>
                <a:gd name="connsiteX106" fmla="*/ 2072216 w 2150888"/>
                <a:gd name="connsiteY106" fmla="*/ 620199 h 1329543"/>
                <a:gd name="connsiteX107" fmla="*/ 2065073 w 2150888"/>
                <a:gd name="connsiteY107" fmla="*/ 617818 h 1329543"/>
                <a:gd name="connsiteX108" fmla="*/ 2062691 w 2150888"/>
                <a:gd name="connsiteY108" fmla="*/ 610674 h 1329543"/>
                <a:gd name="connsiteX109" fmla="*/ 2053166 w 2150888"/>
                <a:gd name="connsiteY109" fmla="*/ 596386 h 1329543"/>
                <a:gd name="connsiteX110" fmla="*/ 2057929 w 2150888"/>
                <a:gd name="connsiteY110" fmla="*/ 603530 h 1329543"/>
                <a:gd name="connsiteX111" fmla="*/ 2069835 w 2150888"/>
                <a:gd name="connsiteY111" fmla="*/ 615436 h 1329543"/>
                <a:gd name="connsiteX112" fmla="*/ 2079360 w 2150888"/>
                <a:gd name="connsiteY112" fmla="*/ 629724 h 1329543"/>
                <a:gd name="connsiteX113" fmla="*/ 2081741 w 2150888"/>
                <a:gd name="connsiteY113" fmla="*/ 636868 h 1329543"/>
                <a:gd name="connsiteX114" fmla="*/ 2086504 w 2150888"/>
                <a:gd name="connsiteY114" fmla="*/ 644011 h 1329543"/>
                <a:gd name="connsiteX115" fmla="*/ 2084123 w 2150888"/>
                <a:gd name="connsiteY115" fmla="*/ 663061 h 1329543"/>
                <a:gd name="connsiteX116" fmla="*/ 2081741 w 2150888"/>
                <a:gd name="connsiteY116" fmla="*/ 670205 h 1329543"/>
                <a:gd name="connsiteX117" fmla="*/ 2067454 w 2150888"/>
                <a:gd name="connsiteY117" fmla="*/ 677349 h 1329543"/>
                <a:gd name="connsiteX118" fmla="*/ 2060310 w 2150888"/>
                <a:gd name="connsiteY118" fmla="*/ 682111 h 1329543"/>
                <a:gd name="connsiteX119" fmla="*/ 2055548 w 2150888"/>
                <a:gd name="connsiteY119" fmla="*/ 689255 h 1329543"/>
                <a:gd name="connsiteX120" fmla="*/ 2062691 w 2150888"/>
                <a:gd name="connsiteY120" fmla="*/ 694018 h 1329543"/>
                <a:gd name="connsiteX121" fmla="*/ 2076979 w 2150888"/>
                <a:gd name="connsiteY121" fmla="*/ 698780 h 1329543"/>
                <a:gd name="connsiteX122" fmla="*/ 2084123 w 2150888"/>
                <a:gd name="connsiteY122" fmla="*/ 701161 h 1329543"/>
                <a:gd name="connsiteX123" fmla="*/ 2088885 w 2150888"/>
                <a:gd name="connsiteY123" fmla="*/ 694018 h 1329543"/>
                <a:gd name="connsiteX124" fmla="*/ 2072216 w 2150888"/>
                <a:gd name="connsiteY124" fmla="*/ 684493 h 1329543"/>
                <a:gd name="connsiteX125" fmla="*/ 2091266 w 2150888"/>
                <a:gd name="connsiteY125" fmla="*/ 701161 h 1329543"/>
                <a:gd name="connsiteX126" fmla="*/ 2103173 w 2150888"/>
                <a:gd name="connsiteY126" fmla="*/ 715449 h 1329543"/>
                <a:gd name="connsiteX127" fmla="*/ 2112698 w 2150888"/>
                <a:gd name="connsiteY127" fmla="*/ 744024 h 1329543"/>
                <a:gd name="connsiteX128" fmla="*/ 2117460 w 2150888"/>
                <a:gd name="connsiteY128" fmla="*/ 758311 h 1329543"/>
                <a:gd name="connsiteX129" fmla="*/ 2119841 w 2150888"/>
                <a:gd name="connsiteY129" fmla="*/ 765455 h 1329543"/>
                <a:gd name="connsiteX130" fmla="*/ 2124604 w 2150888"/>
                <a:gd name="connsiteY130" fmla="*/ 772599 h 1329543"/>
                <a:gd name="connsiteX131" fmla="*/ 2117460 w 2150888"/>
                <a:gd name="connsiteY131" fmla="*/ 748786 h 1329543"/>
                <a:gd name="connsiteX132" fmla="*/ 2115079 w 2150888"/>
                <a:gd name="connsiteY132" fmla="*/ 741643 h 1329543"/>
                <a:gd name="connsiteX133" fmla="*/ 2112698 w 2150888"/>
                <a:gd name="connsiteY133" fmla="*/ 734499 h 1329543"/>
                <a:gd name="connsiteX134" fmla="*/ 2122223 w 2150888"/>
                <a:gd name="connsiteY134" fmla="*/ 748786 h 1329543"/>
                <a:gd name="connsiteX135" fmla="*/ 2126985 w 2150888"/>
                <a:gd name="connsiteY135" fmla="*/ 755930 h 1329543"/>
                <a:gd name="connsiteX136" fmla="*/ 2134129 w 2150888"/>
                <a:gd name="connsiteY136" fmla="*/ 770218 h 1329543"/>
                <a:gd name="connsiteX137" fmla="*/ 2141273 w 2150888"/>
                <a:gd name="connsiteY137" fmla="*/ 796411 h 1329543"/>
                <a:gd name="connsiteX138" fmla="*/ 2146035 w 2150888"/>
                <a:gd name="connsiteY138" fmla="*/ 827368 h 1329543"/>
                <a:gd name="connsiteX139" fmla="*/ 2141273 w 2150888"/>
                <a:gd name="connsiteY139" fmla="*/ 874993 h 1329543"/>
                <a:gd name="connsiteX140" fmla="*/ 2136510 w 2150888"/>
                <a:gd name="connsiteY140" fmla="*/ 882136 h 1329543"/>
                <a:gd name="connsiteX141" fmla="*/ 2136510 w 2150888"/>
                <a:gd name="connsiteY141" fmla="*/ 898805 h 1329543"/>
                <a:gd name="connsiteX142" fmla="*/ 2143654 w 2150888"/>
                <a:gd name="connsiteY142" fmla="*/ 901186 h 1329543"/>
                <a:gd name="connsiteX143" fmla="*/ 2146035 w 2150888"/>
                <a:gd name="connsiteY143" fmla="*/ 908330 h 1329543"/>
                <a:gd name="connsiteX144" fmla="*/ 2150798 w 2150888"/>
                <a:gd name="connsiteY144" fmla="*/ 915474 h 1329543"/>
                <a:gd name="connsiteX145" fmla="*/ 2146035 w 2150888"/>
                <a:gd name="connsiteY145" fmla="*/ 955955 h 1329543"/>
                <a:gd name="connsiteX146" fmla="*/ 2143654 w 2150888"/>
                <a:gd name="connsiteY146" fmla="*/ 986911 h 1329543"/>
                <a:gd name="connsiteX147" fmla="*/ 2138891 w 2150888"/>
                <a:gd name="connsiteY147" fmla="*/ 1001199 h 1329543"/>
                <a:gd name="connsiteX148" fmla="*/ 2136510 w 2150888"/>
                <a:gd name="connsiteY148" fmla="*/ 1008343 h 1329543"/>
                <a:gd name="connsiteX149" fmla="*/ 2131748 w 2150888"/>
                <a:gd name="connsiteY149" fmla="*/ 1015486 h 1329543"/>
                <a:gd name="connsiteX150" fmla="*/ 2129366 w 2150888"/>
                <a:gd name="connsiteY150" fmla="*/ 1022630 h 1329543"/>
                <a:gd name="connsiteX151" fmla="*/ 2124604 w 2150888"/>
                <a:gd name="connsiteY151" fmla="*/ 1029774 h 1329543"/>
                <a:gd name="connsiteX152" fmla="*/ 2122223 w 2150888"/>
                <a:gd name="connsiteY152" fmla="*/ 1036918 h 1329543"/>
                <a:gd name="connsiteX153" fmla="*/ 2112698 w 2150888"/>
                <a:gd name="connsiteY153" fmla="*/ 1051205 h 1329543"/>
                <a:gd name="connsiteX154" fmla="*/ 2107935 w 2150888"/>
                <a:gd name="connsiteY154" fmla="*/ 1065493 h 1329543"/>
                <a:gd name="connsiteX155" fmla="*/ 2112698 w 2150888"/>
                <a:gd name="connsiteY155" fmla="*/ 1082161 h 1329543"/>
                <a:gd name="connsiteX156" fmla="*/ 2131748 w 2150888"/>
                <a:gd name="connsiteY156" fmla="*/ 1098829 h 1329543"/>
                <a:gd name="connsiteX157" fmla="*/ 2115079 w 2150888"/>
                <a:gd name="connsiteY157" fmla="*/ 1158360 h 1329543"/>
                <a:gd name="connsiteX158" fmla="*/ 2012685 w 2150888"/>
                <a:gd name="connsiteY158" fmla="*/ 1305998 h 1329543"/>
                <a:gd name="connsiteX159" fmla="*/ 131499 w 2150888"/>
                <a:gd name="connsiteY159" fmla="*/ 898805 h 1329543"/>
                <a:gd name="connsiteX160" fmla="*/ 100543 w 2150888"/>
                <a:gd name="connsiteY160" fmla="*/ 870230 h 1329543"/>
                <a:gd name="connsiteX161" fmla="*/ 62443 w 2150888"/>
                <a:gd name="connsiteY161" fmla="*/ 836893 h 1329543"/>
                <a:gd name="connsiteX162" fmla="*/ 2912 w 2150888"/>
                <a:gd name="connsiteY162" fmla="*/ 746405 h 1329543"/>
                <a:gd name="connsiteX163" fmla="*/ 7674 w 2150888"/>
                <a:gd name="connsiteY163" fmla="*/ 663061 h 1329543"/>
                <a:gd name="connsiteX164" fmla="*/ 38631 w 2150888"/>
                <a:gd name="connsiteY164" fmla="*/ 598768 h 1329543"/>
                <a:gd name="connsiteX165" fmla="*/ 43393 w 2150888"/>
                <a:gd name="connsiteY165" fmla="*/ 553524 h 1329543"/>
                <a:gd name="connsiteX166" fmla="*/ 121975 w 2150888"/>
                <a:gd name="connsiteY166" fmla="*/ 424936 h 1329543"/>
                <a:gd name="connsiteX167" fmla="*/ 152931 w 2150888"/>
                <a:gd name="connsiteY167" fmla="*/ 339211 h 1329543"/>
                <a:gd name="connsiteX168" fmla="*/ 200556 w 2150888"/>
                <a:gd name="connsiteY168" fmla="*/ 286824 h 1329543"/>
                <a:gd name="connsiteX169" fmla="*/ 241036 w 2150888"/>
                <a:gd name="connsiteY169" fmla="*/ 263011 h 1329543"/>
                <a:gd name="connsiteX170" fmla="*/ 274374 w 2150888"/>
                <a:gd name="connsiteY170" fmla="*/ 255868 h 1329543"/>
                <a:gd name="connsiteX171" fmla="*/ 412487 w 2150888"/>
                <a:gd name="connsiteY171" fmla="*/ 158236 h 1329543"/>
                <a:gd name="connsiteX172" fmla="*/ 464875 w 2150888"/>
                <a:gd name="connsiteY172" fmla="*/ 132043 h 1329543"/>
                <a:gd name="connsiteX173" fmla="*/ 498212 w 2150888"/>
                <a:gd name="connsiteY173" fmla="*/ 112993 h 1329543"/>
                <a:gd name="connsiteX174" fmla="*/ 769675 w 2150888"/>
                <a:gd name="connsiteY174" fmla="*/ 41555 h 1329543"/>
                <a:gd name="connsiteX175" fmla="*/ 800630 w 2150888"/>
                <a:gd name="connsiteY175" fmla="*/ 24886 h 1329543"/>
                <a:gd name="connsiteX176" fmla="*/ 910168 w 2150888"/>
                <a:gd name="connsiteY176" fmla="*/ 20124 h 1329543"/>
                <a:gd name="connsiteX177" fmla="*/ 983986 w 2150888"/>
                <a:gd name="connsiteY177" fmla="*/ 1074 h 1329543"/>
                <a:gd name="connsiteX178" fmla="*/ 1091141 w 2150888"/>
                <a:gd name="connsiteY178" fmla="*/ 32030 h 1329543"/>
                <a:gd name="connsiteX0" fmla="*/ 1095904 w 2172243"/>
                <a:gd name="connsiteY0" fmla="*/ 34411 h 1326094"/>
                <a:gd name="connsiteX1" fmla="*/ 1112573 w 2172243"/>
                <a:gd name="connsiteY1" fmla="*/ 32030 h 1326094"/>
                <a:gd name="connsiteX2" fmla="*/ 1119716 w 2172243"/>
                <a:gd name="connsiteY2" fmla="*/ 29649 h 1326094"/>
                <a:gd name="connsiteX3" fmla="*/ 1131623 w 2172243"/>
                <a:gd name="connsiteY3" fmla="*/ 27268 h 1326094"/>
                <a:gd name="connsiteX4" fmla="*/ 1138766 w 2172243"/>
                <a:gd name="connsiteY4" fmla="*/ 24886 h 1326094"/>
                <a:gd name="connsiteX5" fmla="*/ 1145910 w 2172243"/>
                <a:gd name="connsiteY5" fmla="*/ 20124 h 1326094"/>
                <a:gd name="connsiteX6" fmla="*/ 1160198 w 2172243"/>
                <a:gd name="connsiteY6" fmla="*/ 17743 h 1326094"/>
                <a:gd name="connsiteX7" fmla="*/ 1193535 w 2172243"/>
                <a:gd name="connsiteY7" fmla="*/ 24886 h 1326094"/>
                <a:gd name="connsiteX8" fmla="*/ 1200679 w 2172243"/>
                <a:gd name="connsiteY8" fmla="*/ 27268 h 1326094"/>
                <a:gd name="connsiteX9" fmla="*/ 1222110 w 2172243"/>
                <a:gd name="connsiteY9" fmla="*/ 29649 h 1326094"/>
                <a:gd name="connsiteX10" fmla="*/ 1245923 w 2172243"/>
                <a:gd name="connsiteY10" fmla="*/ 34411 h 1326094"/>
                <a:gd name="connsiteX11" fmla="*/ 1260210 w 2172243"/>
                <a:gd name="connsiteY11" fmla="*/ 39174 h 1326094"/>
                <a:gd name="connsiteX12" fmla="*/ 1274498 w 2172243"/>
                <a:gd name="connsiteY12" fmla="*/ 43936 h 1326094"/>
                <a:gd name="connsiteX13" fmla="*/ 1281641 w 2172243"/>
                <a:gd name="connsiteY13" fmla="*/ 46318 h 1326094"/>
                <a:gd name="connsiteX14" fmla="*/ 1288785 w 2172243"/>
                <a:gd name="connsiteY14" fmla="*/ 48699 h 1326094"/>
                <a:gd name="connsiteX15" fmla="*/ 1295929 w 2172243"/>
                <a:gd name="connsiteY15" fmla="*/ 62986 h 1326094"/>
                <a:gd name="connsiteX16" fmla="*/ 1305454 w 2172243"/>
                <a:gd name="connsiteY16" fmla="*/ 84418 h 1326094"/>
                <a:gd name="connsiteX17" fmla="*/ 1307835 w 2172243"/>
                <a:gd name="connsiteY17" fmla="*/ 91561 h 1326094"/>
                <a:gd name="connsiteX18" fmla="*/ 1310216 w 2172243"/>
                <a:gd name="connsiteY18" fmla="*/ 101086 h 1326094"/>
                <a:gd name="connsiteX19" fmla="*/ 1307835 w 2172243"/>
                <a:gd name="connsiteY19" fmla="*/ 84418 h 1326094"/>
                <a:gd name="connsiteX20" fmla="*/ 1303073 w 2172243"/>
                <a:gd name="connsiteY20" fmla="*/ 70130 h 1326094"/>
                <a:gd name="connsiteX21" fmla="*/ 1305454 w 2172243"/>
                <a:gd name="connsiteY21" fmla="*/ 60605 h 1326094"/>
                <a:gd name="connsiteX22" fmla="*/ 1400704 w 2172243"/>
                <a:gd name="connsiteY22" fmla="*/ 67749 h 1326094"/>
                <a:gd name="connsiteX23" fmla="*/ 1422135 w 2172243"/>
                <a:gd name="connsiteY23" fmla="*/ 74893 h 1326094"/>
                <a:gd name="connsiteX24" fmla="*/ 1429279 w 2172243"/>
                <a:gd name="connsiteY24" fmla="*/ 77274 h 1326094"/>
                <a:gd name="connsiteX25" fmla="*/ 1436423 w 2172243"/>
                <a:gd name="connsiteY25" fmla="*/ 79655 h 1326094"/>
                <a:gd name="connsiteX26" fmla="*/ 1441185 w 2172243"/>
                <a:gd name="connsiteY26" fmla="*/ 86799 h 1326094"/>
                <a:gd name="connsiteX27" fmla="*/ 1448329 w 2172243"/>
                <a:gd name="connsiteY27" fmla="*/ 89180 h 1326094"/>
                <a:gd name="connsiteX28" fmla="*/ 1455473 w 2172243"/>
                <a:gd name="connsiteY28" fmla="*/ 93943 h 1326094"/>
                <a:gd name="connsiteX29" fmla="*/ 1460235 w 2172243"/>
                <a:gd name="connsiteY29" fmla="*/ 101086 h 1326094"/>
                <a:gd name="connsiteX30" fmla="*/ 1469760 w 2172243"/>
                <a:gd name="connsiteY30" fmla="*/ 122518 h 1326094"/>
                <a:gd name="connsiteX31" fmla="*/ 1488810 w 2172243"/>
                <a:gd name="connsiteY31" fmla="*/ 120136 h 1326094"/>
                <a:gd name="connsiteX32" fmla="*/ 1491191 w 2172243"/>
                <a:gd name="connsiteY32" fmla="*/ 112993 h 1326094"/>
                <a:gd name="connsiteX33" fmla="*/ 1498335 w 2172243"/>
                <a:gd name="connsiteY33" fmla="*/ 108230 h 1326094"/>
                <a:gd name="connsiteX34" fmla="*/ 1515004 w 2172243"/>
                <a:gd name="connsiteY34" fmla="*/ 110611 h 1326094"/>
                <a:gd name="connsiteX35" fmla="*/ 1543579 w 2172243"/>
                <a:gd name="connsiteY35" fmla="*/ 115374 h 1326094"/>
                <a:gd name="connsiteX36" fmla="*/ 1555485 w 2172243"/>
                <a:gd name="connsiteY36" fmla="*/ 124899 h 1326094"/>
                <a:gd name="connsiteX37" fmla="*/ 1567391 w 2172243"/>
                <a:gd name="connsiteY37" fmla="*/ 136805 h 1326094"/>
                <a:gd name="connsiteX38" fmla="*/ 1588823 w 2172243"/>
                <a:gd name="connsiteY38" fmla="*/ 146330 h 1326094"/>
                <a:gd name="connsiteX39" fmla="*/ 1595966 w 2172243"/>
                <a:gd name="connsiteY39" fmla="*/ 160618 h 1326094"/>
                <a:gd name="connsiteX40" fmla="*/ 1591204 w 2172243"/>
                <a:gd name="connsiteY40" fmla="*/ 179668 h 1326094"/>
                <a:gd name="connsiteX41" fmla="*/ 1588823 w 2172243"/>
                <a:gd name="connsiteY41" fmla="*/ 196336 h 1326094"/>
                <a:gd name="connsiteX42" fmla="*/ 1584060 w 2172243"/>
                <a:gd name="connsiteY42" fmla="*/ 224911 h 1326094"/>
                <a:gd name="connsiteX43" fmla="*/ 1588823 w 2172243"/>
                <a:gd name="connsiteY43" fmla="*/ 198718 h 1326094"/>
                <a:gd name="connsiteX44" fmla="*/ 1593585 w 2172243"/>
                <a:gd name="connsiteY44" fmla="*/ 191574 h 1326094"/>
                <a:gd name="connsiteX45" fmla="*/ 1600729 w 2172243"/>
                <a:gd name="connsiteY45" fmla="*/ 189193 h 1326094"/>
                <a:gd name="connsiteX46" fmla="*/ 1605491 w 2172243"/>
                <a:gd name="connsiteY46" fmla="*/ 182049 h 1326094"/>
                <a:gd name="connsiteX47" fmla="*/ 1619779 w 2172243"/>
                <a:gd name="connsiteY47" fmla="*/ 172524 h 1326094"/>
                <a:gd name="connsiteX48" fmla="*/ 1603110 w 2172243"/>
                <a:gd name="connsiteY48" fmla="*/ 170143 h 1326094"/>
                <a:gd name="connsiteX49" fmla="*/ 1617398 w 2172243"/>
                <a:gd name="connsiteY49" fmla="*/ 165380 h 1326094"/>
                <a:gd name="connsiteX50" fmla="*/ 1629304 w 2172243"/>
                <a:gd name="connsiteY50" fmla="*/ 167761 h 1326094"/>
                <a:gd name="connsiteX51" fmla="*/ 1636448 w 2172243"/>
                <a:gd name="connsiteY51" fmla="*/ 170143 h 1326094"/>
                <a:gd name="connsiteX52" fmla="*/ 1645973 w 2172243"/>
                <a:gd name="connsiteY52" fmla="*/ 179668 h 1326094"/>
                <a:gd name="connsiteX53" fmla="*/ 1655498 w 2172243"/>
                <a:gd name="connsiteY53" fmla="*/ 189193 h 1326094"/>
                <a:gd name="connsiteX54" fmla="*/ 1660260 w 2172243"/>
                <a:gd name="connsiteY54" fmla="*/ 196336 h 1326094"/>
                <a:gd name="connsiteX55" fmla="*/ 1674548 w 2172243"/>
                <a:gd name="connsiteY55" fmla="*/ 210624 h 1326094"/>
                <a:gd name="connsiteX56" fmla="*/ 1676929 w 2172243"/>
                <a:gd name="connsiteY56" fmla="*/ 217768 h 1326094"/>
                <a:gd name="connsiteX57" fmla="*/ 1681691 w 2172243"/>
                <a:gd name="connsiteY57" fmla="*/ 241580 h 1326094"/>
                <a:gd name="connsiteX58" fmla="*/ 1688835 w 2172243"/>
                <a:gd name="connsiteY58" fmla="*/ 239199 h 1326094"/>
                <a:gd name="connsiteX59" fmla="*/ 1693598 w 2172243"/>
                <a:gd name="connsiteY59" fmla="*/ 224911 h 1326094"/>
                <a:gd name="connsiteX60" fmla="*/ 1700741 w 2172243"/>
                <a:gd name="connsiteY60" fmla="*/ 210624 h 1326094"/>
                <a:gd name="connsiteX61" fmla="*/ 1724554 w 2172243"/>
                <a:gd name="connsiteY61" fmla="*/ 215386 h 1326094"/>
                <a:gd name="connsiteX62" fmla="*/ 1731698 w 2172243"/>
                <a:gd name="connsiteY62" fmla="*/ 220149 h 1326094"/>
                <a:gd name="connsiteX63" fmla="*/ 1745985 w 2172243"/>
                <a:gd name="connsiteY63" fmla="*/ 224911 h 1326094"/>
                <a:gd name="connsiteX64" fmla="*/ 1750748 w 2172243"/>
                <a:gd name="connsiteY64" fmla="*/ 232055 h 1326094"/>
                <a:gd name="connsiteX65" fmla="*/ 1757891 w 2172243"/>
                <a:gd name="connsiteY65" fmla="*/ 234436 h 1326094"/>
                <a:gd name="connsiteX66" fmla="*/ 1765035 w 2172243"/>
                <a:gd name="connsiteY66" fmla="*/ 239199 h 1326094"/>
                <a:gd name="connsiteX67" fmla="*/ 1774560 w 2172243"/>
                <a:gd name="connsiteY67" fmla="*/ 248724 h 1326094"/>
                <a:gd name="connsiteX68" fmla="*/ 1786466 w 2172243"/>
                <a:gd name="connsiteY68" fmla="*/ 258249 h 1326094"/>
                <a:gd name="connsiteX69" fmla="*/ 1795991 w 2172243"/>
                <a:gd name="connsiteY69" fmla="*/ 272536 h 1326094"/>
                <a:gd name="connsiteX70" fmla="*/ 1803135 w 2172243"/>
                <a:gd name="connsiteY70" fmla="*/ 293968 h 1326094"/>
                <a:gd name="connsiteX71" fmla="*/ 1805516 w 2172243"/>
                <a:gd name="connsiteY71" fmla="*/ 301111 h 1326094"/>
                <a:gd name="connsiteX72" fmla="*/ 1807898 w 2172243"/>
                <a:gd name="connsiteY72" fmla="*/ 308255 h 1326094"/>
                <a:gd name="connsiteX73" fmla="*/ 1829329 w 2172243"/>
                <a:gd name="connsiteY73" fmla="*/ 305874 h 1326094"/>
                <a:gd name="connsiteX74" fmla="*/ 1836473 w 2172243"/>
                <a:gd name="connsiteY74" fmla="*/ 303493 h 1326094"/>
                <a:gd name="connsiteX75" fmla="*/ 1841235 w 2172243"/>
                <a:gd name="connsiteY75" fmla="*/ 296349 h 1326094"/>
                <a:gd name="connsiteX76" fmla="*/ 1857904 w 2172243"/>
                <a:gd name="connsiteY76" fmla="*/ 303493 h 1326094"/>
                <a:gd name="connsiteX77" fmla="*/ 1874573 w 2172243"/>
                <a:gd name="connsiteY77" fmla="*/ 322543 h 1326094"/>
                <a:gd name="connsiteX78" fmla="*/ 1881716 w 2172243"/>
                <a:gd name="connsiteY78" fmla="*/ 336830 h 1326094"/>
                <a:gd name="connsiteX79" fmla="*/ 1884098 w 2172243"/>
                <a:gd name="connsiteY79" fmla="*/ 343974 h 1326094"/>
                <a:gd name="connsiteX80" fmla="*/ 1888860 w 2172243"/>
                <a:gd name="connsiteY80" fmla="*/ 351118 h 1326094"/>
                <a:gd name="connsiteX81" fmla="*/ 1893623 w 2172243"/>
                <a:gd name="connsiteY81" fmla="*/ 365405 h 1326094"/>
                <a:gd name="connsiteX82" fmla="*/ 1898385 w 2172243"/>
                <a:gd name="connsiteY82" fmla="*/ 372549 h 1326094"/>
                <a:gd name="connsiteX83" fmla="*/ 1900766 w 2172243"/>
                <a:gd name="connsiteY83" fmla="*/ 379693 h 1326094"/>
                <a:gd name="connsiteX84" fmla="*/ 1912673 w 2172243"/>
                <a:gd name="connsiteY84" fmla="*/ 391599 h 1326094"/>
                <a:gd name="connsiteX85" fmla="*/ 1943629 w 2172243"/>
                <a:gd name="connsiteY85" fmla="*/ 393980 h 1326094"/>
                <a:gd name="connsiteX86" fmla="*/ 1950773 w 2172243"/>
                <a:gd name="connsiteY86" fmla="*/ 396361 h 1326094"/>
                <a:gd name="connsiteX87" fmla="*/ 1955535 w 2172243"/>
                <a:gd name="connsiteY87" fmla="*/ 403505 h 1326094"/>
                <a:gd name="connsiteX88" fmla="*/ 1962679 w 2172243"/>
                <a:gd name="connsiteY88" fmla="*/ 408268 h 1326094"/>
                <a:gd name="connsiteX89" fmla="*/ 1972204 w 2172243"/>
                <a:gd name="connsiteY89" fmla="*/ 420174 h 1326094"/>
                <a:gd name="connsiteX90" fmla="*/ 1981729 w 2172243"/>
                <a:gd name="connsiteY90" fmla="*/ 434461 h 1326094"/>
                <a:gd name="connsiteX91" fmla="*/ 1986491 w 2172243"/>
                <a:gd name="connsiteY91" fmla="*/ 451130 h 1326094"/>
                <a:gd name="connsiteX92" fmla="*/ 1981729 w 2172243"/>
                <a:gd name="connsiteY92" fmla="*/ 486849 h 1326094"/>
                <a:gd name="connsiteX93" fmla="*/ 1976966 w 2172243"/>
                <a:gd name="connsiteY93" fmla="*/ 493993 h 1326094"/>
                <a:gd name="connsiteX94" fmla="*/ 1974585 w 2172243"/>
                <a:gd name="connsiteY94" fmla="*/ 501136 h 1326094"/>
                <a:gd name="connsiteX95" fmla="*/ 1996016 w 2172243"/>
                <a:gd name="connsiteY95" fmla="*/ 493993 h 1326094"/>
                <a:gd name="connsiteX96" fmla="*/ 2000779 w 2172243"/>
                <a:gd name="connsiteY96" fmla="*/ 486849 h 1326094"/>
                <a:gd name="connsiteX97" fmla="*/ 2031735 w 2172243"/>
                <a:gd name="connsiteY97" fmla="*/ 491611 h 1326094"/>
                <a:gd name="connsiteX98" fmla="*/ 2038879 w 2172243"/>
                <a:gd name="connsiteY98" fmla="*/ 522568 h 1326094"/>
                <a:gd name="connsiteX99" fmla="*/ 2043641 w 2172243"/>
                <a:gd name="connsiteY99" fmla="*/ 536855 h 1326094"/>
                <a:gd name="connsiteX100" fmla="*/ 2046023 w 2172243"/>
                <a:gd name="connsiteY100" fmla="*/ 582099 h 1326094"/>
                <a:gd name="connsiteX101" fmla="*/ 2048404 w 2172243"/>
                <a:gd name="connsiteY101" fmla="*/ 589243 h 1326094"/>
                <a:gd name="connsiteX102" fmla="*/ 2062691 w 2172243"/>
                <a:gd name="connsiteY102" fmla="*/ 603530 h 1326094"/>
                <a:gd name="connsiteX103" fmla="*/ 2067454 w 2172243"/>
                <a:gd name="connsiteY103" fmla="*/ 617818 h 1326094"/>
                <a:gd name="connsiteX104" fmla="*/ 2069835 w 2172243"/>
                <a:gd name="connsiteY104" fmla="*/ 624961 h 1326094"/>
                <a:gd name="connsiteX105" fmla="*/ 2074598 w 2172243"/>
                <a:gd name="connsiteY105" fmla="*/ 646393 h 1326094"/>
                <a:gd name="connsiteX106" fmla="*/ 2072216 w 2172243"/>
                <a:gd name="connsiteY106" fmla="*/ 620199 h 1326094"/>
                <a:gd name="connsiteX107" fmla="*/ 2065073 w 2172243"/>
                <a:gd name="connsiteY107" fmla="*/ 617818 h 1326094"/>
                <a:gd name="connsiteX108" fmla="*/ 2062691 w 2172243"/>
                <a:gd name="connsiteY108" fmla="*/ 610674 h 1326094"/>
                <a:gd name="connsiteX109" fmla="*/ 2053166 w 2172243"/>
                <a:gd name="connsiteY109" fmla="*/ 596386 h 1326094"/>
                <a:gd name="connsiteX110" fmla="*/ 2057929 w 2172243"/>
                <a:gd name="connsiteY110" fmla="*/ 603530 h 1326094"/>
                <a:gd name="connsiteX111" fmla="*/ 2069835 w 2172243"/>
                <a:gd name="connsiteY111" fmla="*/ 615436 h 1326094"/>
                <a:gd name="connsiteX112" fmla="*/ 2079360 w 2172243"/>
                <a:gd name="connsiteY112" fmla="*/ 629724 h 1326094"/>
                <a:gd name="connsiteX113" fmla="*/ 2081741 w 2172243"/>
                <a:gd name="connsiteY113" fmla="*/ 636868 h 1326094"/>
                <a:gd name="connsiteX114" fmla="*/ 2086504 w 2172243"/>
                <a:gd name="connsiteY114" fmla="*/ 644011 h 1326094"/>
                <a:gd name="connsiteX115" fmla="*/ 2084123 w 2172243"/>
                <a:gd name="connsiteY115" fmla="*/ 663061 h 1326094"/>
                <a:gd name="connsiteX116" fmla="*/ 2081741 w 2172243"/>
                <a:gd name="connsiteY116" fmla="*/ 670205 h 1326094"/>
                <a:gd name="connsiteX117" fmla="*/ 2067454 w 2172243"/>
                <a:gd name="connsiteY117" fmla="*/ 677349 h 1326094"/>
                <a:gd name="connsiteX118" fmla="*/ 2060310 w 2172243"/>
                <a:gd name="connsiteY118" fmla="*/ 682111 h 1326094"/>
                <a:gd name="connsiteX119" fmla="*/ 2055548 w 2172243"/>
                <a:gd name="connsiteY119" fmla="*/ 689255 h 1326094"/>
                <a:gd name="connsiteX120" fmla="*/ 2062691 w 2172243"/>
                <a:gd name="connsiteY120" fmla="*/ 694018 h 1326094"/>
                <a:gd name="connsiteX121" fmla="*/ 2076979 w 2172243"/>
                <a:gd name="connsiteY121" fmla="*/ 698780 h 1326094"/>
                <a:gd name="connsiteX122" fmla="*/ 2084123 w 2172243"/>
                <a:gd name="connsiteY122" fmla="*/ 701161 h 1326094"/>
                <a:gd name="connsiteX123" fmla="*/ 2088885 w 2172243"/>
                <a:gd name="connsiteY123" fmla="*/ 694018 h 1326094"/>
                <a:gd name="connsiteX124" fmla="*/ 2072216 w 2172243"/>
                <a:gd name="connsiteY124" fmla="*/ 684493 h 1326094"/>
                <a:gd name="connsiteX125" fmla="*/ 2091266 w 2172243"/>
                <a:gd name="connsiteY125" fmla="*/ 701161 h 1326094"/>
                <a:gd name="connsiteX126" fmla="*/ 2103173 w 2172243"/>
                <a:gd name="connsiteY126" fmla="*/ 715449 h 1326094"/>
                <a:gd name="connsiteX127" fmla="*/ 2112698 w 2172243"/>
                <a:gd name="connsiteY127" fmla="*/ 744024 h 1326094"/>
                <a:gd name="connsiteX128" fmla="*/ 2117460 w 2172243"/>
                <a:gd name="connsiteY128" fmla="*/ 758311 h 1326094"/>
                <a:gd name="connsiteX129" fmla="*/ 2119841 w 2172243"/>
                <a:gd name="connsiteY129" fmla="*/ 765455 h 1326094"/>
                <a:gd name="connsiteX130" fmla="*/ 2124604 w 2172243"/>
                <a:gd name="connsiteY130" fmla="*/ 772599 h 1326094"/>
                <a:gd name="connsiteX131" fmla="*/ 2117460 w 2172243"/>
                <a:gd name="connsiteY131" fmla="*/ 748786 h 1326094"/>
                <a:gd name="connsiteX132" fmla="*/ 2115079 w 2172243"/>
                <a:gd name="connsiteY132" fmla="*/ 741643 h 1326094"/>
                <a:gd name="connsiteX133" fmla="*/ 2112698 w 2172243"/>
                <a:gd name="connsiteY133" fmla="*/ 734499 h 1326094"/>
                <a:gd name="connsiteX134" fmla="*/ 2122223 w 2172243"/>
                <a:gd name="connsiteY134" fmla="*/ 748786 h 1326094"/>
                <a:gd name="connsiteX135" fmla="*/ 2126985 w 2172243"/>
                <a:gd name="connsiteY135" fmla="*/ 755930 h 1326094"/>
                <a:gd name="connsiteX136" fmla="*/ 2134129 w 2172243"/>
                <a:gd name="connsiteY136" fmla="*/ 770218 h 1326094"/>
                <a:gd name="connsiteX137" fmla="*/ 2141273 w 2172243"/>
                <a:gd name="connsiteY137" fmla="*/ 796411 h 1326094"/>
                <a:gd name="connsiteX138" fmla="*/ 2146035 w 2172243"/>
                <a:gd name="connsiteY138" fmla="*/ 827368 h 1326094"/>
                <a:gd name="connsiteX139" fmla="*/ 2141273 w 2172243"/>
                <a:gd name="connsiteY139" fmla="*/ 874993 h 1326094"/>
                <a:gd name="connsiteX140" fmla="*/ 2136510 w 2172243"/>
                <a:gd name="connsiteY140" fmla="*/ 882136 h 1326094"/>
                <a:gd name="connsiteX141" fmla="*/ 2136510 w 2172243"/>
                <a:gd name="connsiteY141" fmla="*/ 898805 h 1326094"/>
                <a:gd name="connsiteX142" fmla="*/ 2143654 w 2172243"/>
                <a:gd name="connsiteY142" fmla="*/ 901186 h 1326094"/>
                <a:gd name="connsiteX143" fmla="*/ 2146035 w 2172243"/>
                <a:gd name="connsiteY143" fmla="*/ 908330 h 1326094"/>
                <a:gd name="connsiteX144" fmla="*/ 2150798 w 2172243"/>
                <a:gd name="connsiteY144" fmla="*/ 915474 h 1326094"/>
                <a:gd name="connsiteX145" fmla="*/ 2146035 w 2172243"/>
                <a:gd name="connsiteY145" fmla="*/ 955955 h 1326094"/>
                <a:gd name="connsiteX146" fmla="*/ 2143654 w 2172243"/>
                <a:gd name="connsiteY146" fmla="*/ 986911 h 1326094"/>
                <a:gd name="connsiteX147" fmla="*/ 2138891 w 2172243"/>
                <a:gd name="connsiteY147" fmla="*/ 1001199 h 1326094"/>
                <a:gd name="connsiteX148" fmla="*/ 2136510 w 2172243"/>
                <a:gd name="connsiteY148" fmla="*/ 1008343 h 1326094"/>
                <a:gd name="connsiteX149" fmla="*/ 2131748 w 2172243"/>
                <a:gd name="connsiteY149" fmla="*/ 1015486 h 1326094"/>
                <a:gd name="connsiteX150" fmla="*/ 2129366 w 2172243"/>
                <a:gd name="connsiteY150" fmla="*/ 1022630 h 1326094"/>
                <a:gd name="connsiteX151" fmla="*/ 2124604 w 2172243"/>
                <a:gd name="connsiteY151" fmla="*/ 1029774 h 1326094"/>
                <a:gd name="connsiteX152" fmla="*/ 2122223 w 2172243"/>
                <a:gd name="connsiteY152" fmla="*/ 1036918 h 1326094"/>
                <a:gd name="connsiteX153" fmla="*/ 2112698 w 2172243"/>
                <a:gd name="connsiteY153" fmla="*/ 1051205 h 1326094"/>
                <a:gd name="connsiteX154" fmla="*/ 2107935 w 2172243"/>
                <a:gd name="connsiteY154" fmla="*/ 1065493 h 1326094"/>
                <a:gd name="connsiteX155" fmla="*/ 2112698 w 2172243"/>
                <a:gd name="connsiteY155" fmla="*/ 1082161 h 1326094"/>
                <a:gd name="connsiteX156" fmla="*/ 2131748 w 2172243"/>
                <a:gd name="connsiteY156" fmla="*/ 1098829 h 1326094"/>
                <a:gd name="connsiteX157" fmla="*/ 2115079 w 2172243"/>
                <a:gd name="connsiteY157" fmla="*/ 1158360 h 1326094"/>
                <a:gd name="connsiteX158" fmla="*/ 2076980 w 2172243"/>
                <a:gd name="connsiteY158" fmla="*/ 1232180 h 1326094"/>
                <a:gd name="connsiteX159" fmla="*/ 2012685 w 2172243"/>
                <a:gd name="connsiteY159" fmla="*/ 1305998 h 1326094"/>
                <a:gd name="connsiteX160" fmla="*/ 131499 w 2172243"/>
                <a:gd name="connsiteY160" fmla="*/ 898805 h 1326094"/>
                <a:gd name="connsiteX161" fmla="*/ 100543 w 2172243"/>
                <a:gd name="connsiteY161" fmla="*/ 870230 h 1326094"/>
                <a:gd name="connsiteX162" fmla="*/ 62443 w 2172243"/>
                <a:gd name="connsiteY162" fmla="*/ 836893 h 1326094"/>
                <a:gd name="connsiteX163" fmla="*/ 2912 w 2172243"/>
                <a:gd name="connsiteY163" fmla="*/ 746405 h 1326094"/>
                <a:gd name="connsiteX164" fmla="*/ 7674 w 2172243"/>
                <a:gd name="connsiteY164" fmla="*/ 663061 h 1326094"/>
                <a:gd name="connsiteX165" fmla="*/ 38631 w 2172243"/>
                <a:gd name="connsiteY165" fmla="*/ 598768 h 1326094"/>
                <a:gd name="connsiteX166" fmla="*/ 43393 w 2172243"/>
                <a:gd name="connsiteY166" fmla="*/ 553524 h 1326094"/>
                <a:gd name="connsiteX167" fmla="*/ 121975 w 2172243"/>
                <a:gd name="connsiteY167" fmla="*/ 424936 h 1326094"/>
                <a:gd name="connsiteX168" fmla="*/ 152931 w 2172243"/>
                <a:gd name="connsiteY168" fmla="*/ 339211 h 1326094"/>
                <a:gd name="connsiteX169" fmla="*/ 200556 w 2172243"/>
                <a:gd name="connsiteY169" fmla="*/ 286824 h 1326094"/>
                <a:gd name="connsiteX170" fmla="*/ 241036 w 2172243"/>
                <a:gd name="connsiteY170" fmla="*/ 263011 h 1326094"/>
                <a:gd name="connsiteX171" fmla="*/ 274374 w 2172243"/>
                <a:gd name="connsiteY171" fmla="*/ 255868 h 1326094"/>
                <a:gd name="connsiteX172" fmla="*/ 412487 w 2172243"/>
                <a:gd name="connsiteY172" fmla="*/ 158236 h 1326094"/>
                <a:gd name="connsiteX173" fmla="*/ 464875 w 2172243"/>
                <a:gd name="connsiteY173" fmla="*/ 132043 h 1326094"/>
                <a:gd name="connsiteX174" fmla="*/ 498212 w 2172243"/>
                <a:gd name="connsiteY174" fmla="*/ 112993 h 1326094"/>
                <a:gd name="connsiteX175" fmla="*/ 769675 w 2172243"/>
                <a:gd name="connsiteY175" fmla="*/ 41555 h 1326094"/>
                <a:gd name="connsiteX176" fmla="*/ 800630 w 2172243"/>
                <a:gd name="connsiteY176" fmla="*/ 24886 h 1326094"/>
                <a:gd name="connsiteX177" fmla="*/ 910168 w 2172243"/>
                <a:gd name="connsiteY177" fmla="*/ 20124 h 1326094"/>
                <a:gd name="connsiteX178" fmla="*/ 983986 w 2172243"/>
                <a:gd name="connsiteY178" fmla="*/ 1074 h 1326094"/>
                <a:gd name="connsiteX179" fmla="*/ 1091141 w 2172243"/>
                <a:gd name="connsiteY179" fmla="*/ 32030 h 1326094"/>
                <a:gd name="connsiteX0" fmla="*/ 1095904 w 2176045"/>
                <a:gd name="connsiteY0" fmla="*/ 34411 h 1323939"/>
                <a:gd name="connsiteX1" fmla="*/ 1112573 w 2176045"/>
                <a:gd name="connsiteY1" fmla="*/ 32030 h 1323939"/>
                <a:gd name="connsiteX2" fmla="*/ 1119716 w 2176045"/>
                <a:gd name="connsiteY2" fmla="*/ 29649 h 1323939"/>
                <a:gd name="connsiteX3" fmla="*/ 1131623 w 2176045"/>
                <a:gd name="connsiteY3" fmla="*/ 27268 h 1323939"/>
                <a:gd name="connsiteX4" fmla="*/ 1138766 w 2176045"/>
                <a:gd name="connsiteY4" fmla="*/ 24886 h 1323939"/>
                <a:gd name="connsiteX5" fmla="*/ 1145910 w 2176045"/>
                <a:gd name="connsiteY5" fmla="*/ 20124 h 1323939"/>
                <a:gd name="connsiteX6" fmla="*/ 1160198 w 2176045"/>
                <a:gd name="connsiteY6" fmla="*/ 17743 h 1323939"/>
                <a:gd name="connsiteX7" fmla="*/ 1193535 w 2176045"/>
                <a:gd name="connsiteY7" fmla="*/ 24886 h 1323939"/>
                <a:gd name="connsiteX8" fmla="*/ 1200679 w 2176045"/>
                <a:gd name="connsiteY8" fmla="*/ 27268 h 1323939"/>
                <a:gd name="connsiteX9" fmla="*/ 1222110 w 2176045"/>
                <a:gd name="connsiteY9" fmla="*/ 29649 h 1323939"/>
                <a:gd name="connsiteX10" fmla="*/ 1245923 w 2176045"/>
                <a:gd name="connsiteY10" fmla="*/ 34411 h 1323939"/>
                <a:gd name="connsiteX11" fmla="*/ 1260210 w 2176045"/>
                <a:gd name="connsiteY11" fmla="*/ 39174 h 1323939"/>
                <a:gd name="connsiteX12" fmla="*/ 1274498 w 2176045"/>
                <a:gd name="connsiteY12" fmla="*/ 43936 h 1323939"/>
                <a:gd name="connsiteX13" fmla="*/ 1281641 w 2176045"/>
                <a:gd name="connsiteY13" fmla="*/ 46318 h 1323939"/>
                <a:gd name="connsiteX14" fmla="*/ 1288785 w 2176045"/>
                <a:gd name="connsiteY14" fmla="*/ 48699 h 1323939"/>
                <a:gd name="connsiteX15" fmla="*/ 1295929 w 2176045"/>
                <a:gd name="connsiteY15" fmla="*/ 62986 h 1323939"/>
                <a:gd name="connsiteX16" fmla="*/ 1305454 w 2176045"/>
                <a:gd name="connsiteY16" fmla="*/ 84418 h 1323939"/>
                <a:gd name="connsiteX17" fmla="*/ 1307835 w 2176045"/>
                <a:gd name="connsiteY17" fmla="*/ 91561 h 1323939"/>
                <a:gd name="connsiteX18" fmla="*/ 1310216 w 2176045"/>
                <a:gd name="connsiteY18" fmla="*/ 101086 h 1323939"/>
                <a:gd name="connsiteX19" fmla="*/ 1307835 w 2176045"/>
                <a:gd name="connsiteY19" fmla="*/ 84418 h 1323939"/>
                <a:gd name="connsiteX20" fmla="*/ 1303073 w 2176045"/>
                <a:gd name="connsiteY20" fmla="*/ 70130 h 1323939"/>
                <a:gd name="connsiteX21" fmla="*/ 1305454 w 2176045"/>
                <a:gd name="connsiteY21" fmla="*/ 60605 h 1323939"/>
                <a:gd name="connsiteX22" fmla="*/ 1400704 w 2176045"/>
                <a:gd name="connsiteY22" fmla="*/ 67749 h 1323939"/>
                <a:gd name="connsiteX23" fmla="*/ 1422135 w 2176045"/>
                <a:gd name="connsiteY23" fmla="*/ 74893 h 1323939"/>
                <a:gd name="connsiteX24" fmla="*/ 1429279 w 2176045"/>
                <a:gd name="connsiteY24" fmla="*/ 77274 h 1323939"/>
                <a:gd name="connsiteX25" fmla="*/ 1436423 w 2176045"/>
                <a:gd name="connsiteY25" fmla="*/ 79655 h 1323939"/>
                <a:gd name="connsiteX26" fmla="*/ 1441185 w 2176045"/>
                <a:gd name="connsiteY26" fmla="*/ 86799 h 1323939"/>
                <a:gd name="connsiteX27" fmla="*/ 1448329 w 2176045"/>
                <a:gd name="connsiteY27" fmla="*/ 89180 h 1323939"/>
                <a:gd name="connsiteX28" fmla="*/ 1455473 w 2176045"/>
                <a:gd name="connsiteY28" fmla="*/ 93943 h 1323939"/>
                <a:gd name="connsiteX29" fmla="*/ 1460235 w 2176045"/>
                <a:gd name="connsiteY29" fmla="*/ 101086 h 1323939"/>
                <a:gd name="connsiteX30" fmla="*/ 1469760 w 2176045"/>
                <a:gd name="connsiteY30" fmla="*/ 122518 h 1323939"/>
                <a:gd name="connsiteX31" fmla="*/ 1488810 w 2176045"/>
                <a:gd name="connsiteY31" fmla="*/ 120136 h 1323939"/>
                <a:gd name="connsiteX32" fmla="*/ 1491191 w 2176045"/>
                <a:gd name="connsiteY32" fmla="*/ 112993 h 1323939"/>
                <a:gd name="connsiteX33" fmla="*/ 1498335 w 2176045"/>
                <a:gd name="connsiteY33" fmla="*/ 108230 h 1323939"/>
                <a:gd name="connsiteX34" fmla="*/ 1515004 w 2176045"/>
                <a:gd name="connsiteY34" fmla="*/ 110611 h 1323939"/>
                <a:gd name="connsiteX35" fmla="*/ 1543579 w 2176045"/>
                <a:gd name="connsiteY35" fmla="*/ 115374 h 1323939"/>
                <a:gd name="connsiteX36" fmla="*/ 1555485 w 2176045"/>
                <a:gd name="connsiteY36" fmla="*/ 124899 h 1323939"/>
                <a:gd name="connsiteX37" fmla="*/ 1567391 w 2176045"/>
                <a:gd name="connsiteY37" fmla="*/ 136805 h 1323939"/>
                <a:gd name="connsiteX38" fmla="*/ 1588823 w 2176045"/>
                <a:gd name="connsiteY38" fmla="*/ 146330 h 1323939"/>
                <a:gd name="connsiteX39" fmla="*/ 1595966 w 2176045"/>
                <a:gd name="connsiteY39" fmla="*/ 160618 h 1323939"/>
                <a:gd name="connsiteX40" fmla="*/ 1591204 w 2176045"/>
                <a:gd name="connsiteY40" fmla="*/ 179668 h 1323939"/>
                <a:gd name="connsiteX41" fmla="*/ 1588823 w 2176045"/>
                <a:gd name="connsiteY41" fmla="*/ 196336 h 1323939"/>
                <a:gd name="connsiteX42" fmla="*/ 1584060 w 2176045"/>
                <a:gd name="connsiteY42" fmla="*/ 224911 h 1323939"/>
                <a:gd name="connsiteX43" fmla="*/ 1588823 w 2176045"/>
                <a:gd name="connsiteY43" fmla="*/ 198718 h 1323939"/>
                <a:gd name="connsiteX44" fmla="*/ 1593585 w 2176045"/>
                <a:gd name="connsiteY44" fmla="*/ 191574 h 1323939"/>
                <a:gd name="connsiteX45" fmla="*/ 1600729 w 2176045"/>
                <a:gd name="connsiteY45" fmla="*/ 189193 h 1323939"/>
                <a:gd name="connsiteX46" fmla="*/ 1605491 w 2176045"/>
                <a:gd name="connsiteY46" fmla="*/ 182049 h 1323939"/>
                <a:gd name="connsiteX47" fmla="*/ 1619779 w 2176045"/>
                <a:gd name="connsiteY47" fmla="*/ 172524 h 1323939"/>
                <a:gd name="connsiteX48" fmla="*/ 1603110 w 2176045"/>
                <a:gd name="connsiteY48" fmla="*/ 170143 h 1323939"/>
                <a:gd name="connsiteX49" fmla="*/ 1617398 w 2176045"/>
                <a:gd name="connsiteY49" fmla="*/ 165380 h 1323939"/>
                <a:gd name="connsiteX50" fmla="*/ 1629304 w 2176045"/>
                <a:gd name="connsiteY50" fmla="*/ 167761 h 1323939"/>
                <a:gd name="connsiteX51" fmla="*/ 1636448 w 2176045"/>
                <a:gd name="connsiteY51" fmla="*/ 170143 h 1323939"/>
                <a:gd name="connsiteX52" fmla="*/ 1645973 w 2176045"/>
                <a:gd name="connsiteY52" fmla="*/ 179668 h 1323939"/>
                <a:gd name="connsiteX53" fmla="*/ 1655498 w 2176045"/>
                <a:gd name="connsiteY53" fmla="*/ 189193 h 1323939"/>
                <a:gd name="connsiteX54" fmla="*/ 1660260 w 2176045"/>
                <a:gd name="connsiteY54" fmla="*/ 196336 h 1323939"/>
                <a:gd name="connsiteX55" fmla="*/ 1674548 w 2176045"/>
                <a:gd name="connsiteY55" fmla="*/ 210624 h 1323939"/>
                <a:gd name="connsiteX56" fmla="*/ 1676929 w 2176045"/>
                <a:gd name="connsiteY56" fmla="*/ 217768 h 1323939"/>
                <a:gd name="connsiteX57" fmla="*/ 1681691 w 2176045"/>
                <a:gd name="connsiteY57" fmla="*/ 241580 h 1323939"/>
                <a:gd name="connsiteX58" fmla="*/ 1688835 w 2176045"/>
                <a:gd name="connsiteY58" fmla="*/ 239199 h 1323939"/>
                <a:gd name="connsiteX59" fmla="*/ 1693598 w 2176045"/>
                <a:gd name="connsiteY59" fmla="*/ 224911 h 1323939"/>
                <a:gd name="connsiteX60" fmla="*/ 1700741 w 2176045"/>
                <a:gd name="connsiteY60" fmla="*/ 210624 h 1323939"/>
                <a:gd name="connsiteX61" fmla="*/ 1724554 w 2176045"/>
                <a:gd name="connsiteY61" fmla="*/ 215386 h 1323939"/>
                <a:gd name="connsiteX62" fmla="*/ 1731698 w 2176045"/>
                <a:gd name="connsiteY62" fmla="*/ 220149 h 1323939"/>
                <a:gd name="connsiteX63" fmla="*/ 1745985 w 2176045"/>
                <a:gd name="connsiteY63" fmla="*/ 224911 h 1323939"/>
                <a:gd name="connsiteX64" fmla="*/ 1750748 w 2176045"/>
                <a:gd name="connsiteY64" fmla="*/ 232055 h 1323939"/>
                <a:gd name="connsiteX65" fmla="*/ 1757891 w 2176045"/>
                <a:gd name="connsiteY65" fmla="*/ 234436 h 1323939"/>
                <a:gd name="connsiteX66" fmla="*/ 1765035 w 2176045"/>
                <a:gd name="connsiteY66" fmla="*/ 239199 h 1323939"/>
                <a:gd name="connsiteX67" fmla="*/ 1774560 w 2176045"/>
                <a:gd name="connsiteY67" fmla="*/ 248724 h 1323939"/>
                <a:gd name="connsiteX68" fmla="*/ 1786466 w 2176045"/>
                <a:gd name="connsiteY68" fmla="*/ 258249 h 1323939"/>
                <a:gd name="connsiteX69" fmla="*/ 1795991 w 2176045"/>
                <a:gd name="connsiteY69" fmla="*/ 272536 h 1323939"/>
                <a:gd name="connsiteX70" fmla="*/ 1803135 w 2176045"/>
                <a:gd name="connsiteY70" fmla="*/ 293968 h 1323939"/>
                <a:gd name="connsiteX71" fmla="*/ 1805516 w 2176045"/>
                <a:gd name="connsiteY71" fmla="*/ 301111 h 1323939"/>
                <a:gd name="connsiteX72" fmla="*/ 1807898 w 2176045"/>
                <a:gd name="connsiteY72" fmla="*/ 308255 h 1323939"/>
                <a:gd name="connsiteX73" fmla="*/ 1829329 w 2176045"/>
                <a:gd name="connsiteY73" fmla="*/ 305874 h 1323939"/>
                <a:gd name="connsiteX74" fmla="*/ 1836473 w 2176045"/>
                <a:gd name="connsiteY74" fmla="*/ 303493 h 1323939"/>
                <a:gd name="connsiteX75" fmla="*/ 1841235 w 2176045"/>
                <a:gd name="connsiteY75" fmla="*/ 296349 h 1323939"/>
                <a:gd name="connsiteX76" fmla="*/ 1857904 w 2176045"/>
                <a:gd name="connsiteY76" fmla="*/ 303493 h 1323939"/>
                <a:gd name="connsiteX77" fmla="*/ 1874573 w 2176045"/>
                <a:gd name="connsiteY77" fmla="*/ 322543 h 1323939"/>
                <a:gd name="connsiteX78" fmla="*/ 1881716 w 2176045"/>
                <a:gd name="connsiteY78" fmla="*/ 336830 h 1323939"/>
                <a:gd name="connsiteX79" fmla="*/ 1884098 w 2176045"/>
                <a:gd name="connsiteY79" fmla="*/ 343974 h 1323939"/>
                <a:gd name="connsiteX80" fmla="*/ 1888860 w 2176045"/>
                <a:gd name="connsiteY80" fmla="*/ 351118 h 1323939"/>
                <a:gd name="connsiteX81" fmla="*/ 1893623 w 2176045"/>
                <a:gd name="connsiteY81" fmla="*/ 365405 h 1323939"/>
                <a:gd name="connsiteX82" fmla="*/ 1898385 w 2176045"/>
                <a:gd name="connsiteY82" fmla="*/ 372549 h 1323939"/>
                <a:gd name="connsiteX83" fmla="*/ 1900766 w 2176045"/>
                <a:gd name="connsiteY83" fmla="*/ 379693 h 1323939"/>
                <a:gd name="connsiteX84" fmla="*/ 1912673 w 2176045"/>
                <a:gd name="connsiteY84" fmla="*/ 391599 h 1323939"/>
                <a:gd name="connsiteX85" fmla="*/ 1943629 w 2176045"/>
                <a:gd name="connsiteY85" fmla="*/ 393980 h 1323939"/>
                <a:gd name="connsiteX86" fmla="*/ 1950773 w 2176045"/>
                <a:gd name="connsiteY86" fmla="*/ 396361 h 1323939"/>
                <a:gd name="connsiteX87" fmla="*/ 1955535 w 2176045"/>
                <a:gd name="connsiteY87" fmla="*/ 403505 h 1323939"/>
                <a:gd name="connsiteX88" fmla="*/ 1962679 w 2176045"/>
                <a:gd name="connsiteY88" fmla="*/ 408268 h 1323939"/>
                <a:gd name="connsiteX89" fmla="*/ 1972204 w 2176045"/>
                <a:gd name="connsiteY89" fmla="*/ 420174 h 1323939"/>
                <a:gd name="connsiteX90" fmla="*/ 1981729 w 2176045"/>
                <a:gd name="connsiteY90" fmla="*/ 434461 h 1323939"/>
                <a:gd name="connsiteX91" fmla="*/ 1986491 w 2176045"/>
                <a:gd name="connsiteY91" fmla="*/ 451130 h 1323939"/>
                <a:gd name="connsiteX92" fmla="*/ 1981729 w 2176045"/>
                <a:gd name="connsiteY92" fmla="*/ 486849 h 1323939"/>
                <a:gd name="connsiteX93" fmla="*/ 1976966 w 2176045"/>
                <a:gd name="connsiteY93" fmla="*/ 493993 h 1323939"/>
                <a:gd name="connsiteX94" fmla="*/ 1974585 w 2176045"/>
                <a:gd name="connsiteY94" fmla="*/ 501136 h 1323939"/>
                <a:gd name="connsiteX95" fmla="*/ 1996016 w 2176045"/>
                <a:gd name="connsiteY95" fmla="*/ 493993 h 1323939"/>
                <a:gd name="connsiteX96" fmla="*/ 2000779 w 2176045"/>
                <a:gd name="connsiteY96" fmla="*/ 486849 h 1323939"/>
                <a:gd name="connsiteX97" fmla="*/ 2031735 w 2176045"/>
                <a:gd name="connsiteY97" fmla="*/ 491611 h 1323939"/>
                <a:gd name="connsiteX98" fmla="*/ 2038879 w 2176045"/>
                <a:gd name="connsiteY98" fmla="*/ 522568 h 1323939"/>
                <a:gd name="connsiteX99" fmla="*/ 2043641 w 2176045"/>
                <a:gd name="connsiteY99" fmla="*/ 536855 h 1323939"/>
                <a:gd name="connsiteX100" fmla="*/ 2046023 w 2176045"/>
                <a:gd name="connsiteY100" fmla="*/ 582099 h 1323939"/>
                <a:gd name="connsiteX101" fmla="*/ 2048404 w 2176045"/>
                <a:gd name="connsiteY101" fmla="*/ 589243 h 1323939"/>
                <a:gd name="connsiteX102" fmla="*/ 2062691 w 2176045"/>
                <a:gd name="connsiteY102" fmla="*/ 603530 h 1323939"/>
                <a:gd name="connsiteX103" fmla="*/ 2067454 w 2176045"/>
                <a:gd name="connsiteY103" fmla="*/ 617818 h 1323939"/>
                <a:gd name="connsiteX104" fmla="*/ 2069835 w 2176045"/>
                <a:gd name="connsiteY104" fmla="*/ 624961 h 1323939"/>
                <a:gd name="connsiteX105" fmla="*/ 2074598 w 2176045"/>
                <a:gd name="connsiteY105" fmla="*/ 646393 h 1323939"/>
                <a:gd name="connsiteX106" fmla="*/ 2072216 w 2176045"/>
                <a:gd name="connsiteY106" fmla="*/ 620199 h 1323939"/>
                <a:gd name="connsiteX107" fmla="*/ 2065073 w 2176045"/>
                <a:gd name="connsiteY107" fmla="*/ 617818 h 1323939"/>
                <a:gd name="connsiteX108" fmla="*/ 2062691 w 2176045"/>
                <a:gd name="connsiteY108" fmla="*/ 610674 h 1323939"/>
                <a:gd name="connsiteX109" fmla="*/ 2053166 w 2176045"/>
                <a:gd name="connsiteY109" fmla="*/ 596386 h 1323939"/>
                <a:gd name="connsiteX110" fmla="*/ 2057929 w 2176045"/>
                <a:gd name="connsiteY110" fmla="*/ 603530 h 1323939"/>
                <a:gd name="connsiteX111" fmla="*/ 2069835 w 2176045"/>
                <a:gd name="connsiteY111" fmla="*/ 615436 h 1323939"/>
                <a:gd name="connsiteX112" fmla="*/ 2079360 w 2176045"/>
                <a:gd name="connsiteY112" fmla="*/ 629724 h 1323939"/>
                <a:gd name="connsiteX113" fmla="*/ 2081741 w 2176045"/>
                <a:gd name="connsiteY113" fmla="*/ 636868 h 1323939"/>
                <a:gd name="connsiteX114" fmla="*/ 2086504 w 2176045"/>
                <a:gd name="connsiteY114" fmla="*/ 644011 h 1323939"/>
                <a:gd name="connsiteX115" fmla="*/ 2084123 w 2176045"/>
                <a:gd name="connsiteY115" fmla="*/ 663061 h 1323939"/>
                <a:gd name="connsiteX116" fmla="*/ 2081741 w 2176045"/>
                <a:gd name="connsiteY116" fmla="*/ 670205 h 1323939"/>
                <a:gd name="connsiteX117" fmla="*/ 2067454 w 2176045"/>
                <a:gd name="connsiteY117" fmla="*/ 677349 h 1323939"/>
                <a:gd name="connsiteX118" fmla="*/ 2060310 w 2176045"/>
                <a:gd name="connsiteY118" fmla="*/ 682111 h 1323939"/>
                <a:gd name="connsiteX119" fmla="*/ 2055548 w 2176045"/>
                <a:gd name="connsiteY119" fmla="*/ 689255 h 1323939"/>
                <a:gd name="connsiteX120" fmla="*/ 2062691 w 2176045"/>
                <a:gd name="connsiteY120" fmla="*/ 694018 h 1323939"/>
                <a:gd name="connsiteX121" fmla="*/ 2076979 w 2176045"/>
                <a:gd name="connsiteY121" fmla="*/ 698780 h 1323939"/>
                <a:gd name="connsiteX122" fmla="*/ 2084123 w 2176045"/>
                <a:gd name="connsiteY122" fmla="*/ 701161 h 1323939"/>
                <a:gd name="connsiteX123" fmla="*/ 2088885 w 2176045"/>
                <a:gd name="connsiteY123" fmla="*/ 694018 h 1323939"/>
                <a:gd name="connsiteX124" fmla="*/ 2072216 w 2176045"/>
                <a:gd name="connsiteY124" fmla="*/ 684493 h 1323939"/>
                <a:gd name="connsiteX125" fmla="*/ 2091266 w 2176045"/>
                <a:gd name="connsiteY125" fmla="*/ 701161 h 1323939"/>
                <a:gd name="connsiteX126" fmla="*/ 2103173 w 2176045"/>
                <a:gd name="connsiteY126" fmla="*/ 715449 h 1323939"/>
                <a:gd name="connsiteX127" fmla="*/ 2112698 w 2176045"/>
                <a:gd name="connsiteY127" fmla="*/ 744024 h 1323939"/>
                <a:gd name="connsiteX128" fmla="*/ 2117460 w 2176045"/>
                <a:gd name="connsiteY128" fmla="*/ 758311 h 1323939"/>
                <a:gd name="connsiteX129" fmla="*/ 2119841 w 2176045"/>
                <a:gd name="connsiteY129" fmla="*/ 765455 h 1323939"/>
                <a:gd name="connsiteX130" fmla="*/ 2124604 w 2176045"/>
                <a:gd name="connsiteY130" fmla="*/ 772599 h 1323939"/>
                <a:gd name="connsiteX131" fmla="*/ 2117460 w 2176045"/>
                <a:gd name="connsiteY131" fmla="*/ 748786 h 1323939"/>
                <a:gd name="connsiteX132" fmla="*/ 2115079 w 2176045"/>
                <a:gd name="connsiteY132" fmla="*/ 741643 h 1323939"/>
                <a:gd name="connsiteX133" fmla="*/ 2112698 w 2176045"/>
                <a:gd name="connsiteY133" fmla="*/ 734499 h 1323939"/>
                <a:gd name="connsiteX134" fmla="*/ 2122223 w 2176045"/>
                <a:gd name="connsiteY134" fmla="*/ 748786 h 1323939"/>
                <a:gd name="connsiteX135" fmla="*/ 2126985 w 2176045"/>
                <a:gd name="connsiteY135" fmla="*/ 755930 h 1323939"/>
                <a:gd name="connsiteX136" fmla="*/ 2134129 w 2176045"/>
                <a:gd name="connsiteY136" fmla="*/ 770218 h 1323939"/>
                <a:gd name="connsiteX137" fmla="*/ 2141273 w 2176045"/>
                <a:gd name="connsiteY137" fmla="*/ 796411 h 1323939"/>
                <a:gd name="connsiteX138" fmla="*/ 2146035 w 2176045"/>
                <a:gd name="connsiteY138" fmla="*/ 827368 h 1323939"/>
                <a:gd name="connsiteX139" fmla="*/ 2141273 w 2176045"/>
                <a:gd name="connsiteY139" fmla="*/ 874993 h 1323939"/>
                <a:gd name="connsiteX140" fmla="*/ 2136510 w 2176045"/>
                <a:gd name="connsiteY140" fmla="*/ 882136 h 1323939"/>
                <a:gd name="connsiteX141" fmla="*/ 2136510 w 2176045"/>
                <a:gd name="connsiteY141" fmla="*/ 898805 h 1323939"/>
                <a:gd name="connsiteX142" fmla="*/ 2143654 w 2176045"/>
                <a:gd name="connsiteY142" fmla="*/ 901186 h 1323939"/>
                <a:gd name="connsiteX143" fmla="*/ 2146035 w 2176045"/>
                <a:gd name="connsiteY143" fmla="*/ 908330 h 1323939"/>
                <a:gd name="connsiteX144" fmla="*/ 2150798 w 2176045"/>
                <a:gd name="connsiteY144" fmla="*/ 915474 h 1323939"/>
                <a:gd name="connsiteX145" fmla="*/ 2146035 w 2176045"/>
                <a:gd name="connsiteY145" fmla="*/ 955955 h 1323939"/>
                <a:gd name="connsiteX146" fmla="*/ 2143654 w 2176045"/>
                <a:gd name="connsiteY146" fmla="*/ 986911 h 1323939"/>
                <a:gd name="connsiteX147" fmla="*/ 2138891 w 2176045"/>
                <a:gd name="connsiteY147" fmla="*/ 1001199 h 1323939"/>
                <a:gd name="connsiteX148" fmla="*/ 2136510 w 2176045"/>
                <a:gd name="connsiteY148" fmla="*/ 1008343 h 1323939"/>
                <a:gd name="connsiteX149" fmla="*/ 2131748 w 2176045"/>
                <a:gd name="connsiteY149" fmla="*/ 1015486 h 1323939"/>
                <a:gd name="connsiteX150" fmla="*/ 2129366 w 2176045"/>
                <a:gd name="connsiteY150" fmla="*/ 1022630 h 1323939"/>
                <a:gd name="connsiteX151" fmla="*/ 2124604 w 2176045"/>
                <a:gd name="connsiteY151" fmla="*/ 1029774 h 1323939"/>
                <a:gd name="connsiteX152" fmla="*/ 2122223 w 2176045"/>
                <a:gd name="connsiteY152" fmla="*/ 1036918 h 1323939"/>
                <a:gd name="connsiteX153" fmla="*/ 2112698 w 2176045"/>
                <a:gd name="connsiteY153" fmla="*/ 1051205 h 1323939"/>
                <a:gd name="connsiteX154" fmla="*/ 2107935 w 2176045"/>
                <a:gd name="connsiteY154" fmla="*/ 1065493 h 1323939"/>
                <a:gd name="connsiteX155" fmla="*/ 2112698 w 2176045"/>
                <a:gd name="connsiteY155" fmla="*/ 1082161 h 1323939"/>
                <a:gd name="connsiteX156" fmla="*/ 2131748 w 2176045"/>
                <a:gd name="connsiteY156" fmla="*/ 1098829 h 1323939"/>
                <a:gd name="connsiteX157" fmla="*/ 2115079 w 2176045"/>
                <a:gd name="connsiteY157" fmla="*/ 1158360 h 1323939"/>
                <a:gd name="connsiteX158" fmla="*/ 2076980 w 2176045"/>
                <a:gd name="connsiteY158" fmla="*/ 1232180 h 1323939"/>
                <a:gd name="connsiteX159" fmla="*/ 2012685 w 2176045"/>
                <a:gd name="connsiteY159" fmla="*/ 1305998 h 1323939"/>
                <a:gd name="connsiteX160" fmla="*/ 131499 w 2176045"/>
                <a:gd name="connsiteY160" fmla="*/ 898805 h 1323939"/>
                <a:gd name="connsiteX161" fmla="*/ 100543 w 2176045"/>
                <a:gd name="connsiteY161" fmla="*/ 870230 h 1323939"/>
                <a:gd name="connsiteX162" fmla="*/ 62443 w 2176045"/>
                <a:gd name="connsiteY162" fmla="*/ 836893 h 1323939"/>
                <a:gd name="connsiteX163" fmla="*/ 2912 w 2176045"/>
                <a:gd name="connsiteY163" fmla="*/ 746405 h 1323939"/>
                <a:gd name="connsiteX164" fmla="*/ 7674 w 2176045"/>
                <a:gd name="connsiteY164" fmla="*/ 663061 h 1323939"/>
                <a:gd name="connsiteX165" fmla="*/ 38631 w 2176045"/>
                <a:gd name="connsiteY165" fmla="*/ 598768 h 1323939"/>
                <a:gd name="connsiteX166" fmla="*/ 43393 w 2176045"/>
                <a:gd name="connsiteY166" fmla="*/ 553524 h 1323939"/>
                <a:gd name="connsiteX167" fmla="*/ 121975 w 2176045"/>
                <a:gd name="connsiteY167" fmla="*/ 424936 h 1323939"/>
                <a:gd name="connsiteX168" fmla="*/ 152931 w 2176045"/>
                <a:gd name="connsiteY168" fmla="*/ 339211 h 1323939"/>
                <a:gd name="connsiteX169" fmla="*/ 200556 w 2176045"/>
                <a:gd name="connsiteY169" fmla="*/ 286824 h 1323939"/>
                <a:gd name="connsiteX170" fmla="*/ 241036 w 2176045"/>
                <a:gd name="connsiteY170" fmla="*/ 263011 h 1323939"/>
                <a:gd name="connsiteX171" fmla="*/ 274374 w 2176045"/>
                <a:gd name="connsiteY171" fmla="*/ 255868 h 1323939"/>
                <a:gd name="connsiteX172" fmla="*/ 412487 w 2176045"/>
                <a:gd name="connsiteY172" fmla="*/ 158236 h 1323939"/>
                <a:gd name="connsiteX173" fmla="*/ 464875 w 2176045"/>
                <a:gd name="connsiteY173" fmla="*/ 132043 h 1323939"/>
                <a:gd name="connsiteX174" fmla="*/ 498212 w 2176045"/>
                <a:gd name="connsiteY174" fmla="*/ 112993 h 1323939"/>
                <a:gd name="connsiteX175" fmla="*/ 769675 w 2176045"/>
                <a:gd name="connsiteY175" fmla="*/ 41555 h 1323939"/>
                <a:gd name="connsiteX176" fmla="*/ 800630 w 2176045"/>
                <a:gd name="connsiteY176" fmla="*/ 24886 h 1323939"/>
                <a:gd name="connsiteX177" fmla="*/ 910168 w 2176045"/>
                <a:gd name="connsiteY177" fmla="*/ 20124 h 1323939"/>
                <a:gd name="connsiteX178" fmla="*/ 983986 w 2176045"/>
                <a:gd name="connsiteY178" fmla="*/ 1074 h 1323939"/>
                <a:gd name="connsiteX179" fmla="*/ 1091141 w 2176045"/>
                <a:gd name="connsiteY179" fmla="*/ 32030 h 1323939"/>
                <a:gd name="connsiteX0" fmla="*/ 1095904 w 2177263"/>
                <a:gd name="connsiteY0" fmla="*/ 34411 h 1331964"/>
                <a:gd name="connsiteX1" fmla="*/ 1112573 w 2177263"/>
                <a:gd name="connsiteY1" fmla="*/ 32030 h 1331964"/>
                <a:gd name="connsiteX2" fmla="*/ 1119716 w 2177263"/>
                <a:gd name="connsiteY2" fmla="*/ 29649 h 1331964"/>
                <a:gd name="connsiteX3" fmla="*/ 1131623 w 2177263"/>
                <a:gd name="connsiteY3" fmla="*/ 27268 h 1331964"/>
                <a:gd name="connsiteX4" fmla="*/ 1138766 w 2177263"/>
                <a:gd name="connsiteY4" fmla="*/ 24886 h 1331964"/>
                <a:gd name="connsiteX5" fmla="*/ 1145910 w 2177263"/>
                <a:gd name="connsiteY5" fmla="*/ 20124 h 1331964"/>
                <a:gd name="connsiteX6" fmla="*/ 1160198 w 2177263"/>
                <a:gd name="connsiteY6" fmla="*/ 17743 h 1331964"/>
                <a:gd name="connsiteX7" fmla="*/ 1193535 w 2177263"/>
                <a:gd name="connsiteY7" fmla="*/ 24886 h 1331964"/>
                <a:gd name="connsiteX8" fmla="*/ 1200679 w 2177263"/>
                <a:gd name="connsiteY8" fmla="*/ 27268 h 1331964"/>
                <a:gd name="connsiteX9" fmla="*/ 1222110 w 2177263"/>
                <a:gd name="connsiteY9" fmla="*/ 29649 h 1331964"/>
                <a:gd name="connsiteX10" fmla="*/ 1245923 w 2177263"/>
                <a:gd name="connsiteY10" fmla="*/ 34411 h 1331964"/>
                <a:gd name="connsiteX11" fmla="*/ 1260210 w 2177263"/>
                <a:gd name="connsiteY11" fmla="*/ 39174 h 1331964"/>
                <a:gd name="connsiteX12" fmla="*/ 1274498 w 2177263"/>
                <a:gd name="connsiteY12" fmla="*/ 43936 h 1331964"/>
                <a:gd name="connsiteX13" fmla="*/ 1281641 w 2177263"/>
                <a:gd name="connsiteY13" fmla="*/ 46318 h 1331964"/>
                <a:gd name="connsiteX14" fmla="*/ 1288785 w 2177263"/>
                <a:gd name="connsiteY14" fmla="*/ 48699 h 1331964"/>
                <a:gd name="connsiteX15" fmla="*/ 1295929 w 2177263"/>
                <a:gd name="connsiteY15" fmla="*/ 62986 h 1331964"/>
                <a:gd name="connsiteX16" fmla="*/ 1305454 w 2177263"/>
                <a:gd name="connsiteY16" fmla="*/ 84418 h 1331964"/>
                <a:gd name="connsiteX17" fmla="*/ 1307835 w 2177263"/>
                <a:gd name="connsiteY17" fmla="*/ 91561 h 1331964"/>
                <a:gd name="connsiteX18" fmla="*/ 1310216 w 2177263"/>
                <a:gd name="connsiteY18" fmla="*/ 101086 h 1331964"/>
                <a:gd name="connsiteX19" fmla="*/ 1307835 w 2177263"/>
                <a:gd name="connsiteY19" fmla="*/ 84418 h 1331964"/>
                <a:gd name="connsiteX20" fmla="*/ 1303073 w 2177263"/>
                <a:gd name="connsiteY20" fmla="*/ 70130 h 1331964"/>
                <a:gd name="connsiteX21" fmla="*/ 1305454 w 2177263"/>
                <a:gd name="connsiteY21" fmla="*/ 60605 h 1331964"/>
                <a:gd name="connsiteX22" fmla="*/ 1400704 w 2177263"/>
                <a:gd name="connsiteY22" fmla="*/ 67749 h 1331964"/>
                <a:gd name="connsiteX23" fmla="*/ 1422135 w 2177263"/>
                <a:gd name="connsiteY23" fmla="*/ 74893 h 1331964"/>
                <a:gd name="connsiteX24" fmla="*/ 1429279 w 2177263"/>
                <a:gd name="connsiteY24" fmla="*/ 77274 h 1331964"/>
                <a:gd name="connsiteX25" fmla="*/ 1436423 w 2177263"/>
                <a:gd name="connsiteY25" fmla="*/ 79655 h 1331964"/>
                <a:gd name="connsiteX26" fmla="*/ 1441185 w 2177263"/>
                <a:gd name="connsiteY26" fmla="*/ 86799 h 1331964"/>
                <a:gd name="connsiteX27" fmla="*/ 1448329 w 2177263"/>
                <a:gd name="connsiteY27" fmla="*/ 89180 h 1331964"/>
                <a:gd name="connsiteX28" fmla="*/ 1455473 w 2177263"/>
                <a:gd name="connsiteY28" fmla="*/ 93943 h 1331964"/>
                <a:gd name="connsiteX29" fmla="*/ 1460235 w 2177263"/>
                <a:gd name="connsiteY29" fmla="*/ 101086 h 1331964"/>
                <a:gd name="connsiteX30" fmla="*/ 1469760 w 2177263"/>
                <a:gd name="connsiteY30" fmla="*/ 122518 h 1331964"/>
                <a:gd name="connsiteX31" fmla="*/ 1488810 w 2177263"/>
                <a:gd name="connsiteY31" fmla="*/ 120136 h 1331964"/>
                <a:gd name="connsiteX32" fmla="*/ 1491191 w 2177263"/>
                <a:gd name="connsiteY32" fmla="*/ 112993 h 1331964"/>
                <a:gd name="connsiteX33" fmla="*/ 1498335 w 2177263"/>
                <a:gd name="connsiteY33" fmla="*/ 108230 h 1331964"/>
                <a:gd name="connsiteX34" fmla="*/ 1515004 w 2177263"/>
                <a:gd name="connsiteY34" fmla="*/ 110611 h 1331964"/>
                <a:gd name="connsiteX35" fmla="*/ 1543579 w 2177263"/>
                <a:gd name="connsiteY35" fmla="*/ 115374 h 1331964"/>
                <a:gd name="connsiteX36" fmla="*/ 1555485 w 2177263"/>
                <a:gd name="connsiteY36" fmla="*/ 124899 h 1331964"/>
                <a:gd name="connsiteX37" fmla="*/ 1567391 w 2177263"/>
                <a:gd name="connsiteY37" fmla="*/ 136805 h 1331964"/>
                <a:gd name="connsiteX38" fmla="*/ 1588823 w 2177263"/>
                <a:gd name="connsiteY38" fmla="*/ 146330 h 1331964"/>
                <a:gd name="connsiteX39" fmla="*/ 1595966 w 2177263"/>
                <a:gd name="connsiteY39" fmla="*/ 160618 h 1331964"/>
                <a:gd name="connsiteX40" fmla="*/ 1591204 w 2177263"/>
                <a:gd name="connsiteY40" fmla="*/ 179668 h 1331964"/>
                <a:gd name="connsiteX41" fmla="*/ 1588823 w 2177263"/>
                <a:gd name="connsiteY41" fmla="*/ 196336 h 1331964"/>
                <a:gd name="connsiteX42" fmla="*/ 1584060 w 2177263"/>
                <a:gd name="connsiteY42" fmla="*/ 224911 h 1331964"/>
                <a:gd name="connsiteX43" fmla="*/ 1588823 w 2177263"/>
                <a:gd name="connsiteY43" fmla="*/ 198718 h 1331964"/>
                <a:gd name="connsiteX44" fmla="*/ 1593585 w 2177263"/>
                <a:gd name="connsiteY44" fmla="*/ 191574 h 1331964"/>
                <a:gd name="connsiteX45" fmla="*/ 1600729 w 2177263"/>
                <a:gd name="connsiteY45" fmla="*/ 189193 h 1331964"/>
                <a:gd name="connsiteX46" fmla="*/ 1605491 w 2177263"/>
                <a:gd name="connsiteY46" fmla="*/ 182049 h 1331964"/>
                <a:gd name="connsiteX47" fmla="*/ 1619779 w 2177263"/>
                <a:gd name="connsiteY47" fmla="*/ 172524 h 1331964"/>
                <a:gd name="connsiteX48" fmla="*/ 1603110 w 2177263"/>
                <a:gd name="connsiteY48" fmla="*/ 170143 h 1331964"/>
                <a:gd name="connsiteX49" fmla="*/ 1617398 w 2177263"/>
                <a:gd name="connsiteY49" fmla="*/ 165380 h 1331964"/>
                <a:gd name="connsiteX50" fmla="*/ 1629304 w 2177263"/>
                <a:gd name="connsiteY50" fmla="*/ 167761 h 1331964"/>
                <a:gd name="connsiteX51" fmla="*/ 1636448 w 2177263"/>
                <a:gd name="connsiteY51" fmla="*/ 170143 h 1331964"/>
                <a:gd name="connsiteX52" fmla="*/ 1645973 w 2177263"/>
                <a:gd name="connsiteY52" fmla="*/ 179668 h 1331964"/>
                <a:gd name="connsiteX53" fmla="*/ 1655498 w 2177263"/>
                <a:gd name="connsiteY53" fmla="*/ 189193 h 1331964"/>
                <a:gd name="connsiteX54" fmla="*/ 1660260 w 2177263"/>
                <a:gd name="connsiteY54" fmla="*/ 196336 h 1331964"/>
                <a:gd name="connsiteX55" fmla="*/ 1674548 w 2177263"/>
                <a:gd name="connsiteY55" fmla="*/ 210624 h 1331964"/>
                <a:gd name="connsiteX56" fmla="*/ 1676929 w 2177263"/>
                <a:gd name="connsiteY56" fmla="*/ 217768 h 1331964"/>
                <a:gd name="connsiteX57" fmla="*/ 1681691 w 2177263"/>
                <a:gd name="connsiteY57" fmla="*/ 241580 h 1331964"/>
                <a:gd name="connsiteX58" fmla="*/ 1688835 w 2177263"/>
                <a:gd name="connsiteY58" fmla="*/ 239199 h 1331964"/>
                <a:gd name="connsiteX59" fmla="*/ 1693598 w 2177263"/>
                <a:gd name="connsiteY59" fmla="*/ 224911 h 1331964"/>
                <a:gd name="connsiteX60" fmla="*/ 1700741 w 2177263"/>
                <a:gd name="connsiteY60" fmla="*/ 210624 h 1331964"/>
                <a:gd name="connsiteX61" fmla="*/ 1724554 w 2177263"/>
                <a:gd name="connsiteY61" fmla="*/ 215386 h 1331964"/>
                <a:gd name="connsiteX62" fmla="*/ 1731698 w 2177263"/>
                <a:gd name="connsiteY62" fmla="*/ 220149 h 1331964"/>
                <a:gd name="connsiteX63" fmla="*/ 1745985 w 2177263"/>
                <a:gd name="connsiteY63" fmla="*/ 224911 h 1331964"/>
                <a:gd name="connsiteX64" fmla="*/ 1750748 w 2177263"/>
                <a:gd name="connsiteY64" fmla="*/ 232055 h 1331964"/>
                <a:gd name="connsiteX65" fmla="*/ 1757891 w 2177263"/>
                <a:gd name="connsiteY65" fmla="*/ 234436 h 1331964"/>
                <a:gd name="connsiteX66" fmla="*/ 1765035 w 2177263"/>
                <a:gd name="connsiteY66" fmla="*/ 239199 h 1331964"/>
                <a:gd name="connsiteX67" fmla="*/ 1774560 w 2177263"/>
                <a:gd name="connsiteY67" fmla="*/ 248724 h 1331964"/>
                <a:gd name="connsiteX68" fmla="*/ 1786466 w 2177263"/>
                <a:gd name="connsiteY68" fmla="*/ 258249 h 1331964"/>
                <a:gd name="connsiteX69" fmla="*/ 1795991 w 2177263"/>
                <a:gd name="connsiteY69" fmla="*/ 272536 h 1331964"/>
                <a:gd name="connsiteX70" fmla="*/ 1803135 w 2177263"/>
                <a:gd name="connsiteY70" fmla="*/ 293968 h 1331964"/>
                <a:gd name="connsiteX71" fmla="*/ 1805516 w 2177263"/>
                <a:gd name="connsiteY71" fmla="*/ 301111 h 1331964"/>
                <a:gd name="connsiteX72" fmla="*/ 1807898 w 2177263"/>
                <a:gd name="connsiteY72" fmla="*/ 308255 h 1331964"/>
                <a:gd name="connsiteX73" fmla="*/ 1829329 w 2177263"/>
                <a:gd name="connsiteY73" fmla="*/ 305874 h 1331964"/>
                <a:gd name="connsiteX74" fmla="*/ 1836473 w 2177263"/>
                <a:gd name="connsiteY74" fmla="*/ 303493 h 1331964"/>
                <a:gd name="connsiteX75" fmla="*/ 1841235 w 2177263"/>
                <a:gd name="connsiteY75" fmla="*/ 296349 h 1331964"/>
                <a:gd name="connsiteX76" fmla="*/ 1857904 w 2177263"/>
                <a:gd name="connsiteY76" fmla="*/ 303493 h 1331964"/>
                <a:gd name="connsiteX77" fmla="*/ 1874573 w 2177263"/>
                <a:gd name="connsiteY77" fmla="*/ 322543 h 1331964"/>
                <a:gd name="connsiteX78" fmla="*/ 1881716 w 2177263"/>
                <a:gd name="connsiteY78" fmla="*/ 336830 h 1331964"/>
                <a:gd name="connsiteX79" fmla="*/ 1884098 w 2177263"/>
                <a:gd name="connsiteY79" fmla="*/ 343974 h 1331964"/>
                <a:gd name="connsiteX80" fmla="*/ 1888860 w 2177263"/>
                <a:gd name="connsiteY80" fmla="*/ 351118 h 1331964"/>
                <a:gd name="connsiteX81" fmla="*/ 1893623 w 2177263"/>
                <a:gd name="connsiteY81" fmla="*/ 365405 h 1331964"/>
                <a:gd name="connsiteX82" fmla="*/ 1898385 w 2177263"/>
                <a:gd name="connsiteY82" fmla="*/ 372549 h 1331964"/>
                <a:gd name="connsiteX83" fmla="*/ 1900766 w 2177263"/>
                <a:gd name="connsiteY83" fmla="*/ 379693 h 1331964"/>
                <a:gd name="connsiteX84" fmla="*/ 1912673 w 2177263"/>
                <a:gd name="connsiteY84" fmla="*/ 391599 h 1331964"/>
                <a:gd name="connsiteX85" fmla="*/ 1943629 w 2177263"/>
                <a:gd name="connsiteY85" fmla="*/ 393980 h 1331964"/>
                <a:gd name="connsiteX86" fmla="*/ 1950773 w 2177263"/>
                <a:gd name="connsiteY86" fmla="*/ 396361 h 1331964"/>
                <a:gd name="connsiteX87" fmla="*/ 1955535 w 2177263"/>
                <a:gd name="connsiteY87" fmla="*/ 403505 h 1331964"/>
                <a:gd name="connsiteX88" fmla="*/ 1962679 w 2177263"/>
                <a:gd name="connsiteY88" fmla="*/ 408268 h 1331964"/>
                <a:gd name="connsiteX89" fmla="*/ 1972204 w 2177263"/>
                <a:gd name="connsiteY89" fmla="*/ 420174 h 1331964"/>
                <a:gd name="connsiteX90" fmla="*/ 1981729 w 2177263"/>
                <a:gd name="connsiteY90" fmla="*/ 434461 h 1331964"/>
                <a:gd name="connsiteX91" fmla="*/ 1986491 w 2177263"/>
                <a:gd name="connsiteY91" fmla="*/ 451130 h 1331964"/>
                <a:gd name="connsiteX92" fmla="*/ 1981729 w 2177263"/>
                <a:gd name="connsiteY92" fmla="*/ 486849 h 1331964"/>
                <a:gd name="connsiteX93" fmla="*/ 1976966 w 2177263"/>
                <a:gd name="connsiteY93" fmla="*/ 493993 h 1331964"/>
                <a:gd name="connsiteX94" fmla="*/ 1974585 w 2177263"/>
                <a:gd name="connsiteY94" fmla="*/ 501136 h 1331964"/>
                <a:gd name="connsiteX95" fmla="*/ 1996016 w 2177263"/>
                <a:gd name="connsiteY95" fmla="*/ 493993 h 1331964"/>
                <a:gd name="connsiteX96" fmla="*/ 2000779 w 2177263"/>
                <a:gd name="connsiteY96" fmla="*/ 486849 h 1331964"/>
                <a:gd name="connsiteX97" fmla="*/ 2031735 w 2177263"/>
                <a:gd name="connsiteY97" fmla="*/ 491611 h 1331964"/>
                <a:gd name="connsiteX98" fmla="*/ 2038879 w 2177263"/>
                <a:gd name="connsiteY98" fmla="*/ 522568 h 1331964"/>
                <a:gd name="connsiteX99" fmla="*/ 2043641 w 2177263"/>
                <a:gd name="connsiteY99" fmla="*/ 536855 h 1331964"/>
                <a:gd name="connsiteX100" fmla="*/ 2046023 w 2177263"/>
                <a:gd name="connsiteY100" fmla="*/ 582099 h 1331964"/>
                <a:gd name="connsiteX101" fmla="*/ 2048404 w 2177263"/>
                <a:gd name="connsiteY101" fmla="*/ 589243 h 1331964"/>
                <a:gd name="connsiteX102" fmla="*/ 2062691 w 2177263"/>
                <a:gd name="connsiteY102" fmla="*/ 603530 h 1331964"/>
                <a:gd name="connsiteX103" fmla="*/ 2067454 w 2177263"/>
                <a:gd name="connsiteY103" fmla="*/ 617818 h 1331964"/>
                <a:gd name="connsiteX104" fmla="*/ 2069835 w 2177263"/>
                <a:gd name="connsiteY104" fmla="*/ 624961 h 1331964"/>
                <a:gd name="connsiteX105" fmla="*/ 2074598 w 2177263"/>
                <a:gd name="connsiteY105" fmla="*/ 646393 h 1331964"/>
                <a:gd name="connsiteX106" fmla="*/ 2072216 w 2177263"/>
                <a:gd name="connsiteY106" fmla="*/ 620199 h 1331964"/>
                <a:gd name="connsiteX107" fmla="*/ 2065073 w 2177263"/>
                <a:gd name="connsiteY107" fmla="*/ 617818 h 1331964"/>
                <a:gd name="connsiteX108" fmla="*/ 2062691 w 2177263"/>
                <a:gd name="connsiteY108" fmla="*/ 610674 h 1331964"/>
                <a:gd name="connsiteX109" fmla="*/ 2053166 w 2177263"/>
                <a:gd name="connsiteY109" fmla="*/ 596386 h 1331964"/>
                <a:gd name="connsiteX110" fmla="*/ 2057929 w 2177263"/>
                <a:gd name="connsiteY110" fmla="*/ 603530 h 1331964"/>
                <a:gd name="connsiteX111" fmla="*/ 2069835 w 2177263"/>
                <a:gd name="connsiteY111" fmla="*/ 615436 h 1331964"/>
                <a:gd name="connsiteX112" fmla="*/ 2079360 w 2177263"/>
                <a:gd name="connsiteY112" fmla="*/ 629724 h 1331964"/>
                <a:gd name="connsiteX113" fmla="*/ 2081741 w 2177263"/>
                <a:gd name="connsiteY113" fmla="*/ 636868 h 1331964"/>
                <a:gd name="connsiteX114" fmla="*/ 2086504 w 2177263"/>
                <a:gd name="connsiteY114" fmla="*/ 644011 h 1331964"/>
                <a:gd name="connsiteX115" fmla="*/ 2084123 w 2177263"/>
                <a:gd name="connsiteY115" fmla="*/ 663061 h 1331964"/>
                <a:gd name="connsiteX116" fmla="*/ 2081741 w 2177263"/>
                <a:gd name="connsiteY116" fmla="*/ 670205 h 1331964"/>
                <a:gd name="connsiteX117" fmla="*/ 2067454 w 2177263"/>
                <a:gd name="connsiteY117" fmla="*/ 677349 h 1331964"/>
                <a:gd name="connsiteX118" fmla="*/ 2060310 w 2177263"/>
                <a:gd name="connsiteY118" fmla="*/ 682111 h 1331964"/>
                <a:gd name="connsiteX119" fmla="*/ 2055548 w 2177263"/>
                <a:gd name="connsiteY119" fmla="*/ 689255 h 1331964"/>
                <a:gd name="connsiteX120" fmla="*/ 2062691 w 2177263"/>
                <a:gd name="connsiteY120" fmla="*/ 694018 h 1331964"/>
                <a:gd name="connsiteX121" fmla="*/ 2076979 w 2177263"/>
                <a:gd name="connsiteY121" fmla="*/ 698780 h 1331964"/>
                <a:gd name="connsiteX122" fmla="*/ 2084123 w 2177263"/>
                <a:gd name="connsiteY122" fmla="*/ 701161 h 1331964"/>
                <a:gd name="connsiteX123" fmla="*/ 2088885 w 2177263"/>
                <a:gd name="connsiteY123" fmla="*/ 694018 h 1331964"/>
                <a:gd name="connsiteX124" fmla="*/ 2072216 w 2177263"/>
                <a:gd name="connsiteY124" fmla="*/ 684493 h 1331964"/>
                <a:gd name="connsiteX125" fmla="*/ 2091266 w 2177263"/>
                <a:gd name="connsiteY125" fmla="*/ 701161 h 1331964"/>
                <a:gd name="connsiteX126" fmla="*/ 2103173 w 2177263"/>
                <a:gd name="connsiteY126" fmla="*/ 715449 h 1331964"/>
                <a:gd name="connsiteX127" fmla="*/ 2112698 w 2177263"/>
                <a:gd name="connsiteY127" fmla="*/ 744024 h 1331964"/>
                <a:gd name="connsiteX128" fmla="*/ 2117460 w 2177263"/>
                <a:gd name="connsiteY128" fmla="*/ 758311 h 1331964"/>
                <a:gd name="connsiteX129" fmla="*/ 2119841 w 2177263"/>
                <a:gd name="connsiteY129" fmla="*/ 765455 h 1331964"/>
                <a:gd name="connsiteX130" fmla="*/ 2124604 w 2177263"/>
                <a:gd name="connsiteY130" fmla="*/ 772599 h 1331964"/>
                <a:gd name="connsiteX131" fmla="*/ 2117460 w 2177263"/>
                <a:gd name="connsiteY131" fmla="*/ 748786 h 1331964"/>
                <a:gd name="connsiteX132" fmla="*/ 2115079 w 2177263"/>
                <a:gd name="connsiteY132" fmla="*/ 741643 h 1331964"/>
                <a:gd name="connsiteX133" fmla="*/ 2112698 w 2177263"/>
                <a:gd name="connsiteY133" fmla="*/ 734499 h 1331964"/>
                <a:gd name="connsiteX134" fmla="*/ 2122223 w 2177263"/>
                <a:gd name="connsiteY134" fmla="*/ 748786 h 1331964"/>
                <a:gd name="connsiteX135" fmla="*/ 2126985 w 2177263"/>
                <a:gd name="connsiteY135" fmla="*/ 755930 h 1331964"/>
                <a:gd name="connsiteX136" fmla="*/ 2134129 w 2177263"/>
                <a:gd name="connsiteY136" fmla="*/ 770218 h 1331964"/>
                <a:gd name="connsiteX137" fmla="*/ 2141273 w 2177263"/>
                <a:gd name="connsiteY137" fmla="*/ 796411 h 1331964"/>
                <a:gd name="connsiteX138" fmla="*/ 2146035 w 2177263"/>
                <a:gd name="connsiteY138" fmla="*/ 827368 h 1331964"/>
                <a:gd name="connsiteX139" fmla="*/ 2141273 w 2177263"/>
                <a:gd name="connsiteY139" fmla="*/ 874993 h 1331964"/>
                <a:gd name="connsiteX140" fmla="*/ 2136510 w 2177263"/>
                <a:gd name="connsiteY140" fmla="*/ 882136 h 1331964"/>
                <a:gd name="connsiteX141" fmla="*/ 2136510 w 2177263"/>
                <a:gd name="connsiteY141" fmla="*/ 898805 h 1331964"/>
                <a:gd name="connsiteX142" fmla="*/ 2143654 w 2177263"/>
                <a:gd name="connsiteY142" fmla="*/ 901186 h 1331964"/>
                <a:gd name="connsiteX143" fmla="*/ 2146035 w 2177263"/>
                <a:gd name="connsiteY143" fmla="*/ 908330 h 1331964"/>
                <a:gd name="connsiteX144" fmla="*/ 2150798 w 2177263"/>
                <a:gd name="connsiteY144" fmla="*/ 915474 h 1331964"/>
                <a:gd name="connsiteX145" fmla="*/ 2146035 w 2177263"/>
                <a:gd name="connsiteY145" fmla="*/ 955955 h 1331964"/>
                <a:gd name="connsiteX146" fmla="*/ 2143654 w 2177263"/>
                <a:gd name="connsiteY146" fmla="*/ 986911 h 1331964"/>
                <a:gd name="connsiteX147" fmla="*/ 2138891 w 2177263"/>
                <a:gd name="connsiteY147" fmla="*/ 1001199 h 1331964"/>
                <a:gd name="connsiteX148" fmla="*/ 2136510 w 2177263"/>
                <a:gd name="connsiteY148" fmla="*/ 1008343 h 1331964"/>
                <a:gd name="connsiteX149" fmla="*/ 2131748 w 2177263"/>
                <a:gd name="connsiteY149" fmla="*/ 1015486 h 1331964"/>
                <a:gd name="connsiteX150" fmla="*/ 2129366 w 2177263"/>
                <a:gd name="connsiteY150" fmla="*/ 1022630 h 1331964"/>
                <a:gd name="connsiteX151" fmla="*/ 2124604 w 2177263"/>
                <a:gd name="connsiteY151" fmla="*/ 1029774 h 1331964"/>
                <a:gd name="connsiteX152" fmla="*/ 2122223 w 2177263"/>
                <a:gd name="connsiteY152" fmla="*/ 1036918 h 1331964"/>
                <a:gd name="connsiteX153" fmla="*/ 2112698 w 2177263"/>
                <a:gd name="connsiteY153" fmla="*/ 1051205 h 1331964"/>
                <a:gd name="connsiteX154" fmla="*/ 2107935 w 2177263"/>
                <a:gd name="connsiteY154" fmla="*/ 1065493 h 1331964"/>
                <a:gd name="connsiteX155" fmla="*/ 2112698 w 2177263"/>
                <a:gd name="connsiteY155" fmla="*/ 1082161 h 1331964"/>
                <a:gd name="connsiteX156" fmla="*/ 2131748 w 2177263"/>
                <a:gd name="connsiteY156" fmla="*/ 1098829 h 1331964"/>
                <a:gd name="connsiteX157" fmla="*/ 2115079 w 2177263"/>
                <a:gd name="connsiteY157" fmla="*/ 1158360 h 1331964"/>
                <a:gd name="connsiteX158" fmla="*/ 2076980 w 2177263"/>
                <a:gd name="connsiteY158" fmla="*/ 1232180 h 1331964"/>
                <a:gd name="connsiteX159" fmla="*/ 2069836 w 2177263"/>
                <a:gd name="connsiteY159" fmla="*/ 1272662 h 1331964"/>
                <a:gd name="connsiteX160" fmla="*/ 2012685 w 2177263"/>
                <a:gd name="connsiteY160" fmla="*/ 1305998 h 1331964"/>
                <a:gd name="connsiteX161" fmla="*/ 131499 w 2177263"/>
                <a:gd name="connsiteY161" fmla="*/ 898805 h 1331964"/>
                <a:gd name="connsiteX162" fmla="*/ 100543 w 2177263"/>
                <a:gd name="connsiteY162" fmla="*/ 870230 h 1331964"/>
                <a:gd name="connsiteX163" fmla="*/ 62443 w 2177263"/>
                <a:gd name="connsiteY163" fmla="*/ 836893 h 1331964"/>
                <a:gd name="connsiteX164" fmla="*/ 2912 w 2177263"/>
                <a:gd name="connsiteY164" fmla="*/ 746405 h 1331964"/>
                <a:gd name="connsiteX165" fmla="*/ 7674 w 2177263"/>
                <a:gd name="connsiteY165" fmla="*/ 663061 h 1331964"/>
                <a:gd name="connsiteX166" fmla="*/ 38631 w 2177263"/>
                <a:gd name="connsiteY166" fmla="*/ 598768 h 1331964"/>
                <a:gd name="connsiteX167" fmla="*/ 43393 w 2177263"/>
                <a:gd name="connsiteY167" fmla="*/ 553524 h 1331964"/>
                <a:gd name="connsiteX168" fmla="*/ 121975 w 2177263"/>
                <a:gd name="connsiteY168" fmla="*/ 424936 h 1331964"/>
                <a:gd name="connsiteX169" fmla="*/ 152931 w 2177263"/>
                <a:gd name="connsiteY169" fmla="*/ 339211 h 1331964"/>
                <a:gd name="connsiteX170" fmla="*/ 200556 w 2177263"/>
                <a:gd name="connsiteY170" fmla="*/ 286824 h 1331964"/>
                <a:gd name="connsiteX171" fmla="*/ 241036 w 2177263"/>
                <a:gd name="connsiteY171" fmla="*/ 263011 h 1331964"/>
                <a:gd name="connsiteX172" fmla="*/ 274374 w 2177263"/>
                <a:gd name="connsiteY172" fmla="*/ 255868 h 1331964"/>
                <a:gd name="connsiteX173" fmla="*/ 412487 w 2177263"/>
                <a:gd name="connsiteY173" fmla="*/ 158236 h 1331964"/>
                <a:gd name="connsiteX174" fmla="*/ 464875 w 2177263"/>
                <a:gd name="connsiteY174" fmla="*/ 132043 h 1331964"/>
                <a:gd name="connsiteX175" fmla="*/ 498212 w 2177263"/>
                <a:gd name="connsiteY175" fmla="*/ 112993 h 1331964"/>
                <a:gd name="connsiteX176" fmla="*/ 769675 w 2177263"/>
                <a:gd name="connsiteY176" fmla="*/ 41555 h 1331964"/>
                <a:gd name="connsiteX177" fmla="*/ 800630 w 2177263"/>
                <a:gd name="connsiteY177" fmla="*/ 24886 h 1331964"/>
                <a:gd name="connsiteX178" fmla="*/ 910168 w 2177263"/>
                <a:gd name="connsiteY178" fmla="*/ 20124 h 1331964"/>
                <a:gd name="connsiteX179" fmla="*/ 983986 w 2177263"/>
                <a:gd name="connsiteY179" fmla="*/ 1074 h 1331964"/>
                <a:gd name="connsiteX180" fmla="*/ 1091141 w 2177263"/>
                <a:gd name="connsiteY180" fmla="*/ 32030 h 1331964"/>
                <a:gd name="connsiteX0" fmla="*/ 1095904 w 2150888"/>
                <a:gd name="connsiteY0" fmla="*/ 34411 h 1305998"/>
                <a:gd name="connsiteX1" fmla="*/ 1112573 w 2150888"/>
                <a:gd name="connsiteY1" fmla="*/ 32030 h 1305998"/>
                <a:gd name="connsiteX2" fmla="*/ 1119716 w 2150888"/>
                <a:gd name="connsiteY2" fmla="*/ 29649 h 1305998"/>
                <a:gd name="connsiteX3" fmla="*/ 1131623 w 2150888"/>
                <a:gd name="connsiteY3" fmla="*/ 27268 h 1305998"/>
                <a:gd name="connsiteX4" fmla="*/ 1138766 w 2150888"/>
                <a:gd name="connsiteY4" fmla="*/ 24886 h 1305998"/>
                <a:gd name="connsiteX5" fmla="*/ 1145910 w 2150888"/>
                <a:gd name="connsiteY5" fmla="*/ 20124 h 1305998"/>
                <a:gd name="connsiteX6" fmla="*/ 1160198 w 2150888"/>
                <a:gd name="connsiteY6" fmla="*/ 17743 h 1305998"/>
                <a:gd name="connsiteX7" fmla="*/ 1193535 w 2150888"/>
                <a:gd name="connsiteY7" fmla="*/ 24886 h 1305998"/>
                <a:gd name="connsiteX8" fmla="*/ 1200679 w 2150888"/>
                <a:gd name="connsiteY8" fmla="*/ 27268 h 1305998"/>
                <a:gd name="connsiteX9" fmla="*/ 1222110 w 2150888"/>
                <a:gd name="connsiteY9" fmla="*/ 29649 h 1305998"/>
                <a:gd name="connsiteX10" fmla="*/ 1245923 w 2150888"/>
                <a:gd name="connsiteY10" fmla="*/ 34411 h 1305998"/>
                <a:gd name="connsiteX11" fmla="*/ 1260210 w 2150888"/>
                <a:gd name="connsiteY11" fmla="*/ 39174 h 1305998"/>
                <a:gd name="connsiteX12" fmla="*/ 1274498 w 2150888"/>
                <a:gd name="connsiteY12" fmla="*/ 43936 h 1305998"/>
                <a:gd name="connsiteX13" fmla="*/ 1281641 w 2150888"/>
                <a:gd name="connsiteY13" fmla="*/ 46318 h 1305998"/>
                <a:gd name="connsiteX14" fmla="*/ 1288785 w 2150888"/>
                <a:gd name="connsiteY14" fmla="*/ 48699 h 1305998"/>
                <a:gd name="connsiteX15" fmla="*/ 1295929 w 2150888"/>
                <a:gd name="connsiteY15" fmla="*/ 62986 h 1305998"/>
                <a:gd name="connsiteX16" fmla="*/ 1305454 w 2150888"/>
                <a:gd name="connsiteY16" fmla="*/ 84418 h 1305998"/>
                <a:gd name="connsiteX17" fmla="*/ 1307835 w 2150888"/>
                <a:gd name="connsiteY17" fmla="*/ 91561 h 1305998"/>
                <a:gd name="connsiteX18" fmla="*/ 1310216 w 2150888"/>
                <a:gd name="connsiteY18" fmla="*/ 101086 h 1305998"/>
                <a:gd name="connsiteX19" fmla="*/ 1307835 w 2150888"/>
                <a:gd name="connsiteY19" fmla="*/ 84418 h 1305998"/>
                <a:gd name="connsiteX20" fmla="*/ 1303073 w 2150888"/>
                <a:gd name="connsiteY20" fmla="*/ 70130 h 1305998"/>
                <a:gd name="connsiteX21" fmla="*/ 1305454 w 2150888"/>
                <a:gd name="connsiteY21" fmla="*/ 60605 h 1305998"/>
                <a:gd name="connsiteX22" fmla="*/ 1400704 w 2150888"/>
                <a:gd name="connsiteY22" fmla="*/ 67749 h 1305998"/>
                <a:gd name="connsiteX23" fmla="*/ 1422135 w 2150888"/>
                <a:gd name="connsiteY23" fmla="*/ 74893 h 1305998"/>
                <a:gd name="connsiteX24" fmla="*/ 1429279 w 2150888"/>
                <a:gd name="connsiteY24" fmla="*/ 77274 h 1305998"/>
                <a:gd name="connsiteX25" fmla="*/ 1436423 w 2150888"/>
                <a:gd name="connsiteY25" fmla="*/ 79655 h 1305998"/>
                <a:gd name="connsiteX26" fmla="*/ 1441185 w 2150888"/>
                <a:gd name="connsiteY26" fmla="*/ 86799 h 1305998"/>
                <a:gd name="connsiteX27" fmla="*/ 1448329 w 2150888"/>
                <a:gd name="connsiteY27" fmla="*/ 89180 h 1305998"/>
                <a:gd name="connsiteX28" fmla="*/ 1455473 w 2150888"/>
                <a:gd name="connsiteY28" fmla="*/ 93943 h 1305998"/>
                <a:gd name="connsiteX29" fmla="*/ 1460235 w 2150888"/>
                <a:gd name="connsiteY29" fmla="*/ 101086 h 1305998"/>
                <a:gd name="connsiteX30" fmla="*/ 1469760 w 2150888"/>
                <a:gd name="connsiteY30" fmla="*/ 122518 h 1305998"/>
                <a:gd name="connsiteX31" fmla="*/ 1488810 w 2150888"/>
                <a:gd name="connsiteY31" fmla="*/ 120136 h 1305998"/>
                <a:gd name="connsiteX32" fmla="*/ 1491191 w 2150888"/>
                <a:gd name="connsiteY32" fmla="*/ 112993 h 1305998"/>
                <a:gd name="connsiteX33" fmla="*/ 1498335 w 2150888"/>
                <a:gd name="connsiteY33" fmla="*/ 108230 h 1305998"/>
                <a:gd name="connsiteX34" fmla="*/ 1515004 w 2150888"/>
                <a:gd name="connsiteY34" fmla="*/ 110611 h 1305998"/>
                <a:gd name="connsiteX35" fmla="*/ 1543579 w 2150888"/>
                <a:gd name="connsiteY35" fmla="*/ 115374 h 1305998"/>
                <a:gd name="connsiteX36" fmla="*/ 1555485 w 2150888"/>
                <a:gd name="connsiteY36" fmla="*/ 124899 h 1305998"/>
                <a:gd name="connsiteX37" fmla="*/ 1567391 w 2150888"/>
                <a:gd name="connsiteY37" fmla="*/ 136805 h 1305998"/>
                <a:gd name="connsiteX38" fmla="*/ 1588823 w 2150888"/>
                <a:gd name="connsiteY38" fmla="*/ 146330 h 1305998"/>
                <a:gd name="connsiteX39" fmla="*/ 1595966 w 2150888"/>
                <a:gd name="connsiteY39" fmla="*/ 160618 h 1305998"/>
                <a:gd name="connsiteX40" fmla="*/ 1591204 w 2150888"/>
                <a:gd name="connsiteY40" fmla="*/ 179668 h 1305998"/>
                <a:gd name="connsiteX41" fmla="*/ 1588823 w 2150888"/>
                <a:gd name="connsiteY41" fmla="*/ 196336 h 1305998"/>
                <a:gd name="connsiteX42" fmla="*/ 1584060 w 2150888"/>
                <a:gd name="connsiteY42" fmla="*/ 224911 h 1305998"/>
                <a:gd name="connsiteX43" fmla="*/ 1588823 w 2150888"/>
                <a:gd name="connsiteY43" fmla="*/ 198718 h 1305998"/>
                <a:gd name="connsiteX44" fmla="*/ 1593585 w 2150888"/>
                <a:gd name="connsiteY44" fmla="*/ 191574 h 1305998"/>
                <a:gd name="connsiteX45" fmla="*/ 1600729 w 2150888"/>
                <a:gd name="connsiteY45" fmla="*/ 189193 h 1305998"/>
                <a:gd name="connsiteX46" fmla="*/ 1605491 w 2150888"/>
                <a:gd name="connsiteY46" fmla="*/ 182049 h 1305998"/>
                <a:gd name="connsiteX47" fmla="*/ 1619779 w 2150888"/>
                <a:gd name="connsiteY47" fmla="*/ 172524 h 1305998"/>
                <a:gd name="connsiteX48" fmla="*/ 1603110 w 2150888"/>
                <a:gd name="connsiteY48" fmla="*/ 170143 h 1305998"/>
                <a:gd name="connsiteX49" fmla="*/ 1617398 w 2150888"/>
                <a:gd name="connsiteY49" fmla="*/ 165380 h 1305998"/>
                <a:gd name="connsiteX50" fmla="*/ 1629304 w 2150888"/>
                <a:gd name="connsiteY50" fmla="*/ 167761 h 1305998"/>
                <a:gd name="connsiteX51" fmla="*/ 1636448 w 2150888"/>
                <a:gd name="connsiteY51" fmla="*/ 170143 h 1305998"/>
                <a:gd name="connsiteX52" fmla="*/ 1645973 w 2150888"/>
                <a:gd name="connsiteY52" fmla="*/ 179668 h 1305998"/>
                <a:gd name="connsiteX53" fmla="*/ 1655498 w 2150888"/>
                <a:gd name="connsiteY53" fmla="*/ 189193 h 1305998"/>
                <a:gd name="connsiteX54" fmla="*/ 1660260 w 2150888"/>
                <a:gd name="connsiteY54" fmla="*/ 196336 h 1305998"/>
                <a:gd name="connsiteX55" fmla="*/ 1674548 w 2150888"/>
                <a:gd name="connsiteY55" fmla="*/ 210624 h 1305998"/>
                <a:gd name="connsiteX56" fmla="*/ 1676929 w 2150888"/>
                <a:gd name="connsiteY56" fmla="*/ 217768 h 1305998"/>
                <a:gd name="connsiteX57" fmla="*/ 1681691 w 2150888"/>
                <a:gd name="connsiteY57" fmla="*/ 241580 h 1305998"/>
                <a:gd name="connsiteX58" fmla="*/ 1688835 w 2150888"/>
                <a:gd name="connsiteY58" fmla="*/ 239199 h 1305998"/>
                <a:gd name="connsiteX59" fmla="*/ 1693598 w 2150888"/>
                <a:gd name="connsiteY59" fmla="*/ 224911 h 1305998"/>
                <a:gd name="connsiteX60" fmla="*/ 1700741 w 2150888"/>
                <a:gd name="connsiteY60" fmla="*/ 210624 h 1305998"/>
                <a:gd name="connsiteX61" fmla="*/ 1724554 w 2150888"/>
                <a:gd name="connsiteY61" fmla="*/ 215386 h 1305998"/>
                <a:gd name="connsiteX62" fmla="*/ 1731698 w 2150888"/>
                <a:gd name="connsiteY62" fmla="*/ 220149 h 1305998"/>
                <a:gd name="connsiteX63" fmla="*/ 1745985 w 2150888"/>
                <a:gd name="connsiteY63" fmla="*/ 224911 h 1305998"/>
                <a:gd name="connsiteX64" fmla="*/ 1750748 w 2150888"/>
                <a:gd name="connsiteY64" fmla="*/ 232055 h 1305998"/>
                <a:gd name="connsiteX65" fmla="*/ 1757891 w 2150888"/>
                <a:gd name="connsiteY65" fmla="*/ 234436 h 1305998"/>
                <a:gd name="connsiteX66" fmla="*/ 1765035 w 2150888"/>
                <a:gd name="connsiteY66" fmla="*/ 239199 h 1305998"/>
                <a:gd name="connsiteX67" fmla="*/ 1774560 w 2150888"/>
                <a:gd name="connsiteY67" fmla="*/ 248724 h 1305998"/>
                <a:gd name="connsiteX68" fmla="*/ 1786466 w 2150888"/>
                <a:gd name="connsiteY68" fmla="*/ 258249 h 1305998"/>
                <a:gd name="connsiteX69" fmla="*/ 1795991 w 2150888"/>
                <a:gd name="connsiteY69" fmla="*/ 272536 h 1305998"/>
                <a:gd name="connsiteX70" fmla="*/ 1803135 w 2150888"/>
                <a:gd name="connsiteY70" fmla="*/ 293968 h 1305998"/>
                <a:gd name="connsiteX71" fmla="*/ 1805516 w 2150888"/>
                <a:gd name="connsiteY71" fmla="*/ 301111 h 1305998"/>
                <a:gd name="connsiteX72" fmla="*/ 1807898 w 2150888"/>
                <a:gd name="connsiteY72" fmla="*/ 308255 h 1305998"/>
                <a:gd name="connsiteX73" fmla="*/ 1829329 w 2150888"/>
                <a:gd name="connsiteY73" fmla="*/ 305874 h 1305998"/>
                <a:gd name="connsiteX74" fmla="*/ 1836473 w 2150888"/>
                <a:gd name="connsiteY74" fmla="*/ 303493 h 1305998"/>
                <a:gd name="connsiteX75" fmla="*/ 1841235 w 2150888"/>
                <a:gd name="connsiteY75" fmla="*/ 296349 h 1305998"/>
                <a:gd name="connsiteX76" fmla="*/ 1857904 w 2150888"/>
                <a:gd name="connsiteY76" fmla="*/ 303493 h 1305998"/>
                <a:gd name="connsiteX77" fmla="*/ 1874573 w 2150888"/>
                <a:gd name="connsiteY77" fmla="*/ 322543 h 1305998"/>
                <a:gd name="connsiteX78" fmla="*/ 1881716 w 2150888"/>
                <a:gd name="connsiteY78" fmla="*/ 336830 h 1305998"/>
                <a:gd name="connsiteX79" fmla="*/ 1884098 w 2150888"/>
                <a:gd name="connsiteY79" fmla="*/ 343974 h 1305998"/>
                <a:gd name="connsiteX80" fmla="*/ 1888860 w 2150888"/>
                <a:gd name="connsiteY80" fmla="*/ 351118 h 1305998"/>
                <a:gd name="connsiteX81" fmla="*/ 1893623 w 2150888"/>
                <a:gd name="connsiteY81" fmla="*/ 365405 h 1305998"/>
                <a:gd name="connsiteX82" fmla="*/ 1898385 w 2150888"/>
                <a:gd name="connsiteY82" fmla="*/ 372549 h 1305998"/>
                <a:gd name="connsiteX83" fmla="*/ 1900766 w 2150888"/>
                <a:gd name="connsiteY83" fmla="*/ 379693 h 1305998"/>
                <a:gd name="connsiteX84" fmla="*/ 1912673 w 2150888"/>
                <a:gd name="connsiteY84" fmla="*/ 391599 h 1305998"/>
                <a:gd name="connsiteX85" fmla="*/ 1943629 w 2150888"/>
                <a:gd name="connsiteY85" fmla="*/ 393980 h 1305998"/>
                <a:gd name="connsiteX86" fmla="*/ 1950773 w 2150888"/>
                <a:gd name="connsiteY86" fmla="*/ 396361 h 1305998"/>
                <a:gd name="connsiteX87" fmla="*/ 1955535 w 2150888"/>
                <a:gd name="connsiteY87" fmla="*/ 403505 h 1305998"/>
                <a:gd name="connsiteX88" fmla="*/ 1962679 w 2150888"/>
                <a:gd name="connsiteY88" fmla="*/ 408268 h 1305998"/>
                <a:gd name="connsiteX89" fmla="*/ 1972204 w 2150888"/>
                <a:gd name="connsiteY89" fmla="*/ 420174 h 1305998"/>
                <a:gd name="connsiteX90" fmla="*/ 1981729 w 2150888"/>
                <a:gd name="connsiteY90" fmla="*/ 434461 h 1305998"/>
                <a:gd name="connsiteX91" fmla="*/ 1986491 w 2150888"/>
                <a:gd name="connsiteY91" fmla="*/ 451130 h 1305998"/>
                <a:gd name="connsiteX92" fmla="*/ 1981729 w 2150888"/>
                <a:gd name="connsiteY92" fmla="*/ 486849 h 1305998"/>
                <a:gd name="connsiteX93" fmla="*/ 1976966 w 2150888"/>
                <a:gd name="connsiteY93" fmla="*/ 493993 h 1305998"/>
                <a:gd name="connsiteX94" fmla="*/ 1974585 w 2150888"/>
                <a:gd name="connsiteY94" fmla="*/ 501136 h 1305998"/>
                <a:gd name="connsiteX95" fmla="*/ 1996016 w 2150888"/>
                <a:gd name="connsiteY95" fmla="*/ 493993 h 1305998"/>
                <a:gd name="connsiteX96" fmla="*/ 2000779 w 2150888"/>
                <a:gd name="connsiteY96" fmla="*/ 486849 h 1305998"/>
                <a:gd name="connsiteX97" fmla="*/ 2031735 w 2150888"/>
                <a:gd name="connsiteY97" fmla="*/ 491611 h 1305998"/>
                <a:gd name="connsiteX98" fmla="*/ 2038879 w 2150888"/>
                <a:gd name="connsiteY98" fmla="*/ 522568 h 1305998"/>
                <a:gd name="connsiteX99" fmla="*/ 2043641 w 2150888"/>
                <a:gd name="connsiteY99" fmla="*/ 536855 h 1305998"/>
                <a:gd name="connsiteX100" fmla="*/ 2046023 w 2150888"/>
                <a:gd name="connsiteY100" fmla="*/ 582099 h 1305998"/>
                <a:gd name="connsiteX101" fmla="*/ 2048404 w 2150888"/>
                <a:gd name="connsiteY101" fmla="*/ 589243 h 1305998"/>
                <a:gd name="connsiteX102" fmla="*/ 2062691 w 2150888"/>
                <a:gd name="connsiteY102" fmla="*/ 603530 h 1305998"/>
                <a:gd name="connsiteX103" fmla="*/ 2067454 w 2150888"/>
                <a:gd name="connsiteY103" fmla="*/ 617818 h 1305998"/>
                <a:gd name="connsiteX104" fmla="*/ 2069835 w 2150888"/>
                <a:gd name="connsiteY104" fmla="*/ 624961 h 1305998"/>
                <a:gd name="connsiteX105" fmla="*/ 2074598 w 2150888"/>
                <a:gd name="connsiteY105" fmla="*/ 646393 h 1305998"/>
                <a:gd name="connsiteX106" fmla="*/ 2072216 w 2150888"/>
                <a:gd name="connsiteY106" fmla="*/ 620199 h 1305998"/>
                <a:gd name="connsiteX107" fmla="*/ 2065073 w 2150888"/>
                <a:gd name="connsiteY107" fmla="*/ 617818 h 1305998"/>
                <a:gd name="connsiteX108" fmla="*/ 2062691 w 2150888"/>
                <a:gd name="connsiteY108" fmla="*/ 610674 h 1305998"/>
                <a:gd name="connsiteX109" fmla="*/ 2053166 w 2150888"/>
                <a:gd name="connsiteY109" fmla="*/ 596386 h 1305998"/>
                <a:gd name="connsiteX110" fmla="*/ 2057929 w 2150888"/>
                <a:gd name="connsiteY110" fmla="*/ 603530 h 1305998"/>
                <a:gd name="connsiteX111" fmla="*/ 2069835 w 2150888"/>
                <a:gd name="connsiteY111" fmla="*/ 615436 h 1305998"/>
                <a:gd name="connsiteX112" fmla="*/ 2079360 w 2150888"/>
                <a:gd name="connsiteY112" fmla="*/ 629724 h 1305998"/>
                <a:gd name="connsiteX113" fmla="*/ 2081741 w 2150888"/>
                <a:gd name="connsiteY113" fmla="*/ 636868 h 1305998"/>
                <a:gd name="connsiteX114" fmla="*/ 2086504 w 2150888"/>
                <a:gd name="connsiteY114" fmla="*/ 644011 h 1305998"/>
                <a:gd name="connsiteX115" fmla="*/ 2084123 w 2150888"/>
                <a:gd name="connsiteY115" fmla="*/ 663061 h 1305998"/>
                <a:gd name="connsiteX116" fmla="*/ 2081741 w 2150888"/>
                <a:gd name="connsiteY116" fmla="*/ 670205 h 1305998"/>
                <a:gd name="connsiteX117" fmla="*/ 2067454 w 2150888"/>
                <a:gd name="connsiteY117" fmla="*/ 677349 h 1305998"/>
                <a:gd name="connsiteX118" fmla="*/ 2060310 w 2150888"/>
                <a:gd name="connsiteY118" fmla="*/ 682111 h 1305998"/>
                <a:gd name="connsiteX119" fmla="*/ 2055548 w 2150888"/>
                <a:gd name="connsiteY119" fmla="*/ 689255 h 1305998"/>
                <a:gd name="connsiteX120" fmla="*/ 2062691 w 2150888"/>
                <a:gd name="connsiteY120" fmla="*/ 694018 h 1305998"/>
                <a:gd name="connsiteX121" fmla="*/ 2076979 w 2150888"/>
                <a:gd name="connsiteY121" fmla="*/ 698780 h 1305998"/>
                <a:gd name="connsiteX122" fmla="*/ 2084123 w 2150888"/>
                <a:gd name="connsiteY122" fmla="*/ 701161 h 1305998"/>
                <a:gd name="connsiteX123" fmla="*/ 2088885 w 2150888"/>
                <a:gd name="connsiteY123" fmla="*/ 694018 h 1305998"/>
                <a:gd name="connsiteX124" fmla="*/ 2072216 w 2150888"/>
                <a:gd name="connsiteY124" fmla="*/ 684493 h 1305998"/>
                <a:gd name="connsiteX125" fmla="*/ 2091266 w 2150888"/>
                <a:gd name="connsiteY125" fmla="*/ 701161 h 1305998"/>
                <a:gd name="connsiteX126" fmla="*/ 2103173 w 2150888"/>
                <a:gd name="connsiteY126" fmla="*/ 715449 h 1305998"/>
                <a:gd name="connsiteX127" fmla="*/ 2112698 w 2150888"/>
                <a:gd name="connsiteY127" fmla="*/ 744024 h 1305998"/>
                <a:gd name="connsiteX128" fmla="*/ 2117460 w 2150888"/>
                <a:gd name="connsiteY128" fmla="*/ 758311 h 1305998"/>
                <a:gd name="connsiteX129" fmla="*/ 2119841 w 2150888"/>
                <a:gd name="connsiteY129" fmla="*/ 765455 h 1305998"/>
                <a:gd name="connsiteX130" fmla="*/ 2124604 w 2150888"/>
                <a:gd name="connsiteY130" fmla="*/ 772599 h 1305998"/>
                <a:gd name="connsiteX131" fmla="*/ 2117460 w 2150888"/>
                <a:gd name="connsiteY131" fmla="*/ 748786 h 1305998"/>
                <a:gd name="connsiteX132" fmla="*/ 2115079 w 2150888"/>
                <a:gd name="connsiteY132" fmla="*/ 741643 h 1305998"/>
                <a:gd name="connsiteX133" fmla="*/ 2112698 w 2150888"/>
                <a:gd name="connsiteY133" fmla="*/ 734499 h 1305998"/>
                <a:gd name="connsiteX134" fmla="*/ 2122223 w 2150888"/>
                <a:gd name="connsiteY134" fmla="*/ 748786 h 1305998"/>
                <a:gd name="connsiteX135" fmla="*/ 2126985 w 2150888"/>
                <a:gd name="connsiteY135" fmla="*/ 755930 h 1305998"/>
                <a:gd name="connsiteX136" fmla="*/ 2134129 w 2150888"/>
                <a:gd name="connsiteY136" fmla="*/ 770218 h 1305998"/>
                <a:gd name="connsiteX137" fmla="*/ 2141273 w 2150888"/>
                <a:gd name="connsiteY137" fmla="*/ 796411 h 1305998"/>
                <a:gd name="connsiteX138" fmla="*/ 2146035 w 2150888"/>
                <a:gd name="connsiteY138" fmla="*/ 827368 h 1305998"/>
                <a:gd name="connsiteX139" fmla="*/ 2141273 w 2150888"/>
                <a:gd name="connsiteY139" fmla="*/ 874993 h 1305998"/>
                <a:gd name="connsiteX140" fmla="*/ 2136510 w 2150888"/>
                <a:gd name="connsiteY140" fmla="*/ 882136 h 1305998"/>
                <a:gd name="connsiteX141" fmla="*/ 2136510 w 2150888"/>
                <a:gd name="connsiteY141" fmla="*/ 898805 h 1305998"/>
                <a:gd name="connsiteX142" fmla="*/ 2143654 w 2150888"/>
                <a:gd name="connsiteY142" fmla="*/ 901186 h 1305998"/>
                <a:gd name="connsiteX143" fmla="*/ 2146035 w 2150888"/>
                <a:gd name="connsiteY143" fmla="*/ 908330 h 1305998"/>
                <a:gd name="connsiteX144" fmla="*/ 2150798 w 2150888"/>
                <a:gd name="connsiteY144" fmla="*/ 915474 h 1305998"/>
                <a:gd name="connsiteX145" fmla="*/ 2146035 w 2150888"/>
                <a:gd name="connsiteY145" fmla="*/ 955955 h 1305998"/>
                <a:gd name="connsiteX146" fmla="*/ 2143654 w 2150888"/>
                <a:gd name="connsiteY146" fmla="*/ 986911 h 1305998"/>
                <a:gd name="connsiteX147" fmla="*/ 2138891 w 2150888"/>
                <a:gd name="connsiteY147" fmla="*/ 1001199 h 1305998"/>
                <a:gd name="connsiteX148" fmla="*/ 2136510 w 2150888"/>
                <a:gd name="connsiteY148" fmla="*/ 1008343 h 1305998"/>
                <a:gd name="connsiteX149" fmla="*/ 2131748 w 2150888"/>
                <a:gd name="connsiteY149" fmla="*/ 1015486 h 1305998"/>
                <a:gd name="connsiteX150" fmla="*/ 2129366 w 2150888"/>
                <a:gd name="connsiteY150" fmla="*/ 1022630 h 1305998"/>
                <a:gd name="connsiteX151" fmla="*/ 2124604 w 2150888"/>
                <a:gd name="connsiteY151" fmla="*/ 1029774 h 1305998"/>
                <a:gd name="connsiteX152" fmla="*/ 2122223 w 2150888"/>
                <a:gd name="connsiteY152" fmla="*/ 1036918 h 1305998"/>
                <a:gd name="connsiteX153" fmla="*/ 2112698 w 2150888"/>
                <a:gd name="connsiteY153" fmla="*/ 1051205 h 1305998"/>
                <a:gd name="connsiteX154" fmla="*/ 2107935 w 2150888"/>
                <a:gd name="connsiteY154" fmla="*/ 1065493 h 1305998"/>
                <a:gd name="connsiteX155" fmla="*/ 2112698 w 2150888"/>
                <a:gd name="connsiteY155" fmla="*/ 1082161 h 1305998"/>
                <a:gd name="connsiteX156" fmla="*/ 2131748 w 2150888"/>
                <a:gd name="connsiteY156" fmla="*/ 1098829 h 1305998"/>
                <a:gd name="connsiteX157" fmla="*/ 2115079 w 2150888"/>
                <a:gd name="connsiteY157" fmla="*/ 1158360 h 1305998"/>
                <a:gd name="connsiteX158" fmla="*/ 2076980 w 2150888"/>
                <a:gd name="connsiteY158" fmla="*/ 1232180 h 1305998"/>
                <a:gd name="connsiteX159" fmla="*/ 2069836 w 2150888"/>
                <a:gd name="connsiteY159" fmla="*/ 1272662 h 1305998"/>
                <a:gd name="connsiteX160" fmla="*/ 2012685 w 2150888"/>
                <a:gd name="connsiteY160" fmla="*/ 1305998 h 1305998"/>
                <a:gd name="connsiteX161" fmla="*/ 131499 w 2150888"/>
                <a:gd name="connsiteY161" fmla="*/ 898805 h 1305998"/>
                <a:gd name="connsiteX162" fmla="*/ 100543 w 2150888"/>
                <a:gd name="connsiteY162" fmla="*/ 870230 h 1305998"/>
                <a:gd name="connsiteX163" fmla="*/ 62443 w 2150888"/>
                <a:gd name="connsiteY163" fmla="*/ 836893 h 1305998"/>
                <a:gd name="connsiteX164" fmla="*/ 2912 w 2150888"/>
                <a:gd name="connsiteY164" fmla="*/ 746405 h 1305998"/>
                <a:gd name="connsiteX165" fmla="*/ 7674 w 2150888"/>
                <a:gd name="connsiteY165" fmla="*/ 663061 h 1305998"/>
                <a:gd name="connsiteX166" fmla="*/ 38631 w 2150888"/>
                <a:gd name="connsiteY166" fmla="*/ 598768 h 1305998"/>
                <a:gd name="connsiteX167" fmla="*/ 43393 w 2150888"/>
                <a:gd name="connsiteY167" fmla="*/ 553524 h 1305998"/>
                <a:gd name="connsiteX168" fmla="*/ 121975 w 2150888"/>
                <a:gd name="connsiteY168" fmla="*/ 424936 h 1305998"/>
                <a:gd name="connsiteX169" fmla="*/ 152931 w 2150888"/>
                <a:gd name="connsiteY169" fmla="*/ 339211 h 1305998"/>
                <a:gd name="connsiteX170" fmla="*/ 200556 w 2150888"/>
                <a:gd name="connsiteY170" fmla="*/ 286824 h 1305998"/>
                <a:gd name="connsiteX171" fmla="*/ 241036 w 2150888"/>
                <a:gd name="connsiteY171" fmla="*/ 263011 h 1305998"/>
                <a:gd name="connsiteX172" fmla="*/ 274374 w 2150888"/>
                <a:gd name="connsiteY172" fmla="*/ 255868 h 1305998"/>
                <a:gd name="connsiteX173" fmla="*/ 412487 w 2150888"/>
                <a:gd name="connsiteY173" fmla="*/ 158236 h 1305998"/>
                <a:gd name="connsiteX174" fmla="*/ 464875 w 2150888"/>
                <a:gd name="connsiteY174" fmla="*/ 132043 h 1305998"/>
                <a:gd name="connsiteX175" fmla="*/ 498212 w 2150888"/>
                <a:gd name="connsiteY175" fmla="*/ 112993 h 1305998"/>
                <a:gd name="connsiteX176" fmla="*/ 769675 w 2150888"/>
                <a:gd name="connsiteY176" fmla="*/ 41555 h 1305998"/>
                <a:gd name="connsiteX177" fmla="*/ 800630 w 2150888"/>
                <a:gd name="connsiteY177" fmla="*/ 24886 h 1305998"/>
                <a:gd name="connsiteX178" fmla="*/ 910168 w 2150888"/>
                <a:gd name="connsiteY178" fmla="*/ 20124 h 1305998"/>
                <a:gd name="connsiteX179" fmla="*/ 983986 w 2150888"/>
                <a:gd name="connsiteY179" fmla="*/ 1074 h 1305998"/>
                <a:gd name="connsiteX180" fmla="*/ 1091141 w 2150888"/>
                <a:gd name="connsiteY180" fmla="*/ 32030 h 1305998"/>
                <a:gd name="connsiteX0" fmla="*/ 1089051 w 2144035"/>
                <a:gd name="connsiteY0" fmla="*/ 34411 h 1305998"/>
                <a:gd name="connsiteX1" fmla="*/ 1105720 w 2144035"/>
                <a:gd name="connsiteY1" fmla="*/ 32030 h 1305998"/>
                <a:gd name="connsiteX2" fmla="*/ 1112863 w 2144035"/>
                <a:gd name="connsiteY2" fmla="*/ 29649 h 1305998"/>
                <a:gd name="connsiteX3" fmla="*/ 1124770 w 2144035"/>
                <a:gd name="connsiteY3" fmla="*/ 27268 h 1305998"/>
                <a:gd name="connsiteX4" fmla="*/ 1131913 w 2144035"/>
                <a:gd name="connsiteY4" fmla="*/ 24886 h 1305998"/>
                <a:gd name="connsiteX5" fmla="*/ 1139057 w 2144035"/>
                <a:gd name="connsiteY5" fmla="*/ 20124 h 1305998"/>
                <a:gd name="connsiteX6" fmla="*/ 1153345 w 2144035"/>
                <a:gd name="connsiteY6" fmla="*/ 17743 h 1305998"/>
                <a:gd name="connsiteX7" fmla="*/ 1186682 w 2144035"/>
                <a:gd name="connsiteY7" fmla="*/ 24886 h 1305998"/>
                <a:gd name="connsiteX8" fmla="*/ 1193826 w 2144035"/>
                <a:gd name="connsiteY8" fmla="*/ 27268 h 1305998"/>
                <a:gd name="connsiteX9" fmla="*/ 1215257 w 2144035"/>
                <a:gd name="connsiteY9" fmla="*/ 29649 h 1305998"/>
                <a:gd name="connsiteX10" fmla="*/ 1239070 w 2144035"/>
                <a:gd name="connsiteY10" fmla="*/ 34411 h 1305998"/>
                <a:gd name="connsiteX11" fmla="*/ 1253357 w 2144035"/>
                <a:gd name="connsiteY11" fmla="*/ 39174 h 1305998"/>
                <a:gd name="connsiteX12" fmla="*/ 1267645 w 2144035"/>
                <a:gd name="connsiteY12" fmla="*/ 43936 h 1305998"/>
                <a:gd name="connsiteX13" fmla="*/ 1274788 w 2144035"/>
                <a:gd name="connsiteY13" fmla="*/ 46318 h 1305998"/>
                <a:gd name="connsiteX14" fmla="*/ 1281932 w 2144035"/>
                <a:gd name="connsiteY14" fmla="*/ 48699 h 1305998"/>
                <a:gd name="connsiteX15" fmla="*/ 1289076 w 2144035"/>
                <a:gd name="connsiteY15" fmla="*/ 62986 h 1305998"/>
                <a:gd name="connsiteX16" fmla="*/ 1298601 w 2144035"/>
                <a:gd name="connsiteY16" fmla="*/ 84418 h 1305998"/>
                <a:gd name="connsiteX17" fmla="*/ 1300982 w 2144035"/>
                <a:gd name="connsiteY17" fmla="*/ 91561 h 1305998"/>
                <a:gd name="connsiteX18" fmla="*/ 1303363 w 2144035"/>
                <a:gd name="connsiteY18" fmla="*/ 101086 h 1305998"/>
                <a:gd name="connsiteX19" fmla="*/ 1300982 w 2144035"/>
                <a:gd name="connsiteY19" fmla="*/ 84418 h 1305998"/>
                <a:gd name="connsiteX20" fmla="*/ 1296220 w 2144035"/>
                <a:gd name="connsiteY20" fmla="*/ 70130 h 1305998"/>
                <a:gd name="connsiteX21" fmla="*/ 1298601 w 2144035"/>
                <a:gd name="connsiteY21" fmla="*/ 60605 h 1305998"/>
                <a:gd name="connsiteX22" fmla="*/ 1393851 w 2144035"/>
                <a:gd name="connsiteY22" fmla="*/ 67749 h 1305998"/>
                <a:gd name="connsiteX23" fmla="*/ 1415282 w 2144035"/>
                <a:gd name="connsiteY23" fmla="*/ 74893 h 1305998"/>
                <a:gd name="connsiteX24" fmla="*/ 1422426 w 2144035"/>
                <a:gd name="connsiteY24" fmla="*/ 77274 h 1305998"/>
                <a:gd name="connsiteX25" fmla="*/ 1429570 w 2144035"/>
                <a:gd name="connsiteY25" fmla="*/ 79655 h 1305998"/>
                <a:gd name="connsiteX26" fmla="*/ 1434332 w 2144035"/>
                <a:gd name="connsiteY26" fmla="*/ 86799 h 1305998"/>
                <a:gd name="connsiteX27" fmla="*/ 1441476 w 2144035"/>
                <a:gd name="connsiteY27" fmla="*/ 89180 h 1305998"/>
                <a:gd name="connsiteX28" fmla="*/ 1448620 w 2144035"/>
                <a:gd name="connsiteY28" fmla="*/ 93943 h 1305998"/>
                <a:gd name="connsiteX29" fmla="*/ 1453382 w 2144035"/>
                <a:gd name="connsiteY29" fmla="*/ 101086 h 1305998"/>
                <a:gd name="connsiteX30" fmla="*/ 1462907 w 2144035"/>
                <a:gd name="connsiteY30" fmla="*/ 122518 h 1305998"/>
                <a:gd name="connsiteX31" fmla="*/ 1481957 w 2144035"/>
                <a:gd name="connsiteY31" fmla="*/ 120136 h 1305998"/>
                <a:gd name="connsiteX32" fmla="*/ 1484338 w 2144035"/>
                <a:gd name="connsiteY32" fmla="*/ 112993 h 1305998"/>
                <a:gd name="connsiteX33" fmla="*/ 1491482 w 2144035"/>
                <a:gd name="connsiteY33" fmla="*/ 108230 h 1305998"/>
                <a:gd name="connsiteX34" fmla="*/ 1508151 w 2144035"/>
                <a:gd name="connsiteY34" fmla="*/ 110611 h 1305998"/>
                <a:gd name="connsiteX35" fmla="*/ 1536726 w 2144035"/>
                <a:gd name="connsiteY35" fmla="*/ 115374 h 1305998"/>
                <a:gd name="connsiteX36" fmla="*/ 1548632 w 2144035"/>
                <a:gd name="connsiteY36" fmla="*/ 124899 h 1305998"/>
                <a:gd name="connsiteX37" fmla="*/ 1560538 w 2144035"/>
                <a:gd name="connsiteY37" fmla="*/ 136805 h 1305998"/>
                <a:gd name="connsiteX38" fmla="*/ 1581970 w 2144035"/>
                <a:gd name="connsiteY38" fmla="*/ 146330 h 1305998"/>
                <a:gd name="connsiteX39" fmla="*/ 1589113 w 2144035"/>
                <a:gd name="connsiteY39" fmla="*/ 160618 h 1305998"/>
                <a:gd name="connsiteX40" fmla="*/ 1584351 w 2144035"/>
                <a:gd name="connsiteY40" fmla="*/ 179668 h 1305998"/>
                <a:gd name="connsiteX41" fmla="*/ 1581970 w 2144035"/>
                <a:gd name="connsiteY41" fmla="*/ 196336 h 1305998"/>
                <a:gd name="connsiteX42" fmla="*/ 1577207 w 2144035"/>
                <a:gd name="connsiteY42" fmla="*/ 224911 h 1305998"/>
                <a:gd name="connsiteX43" fmla="*/ 1581970 w 2144035"/>
                <a:gd name="connsiteY43" fmla="*/ 198718 h 1305998"/>
                <a:gd name="connsiteX44" fmla="*/ 1586732 w 2144035"/>
                <a:gd name="connsiteY44" fmla="*/ 191574 h 1305998"/>
                <a:gd name="connsiteX45" fmla="*/ 1593876 w 2144035"/>
                <a:gd name="connsiteY45" fmla="*/ 189193 h 1305998"/>
                <a:gd name="connsiteX46" fmla="*/ 1598638 w 2144035"/>
                <a:gd name="connsiteY46" fmla="*/ 182049 h 1305998"/>
                <a:gd name="connsiteX47" fmla="*/ 1612926 w 2144035"/>
                <a:gd name="connsiteY47" fmla="*/ 172524 h 1305998"/>
                <a:gd name="connsiteX48" fmla="*/ 1596257 w 2144035"/>
                <a:gd name="connsiteY48" fmla="*/ 170143 h 1305998"/>
                <a:gd name="connsiteX49" fmla="*/ 1610545 w 2144035"/>
                <a:gd name="connsiteY49" fmla="*/ 165380 h 1305998"/>
                <a:gd name="connsiteX50" fmla="*/ 1622451 w 2144035"/>
                <a:gd name="connsiteY50" fmla="*/ 167761 h 1305998"/>
                <a:gd name="connsiteX51" fmla="*/ 1629595 w 2144035"/>
                <a:gd name="connsiteY51" fmla="*/ 170143 h 1305998"/>
                <a:gd name="connsiteX52" fmla="*/ 1639120 w 2144035"/>
                <a:gd name="connsiteY52" fmla="*/ 179668 h 1305998"/>
                <a:gd name="connsiteX53" fmla="*/ 1648645 w 2144035"/>
                <a:gd name="connsiteY53" fmla="*/ 189193 h 1305998"/>
                <a:gd name="connsiteX54" fmla="*/ 1653407 w 2144035"/>
                <a:gd name="connsiteY54" fmla="*/ 196336 h 1305998"/>
                <a:gd name="connsiteX55" fmla="*/ 1667695 w 2144035"/>
                <a:gd name="connsiteY55" fmla="*/ 210624 h 1305998"/>
                <a:gd name="connsiteX56" fmla="*/ 1670076 w 2144035"/>
                <a:gd name="connsiteY56" fmla="*/ 217768 h 1305998"/>
                <a:gd name="connsiteX57" fmla="*/ 1674838 w 2144035"/>
                <a:gd name="connsiteY57" fmla="*/ 241580 h 1305998"/>
                <a:gd name="connsiteX58" fmla="*/ 1681982 w 2144035"/>
                <a:gd name="connsiteY58" fmla="*/ 239199 h 1305998"/>
                <a:gd name="connsiteX59" fmla="*/ 1686745 w 2144035"/>
                <a:gd name="connsiteY59" fmla="*/ 224911 h 1305998"/>
                <a:gd name="connsiteX60" fmla="*/ 1693888 w 2144035"/>
                <a:gd name="connsiteY60" fmla="*/ 210624 h 1305998"/>
                <a:gd name="connsiteX61" fmla="*/ 1717701 w 2144035"/>
                <a:gd name="connsiteY61" fmla="*/ 215386 h 1305998"/>
                <a:gd name="connsiteX62" fmla="*/ 1724845 w 2144035"/>
                <a:gd name="connsiteY62" fmla="*/ 220149 h 1305998"/>
                <a:gd name="connsiteX63" fmla="*/ 1739132 w 2144035"/>
                <a:gd name="connsiteY63" fmla="*/ 224911 h 1305998"/>
                <a:gd name="connsiteX64" fmla="*/ 1743895 w 2144035"/>
                <a:gd name="connsiteY64" fmla="*/ 232055 h 1305998"/>
                <a:gd name="connsiteX65" fmla="*/ 1751038 w 2144035"/>
                <a:gd name="connsiteY65" fmla="*/ 234436 h 1305998"/>
                <a:gd name="connsiteX66" fmla="*/ 1758182 w 2144035"/>
                <a:gd name="connsiteY66" fmla="*/ 239199 h 1305998"/>
                <a:gd name="connsiteX67" fmla="*/ 1767707 w 2144035"/>
                <a:gd name="connsiteY67" fmla="*/ 248724 h 1305998"/>
                <a:gd name="connsiteX68" fmla="*/ 1779613 w 2144035"/>
                <a:gd name="connsiteY68" fmla="*/ 258249 h 1305998"/>
                <a:gd name="connsiteX69" fmla="*/ 1789138 w 2144035"/>
                <a:gd name="connsiteY69" fmla="*/ 272536 h 1305998"/>
                <a:gd name="connsiteX70" fmla="*/ 1796282 w 2144035"/>
                <a:gd name="connsiteY70" fmla="*/ 293968 h 1305998"/>
                <a:gd name="connsiteX71" fmla="*/ 1798663 w 2144035"/>
                <a:gd name="connsiteY71" fmla="*/ 301111 h 1305998"/>
                <a:gd name="connsiteX72" fmla="*/ 1801045 w 2144035"/>
                <a:gd name="connsiteY72" fmla="*/ 308255 h 1305998"/>
                <a:gd name="connsiteX73" fmla="*/ 1822476 w 2144035"/>
                <a:gd name="connsiteY73" fmla="*/ 305874 h 1305998"/>
                <a:gd name="connsiteX74" fmla="*/ 1829620 w 2144035"/>
                <a:gd name="connsiteY74" fmla="*/ 303493 h 1305998"/>
                <a:gd name="connsiteX75" fmla="*/ 1834382 w 2144035"/>
                <a:gd name="connsiteY75" fmla="*/ 296349 h 1305998"/>
                <a:gd name="connsiteX76" fmla="*/ 1851051 w 2144035"/>
                <a:gd name="connsiteY76" fmla="*/ 303493 h 1305998"/>
                <a:gd name="connsiteX77" fmla="*/ 1867720 w 2144035"/>
                <a:gd name="connsiteY77" fmla="*/ 322543 h 1305998"/>
                <a:gd name="connsiteX78" fmla="*/ 1874863 w 2144035"/>
                <a:gd name="connsiteY78" fmla="*/ 336830 h 1305998"/>
                <a:gd name="connsiteX79" fmla="*/ 1877245 w 2144035"/>
                <a:gd name="connsiteY79" fmla="*/ 343974 h 1305998"/>
                <a:gd name="connsiteX80" fmla="*/ 1882007 w 2144035"/>
                <a:gd name="connsiteY80" fmla="*/ 351118 h 1305998"/>
                <a:gd name="connsiteX81" fmla="*/ 1886770 w 2144035"/>
                <a:gd name="connsiteY81" fmla="*/ 365405 h 1305998"/>
                <a:gd name="connsiteX82" fmla="*/ 1891532 w 2144035"/>
                <a:gd name="connsiteY82" fmla="*/ 372549 h 1305998"/>
                <a:gd name="connsiteX83" fmla="*/ 1893913 w 2144035"/>
                <a:gd name="connsiteY83" fmla="*/ 379693 h 1305998"/>
                <a:gd name="connsiteX84" fmla="*/ 1905820 w 2144035"/>
                <a:gd name="connsiteY84" fmla="*/ 391599 h 1305998"/>
                <a:gd name="connsiteX85" fmla="*/ 1936776 w 2144035"/>
                <a:gd name="connsiteY85" fmla="*/ 393980 h 1305998"/>
                <a:gd name="connsiteX86" fmla="*/ 1943920 w 2144035"/>
                <a:gd name="connsiteY86" fmla="*/ 396361 h 1305998"/>
                <a:gd name="connsiteX87" fmla="*/ 1948682 w 2144035"/>
                <a:gd name="connsiteY87" fmla="*/ 403505 h 1305998"/>
                <a:gd name="connsiteX88" fmla="*/ 1955826 w 2144035"/>
                <a:gd name="connsiteY88" fmla="*/ 408268 h 1305998"/>
                <a:gd name="connsiteX89" fmla="*/ 1965351 w 2144035"/>
                <a:gd name="connsiteY89" fmla="*/ 420174 h 1305998"/>
                <a:gd name="connsiteX90" fmla="*/ 1974876 w 2144035"/>
                <a:gd name="connsiteY90" fmla="*/ 434461 h 1305998"/>
                <a:gd name="connsiteX91" fmla="*/ 1979638 w 2144035"/>
                <a:gd name="connsiteY91" fmla="*/ 451130 h 1305998"/>
                <a:gd name="connsiteX92" fmla="*/ 1974876 w 2144035"/>
                <a:gd name="connsiteY92" fmla="*/ 486849 h 1305998"/>
                <a:gd name="connsiteX93" fmla="*/ 1970113 w 2144035"/>
                <a:gd name="connsiteY93" fmla="*/ 493993 h 1305998"/>
                <a:gd name="connsiteX94" fmla="*/ 1967732 w 2144035"/>
                <a:gd name="connsiteY94" fmla="*/ 501136 h 1305998"/>
                <a:gd name="connsiteX95" fmla="*/ 1989163 w 2144035"/>
                <a:gd name="connsiteY95" fmla="*/ 493993 h 1305998"/>
                <a:gd name="connsiteX96" fmla="*/ 1993926 w 2144035"/>
                <a:gd name="connsiteY96" fmla="*/ 486849 h 1305998"/>
                <a:gd name="connsiteX97" fmla="*/ 2024882 w 2144035"/>
                <a:gd name="connsiteY97" fmla="*/ 491611 h 1305998"/>
                <a:gd name="connsiteX98" fmla="*/ 2032026 w 2144035"/>
                <a:gd name="connsiteY98" fmla="*/ 522568 h 1305998"/>
                <a:gd name="connsiteX99" fmla="*/ 2036788 w 2144035"/>
                <a:gd name="connsiteY99" fmla="*/ 536855 h 1305998"/>
                <a:gd name="connsiteX100" fmla="*/ 2039170 w 2144035"/>
                <a:gd name="connsiteY100" fmla="*/ 582099 h 1305998"/>
                <a:gd name="connsiteX101" fmla="*/ 2041551 w 2144035"/>
                <a:gd name="connsiteY101" fmla="*/ 589243 h 1305998"/>
                <a:gd name="connsiteX102" fmla="*/ 2055838 w 2144035"/>
                <a:gd name="connsiteY102" fmla="*/ 603530 h 1305998"/>
                <a:gd name="connsiteX103" fmla="*/ 2060601 w 2144035"/>
                <a:gd name="connsiteY103" fmla="*/ 617818 h 1305998"/>
                <a:gd name="connsiteX104" fmla="*/ 2062982 w 2144035"/>
                <a:gd name="connsiteY104" fmla="*/ 624961 h 1305998"/>
                <a:gd name="connsiteX105" fmla="*/ 2067745 w 2144035"/>
                <a:gd name="connsiteY105" fmla="*/ 646393 h 1305998"/>
                <a:gd name="connsiteX106" fmla="*/ 2065363 w 2144035"/>
                <a:gd name="connsiteY106" fmla="*/ 620199 h 1305998"/>
                <a:gd name="connsiteX107" fmla="*/ 2058220 w 2144035"/>
                <a:gd name="connsiteY107" fmla="*/ 617818 h 1305998"/>
                <a:gd name="connsiteX108" fmla="*/ 2055838 w 2144035"/>
                <a:gd name="connsiteY108" fmla="*/ 610674 h 1305998"/>
                <a:gd name="connsiteX109" fmla="*/ 2046313 w 2144035"/>
                <a:gd name="connsiteY109" fmla="*/ 596386 h 1305998"/>
                <a:gd name="connsiteX110" fmla="*/ 2051076 w 2144035"/>
                <a:gd name="connsiteY110" fmla="*/ 603530 h 1305998"/>
                <a:gd name="connsiteX111" fmla="*/ 2062982 w 2144035"/>
                <a:gd name="connsiteY111" fmla="*/ 615436 h 1305998"/>
                <a:gd name="connsiteX112" fmla="*/ 2072507 w 2144035"/>
                <a:gd name="connsiteY112" fmla="*/ 629724 h 1305998"/>
                <a:gd name="connsiteX113" fmla="*/ 2074888 w 2144035"/>
                <a:gd name="connsiteY113" fmla="*/ 636868 h 1305998"/>
                <a:gd name="connsiteX114" fmla="*/ 2079651 w 2144035"/>
                <a:gd name="connsiteY114" fmla="*/ 644011 h 1305998"/>
                <a:gd name="connsiteX115" fmla="*/ 2077270 w 2144035"/>
                <a:gd name="connsiteY115" fmla="*/ 663061 h 1305998"/>
                <a:gd name="connsiteX116" fmla="*/ 2074888 w 2144035"/>
                <a:gd name="connsiteY116" fmla="*/ 670205 h 1305998"/>
                <a:gd name="connsiteX117" fmla="*/ 2060601 w 2144035"/>
                <a:gd name="connsiteY117" fmla="*/ 677349 h 1305998"/>
                <a:gd name="connsiteX118" fmla="*/ 2053457 w 2144035"/>
                <a:gd name="connsiteY118" fmla="*/ 682111 h 1305998"/>
                <a:gd name="connsiteX119" fmla="*/ 2048695 w 2144035"/>
                <a:gd name="connsiteY119" fmla="*/ 689255 h 1305998"/>
                <a:gd name="connsiteX120" fmla="*/ 2055838 w 2144035"/>
                <a:gd name="connsiteY120" fmla="*/ 694018 h 1305998"/>
                <a:gd name="connsiteX121" fmla="*/ 2070126 w 2144035"/>
                <a:gd name="connsiteY121" fmla="*/ 698780 h 1305998"/>
                <a:gd name="connsiteX122" fmla="*/ 2077270 w 2144035"/>
                <a:gd name="connsiteY122" fmla="*/ 701161 h 1305998"/>
                <a:gd name="connsiteX123" fmla="*/ 2082032 w 2144035"/>
                <a:gd name="connsiteY123" fmla="*/ 694018 h 1305998"/>
                <a:gd name="connsiteX124" fmla="*/ 2065363 w 2144035"/>
                <a:gd name="connsiteY124" fmla="*/ 684493 h 1305998"/>
                <a:gd name="connsiteX125" fmla="*/ 2084413 w 2144035"/>
                <a:gd name="connsiteY125" fmla="*/ 701161 h 1305998"/>
                <a:gd name="connsiteX126" fmla="*/ 2096320 w 2144035"/>
                <a:gd name="connsiteY126" fmla="*/ 715449 h 1305998"/>
                <a:gd name="connsiteX127" fmla="*/ 2105845 w 2144035"/>
                <a:gd name="connsiteY127" fmla="*/ 744024 h 1305998"/>
                <a:gd name="connsiteX128" fmla="*/ 2110607 w 2144035"/>
                <a:gd name="connsiteY128" fmla="*/ 758311 h 1305998"/>
                <a:gd name="connsiteX129" fmla="*/ 2112988 w 2144035"/>
                <a:gd name="connsiteY129" fmla="*/ 765455 h 1305998"/>
                <a:gd name="connsiteX130" fmla="*/ 2117751 w 2144035"/>
                <a:gd name="connsiteY130" fmla="*/ 772599 h 1305998"/>
                <a:gd name="connsiteX131" fmla="*/ 2110607 w 2144035"/>
                <a:gd name="connsiteY131" fmla="*/ 748786 h 1305998"/>
                <a:gd name="connsiteX132" fmla="*/ 2108226 w 2144035"/>
                <a:gd name="connsiteY132" fmla="*/ 741643 h 1305998"/>
                <a:gd name="connsiteX133" fmla="*/ 2105845 w 2144035"/>
                <a:gd name="connsiteY133" fmla="*/ 734499 h 1305998"/>
                <a:gd name="connsiteX134" fmla="*/ 2115370 w 2144035"/>
                <a:gd name="connsiteY134" fmla="*/ 748786 h 1305998"/>
                <a:gd name="connsiteX135" fmla="*/ 2120132 w 2144035"/>
                <a:gd name="connsiteY135" fmla="*/ 755930 h 1305998"/>
                <a:gd name="connsiteX136" fmla="*/ 2127276 w 2144035"/>
                <a:gd name="connsiteY136" fmla="*/ 770218 h 1305998"/>
                <a:gd name="connsiteX137" fmla="*/ 2134420 w 2144035"/>
                <a:gd name="connsiteY137" fmla="*/ 796411 h 1305998"/>
                <a:gd name="connsiteX138" fmla="*/ 2139182 w 2144035"/>
                <a:gd name="connsiteY138" fmla="*/ 827368 h 1305998"/>
                <a:gd name="connsiteX139" fmla="*/ 2134420 w 2144035"/>
                <a:gd name="connsiteY139" fmla="*/ 874993 h 1305998"/>
                <a:gd name="connsiteX140" fmla="*/ 2129657 w 2144035"/>
                <a:gd name="connsiteY140" fmla="*/ 882136 h 1305998"/>
                <a:gd name="connsiteX141" fmla="*/ 2129657 w 2144035"/>
                <a:gd name="connsiteY141" fmla="*/ 898805 h 1305998"/>
                <a:gd name="connsiteX142" fmla="*/ 2136801 w 2144035"/>
                <a:gd name="connsiteY142" fmla="*/ 901186 h 1305998"/>
                <a:gd name="connsiteX143" fmla="*/ 2139182 w 2144035"/>
                <a:gd name="connsiteY143" fmla="*/ 908330 h 1305998"/>
                <a:gd name="connsiteX144" fmla="*/ 2143945 w 2144035"/>
                <a:gd name="connsiteY144" fmla="*/ 915474 h 1305998"/>
                <a:gd name="connsiteX145" fmla="*/ 2139182 w 2144035"/>
                <a:gd name="connsiteY145" fmla="*/ 955955 h 1305998"/>
                <a:gd name="connsiteX146" fmla="*/ 2136801 w 2144035"/>
                <a:gd name="connsiteY146" fmla="*/ 986911 h 1305998"/>
                <a:gd name="connsiteX147" fmla="*/ 2132038 w 2144035"/>
                <a:gd name="connsiteY147" fmla="*/ 1001199 h 1305998"/>
                <a:gd name="connsiteX148" fmla="*/ 2129657 w 2144035"/>
                <a:gd name="connsiteY148" fmla="*/ 1008343 h 1305998"/>
                <a:gd name="connsiteX149" fmla="*/ 2124895 w 2144035"/>
                <a:gd name="connsiteY149" fmla="*/ 1015486 h 1305998"/>
                <a:gd name="connsiteX150" fmla="*/ 2122513 w 2144035"/>
                <a:gd name="connsiteY150" fmla="*/ 1022630 h 1305998"/>
                <a:gd name="connsiteX151" fmla="*/ 2117751 w 2144035"/>
                <a:gd name="connsiteY151" fmla="*/ 1029774 h 1305998"/>
                <a:gd name="connsiteX152" fmla="*/ 2115370 w 2144035"/>
                <a:gd name="connsiteY152" fmla="*/ 1036918 h 1305998"/>
                <a:gd name="connsiteX153" fmla="*/ 2105845 w 2144035"/>
                <a:gd name="connsiteY153" fmla="*/ 1051205 h 1305998"/>
                <a:gd name="connsiteX154" fmla="*/ 2101082 w 2144035"/>
                <a:gd name="connsiteY154" fmla="*/ 1065493 h 1305998"/>
                <a:gd name="connsiteX155" fmla="*/ 2105845 w 2144035"/>
                <a:gd name="connsiteY155" fmla="*/ 1082161 h 1305998"/>
                <a:gd name="connsiteX156" fmla="*/ 2124895 w 2144035"/>
                <a:gd name="connsiteY156" fmla="*/ 1098829 h 1305998"/>
                <a:gd name="connsiteX157" fmla="*/ 2108226 w 2144035"/>
                <a:gd name="connsiteY157" fmla="*/ 1158360 h 1305998"/>
                <a:gd name="connsiteX158" fmla="*/ 2070127 w 2144035"/>
                <a:gd name="connsiteY158" fmla="*/ 1232180 h 1305998"/>
                <a:gd name="connsiteX159" fmla="*/ 2062983 w 2144035"/>
                <a:gd name="connsiteY159" fmla="*/ 1272662 h 1305998"/>
                <a:gd name="connsiteX160" fmla="*/ 2005832 w 2144035"/>
                <a:gd name="connsiteY160" fmla="*/ 1305998 h 1305998"/>
                <a:gd name="connsiteX161" fmla="*/ 124646 w 2144035"/>
                <a:gd name="connsiteY161" fmla="*/ 898805 h 1305998"/>
                <a:gd name="connsiteX162" fmla="*/ 93690 w 2144035"/>
                <a:gd name="connsiteY162" fmla="*/ 870230 h 1305998"/>
                <a:gd name="connsiteX163" fmla="*/ 55590 w 2144035"/>
                <a:gd name="connsiteY163" fmla="*/ 836893 h 1305998"/>
                <a:gd name="connsiteX164" fmla="*/ 29396 w 2144035"/>
                <a:gd name="connsiteY164" fmla="*/ 765455 h 1305998"/>
                <a:gd name="connsiteX165" fmla="*/ 821 w 2144035"/>
                <a:gd name="connsiteY165" fmla="*/ 663061 h 1305998"/>
                <a:gd name="connsiteX166" fmla="*/ 31778 w 2144035"/>
                <a:gd name="connsiteY166" fmla="*/ 598768 h 1305998"/>
                <a:gd name="connsiteX167" fmla="*/ 36540 w 2144035"/>
                <a:gd name="connsiteY167" fmla="*/ 553524 h 1305998"/>
                <a:gd name="connsiteX168" fmla="*/ 115122 w 2144035"/>
                <a:gd name="connsiteY168" fmla="*/ 424936 h 1305998"/>
                <a:gd name="connsiteX169" fmla="*/ 146078 w 2144035"/>
                <a:gd name="connsiteY169" fmla="*/ 339211 h 1305998"/>
                <a:gd name="connsiteX170" fmla="*/ 193703 w 2144035"/>
                <a:gd name="connsiteY170" fmla="*/ 286824 h 1305998"/>
                <a:gd name="connsiteX171" fmla="*/ 234183 w 2144035"/>
                <a:gd name="connsiteY171" fmla="*/ 263011 h 1305998"/>
                <a:gd name="connsiteX172" fmla="*/ 267521 w 2144035"/>
                <a:gd name="connsiteY172" fmla="*/ 255868 h 1305998"/>
                <a:gd name="connsiteX173" fmla="*/ 405634 w 2144035"/>
                <a:gd name="connsiteY173" fmla="*/ 158236 h 1305998"/>
                <a:gd name="connsiteX174" fmla="*/ 458022 w 2144035"/>
                <a:gd name="connsiteY174" fmla="*/ 132043 h 1305998"/>
                <a:gd name="connsiteX175" fmla="*/ 491359 w 2144035"/>
                <a:gd name="connsiteY175" fmla="*/ 112993 h 1305998"/>
                <a:gd name="connsiteX176" fmla="*/ 762822 w 2144035"/>
                <a:gd name="connsiteY176" fmla="*/ 41555 h 1305998"/>
                <a:gd name="connsiteX177" fmla="*/ 793777 w 2144035"/>
                <a:gd name="connsiteY177" fmla="*/ 24886 h 1305998"/>
                <a:gd name="connsiteX178" fmla="*/ 903315 w 2144035"/>
                <a:gd name="connsiteY178" fmla="*/ 20124 h 1305998"/>
                <a:gd name="connsiteX179" fmla="*/ 977133 w 2144035"/>
                <a:gd name="connsiteY179" fmla="*/ 1074 h 1305998"/>
                <a:gd name="connsiteX180" fmla="*/ 1084288 w 2144035"/>
                <a:gd name="connsiteY180" fmla="*/ 32030 h 1305998"/>
                <a:gd name="connsiteX0" fmla="*/ 1101190 w 2156174"/>
                <a:gd name="connsiteY0" fmla="*/ 34411 h 1305998"/>
                <a:gd name="connsiteX1" fmla="*/ 1117859 w 2156174"/>
                <a:gd name="connsiteY1" fmla="*/ 32030 h 1305998"/>
                <a:gd name="connsiteX2" fmla="*/ 1125002 w 2156174"/>
                <a:gd name="connsiteY2" fmla="*/ 29649 h 1305998"/>
                <a:gd name="connsiteX3" fmla="*/ 1136909 w 2156174"/>
                <a:gd name="connsiteY3" fmla="*/ 27268 h 1305998"/>
                <a:gd name="connsiteX4" fmla="*/ 1144052 w 2156174"/>
                <a:gd name="connsiteY4" fmla="*/ 24886 h 1305998"/>
                <a:gd name="connsiteX5" fmla="*/ 1151196 w 2156174"/>
                <a:gd name="connsiteY5" fmla="*/ 20124 h 1305998"/>
                <a:gd name="connsiteX6" fmla="*/ 1165484 w 2156174"/>
                <a:gd name="connsiteY6" fmla="*/ 17743 h 1305998"/>
                <a:gd name="connsiteX7" fmla="*/ 1198821 w 2156174"/>
                <a:gd name="connsiteY7" fmla="*/ 24886 h 1305998"/>
                <a:gd name="connsiteX8" fmla="*/ 1205965 w 2156174"/>
                <a:gd name="connsiteY8" fmla="*/ 27268 h 1305998"/>
                <a:gd name="connsiteX9" fmla="*/ 1227396 w 2156174"/>
                <a:gd name="connsiteY9" fmla="*/ 29649 h 1305998"/>
                <a:gd name="connsiteX10" fmla="*/ 1251209 w 2156174"/>
                <a:gd name="connsiteY10" fmla="*/ 34411 h 1305998"/>
                <a:gd name="connsiteX11" fmla="*/ 1265496 w 2156174"/>
                <a:gd name="connsiteY11" fmla="*/ 39174 h 1305998"/>
                <a:gd name="connsiteX12" fmla="*/ 1279784 w 2156174"/>
                <a:gd name="connsiteY12" fmla="*/ 43936 h 1305998"/>
                <a:gd name="connsiteX13" fmla="*/ 1286927 w 2156174"/>
                <a:gd name="connsiteY13" fmla="*/ 46318 h 1305998"/>
                <a:gd name="connsiteX14" fmla="*/ 1294071 w 2156174"/>
                <a:gd name="connsiteY14" fmla="*/ 48699 h 1305998"/>
                <a:gd name="connsiteX15" fmla="*/ 1301215 w 2156174"/>
                <a:gd name="connsiteY15" fmla="*/ 62986 h 1305998"/>
                <a:gd name="connsiteX16" fmla="*/ 1310740 w 2156174"/>
                <a:gd name="connsiteY16" fmla="*/ 84418 h 1305998"/>
                <a:gd name="connsiteX17" fmla="*/ 1313121 w 2156174"/>
                <a:gd name="connsiteY17" fmla="*/ 91561 h 1305998"/>
                <a:gd name="connsiteX18" fmla="*/ 1315502 w 2156174"/>
                <a:gd name="connsiteY18" fmla="*/ 101086 h 1305998"/>
                <a:gd name="connsiteX19" fmla="*/ 1313121 w 2156174"/>
                <a:gd name="connsiteY19" fmla="*/ 84418 h 1305998"/>
                <a:gd name="connsiteX20" fmla="*/ 1308359 w 2156174"/>
                <a:gd name="connsiteY20" fmla="*/ 70130 h 1305998"/>
                <a:gd name="connsiteX21" fmla="*/ 1310740 w 2156174"/>
                <a:gd name="connsiteY21" fmla="*/ 60605 h 1305998"/>
                <a:gd name="connsiteX22" fmla="*/ 1405990 w 2156174"/>
                <a:gd name="connsiteY22" fmla="*/ 67749 h 1305998"/>
                <a:gd name="connsiteX23" fmla="*/ 1427421 w 2156174"/>
                <a:gd name="connsiteY23" fmla="*/ 74893 h 1305998"/>
                <a:gd name="connsiteX24" fmla="*/ 1434565 w 2156174"/>
                <a:gd name="connsiteY24" fmla="*/ 77274 h 1305998"/>
                <a:gd name="connsiteX25" fmla="*/ 1441709 w 2156174"/>
                <a:gd name="connsiteY25" fmla="*/ 79655 h 1305998"/>
                <a:gd name="connsiteX26" fmla="*/ 1446471 w 2156174"/>
                <a:gd name="connsiteY26" fmla="*/ 86799 h 1305998"/>
                <a:gd name="connsiteX27" fmla="*/ 1453615 w 2156174"/>
                <a:gd name="connsiteY27" fmla="*/ 89180 h 1305998"/>
                <a:gd name="connsiteX28" fmla="*/ 1460759 w 2156174"/>
                <a:gd name="connsiteY28" fmla="*/ 93943 h 1305998"/>
                <a:gd name="connsiteX29" fmla="*/ 1465521 w 2156174"/>
                <a:gd name="connsiteY29" fmla="*/ 101086 h 1305998"/>
                <a:gd name="connsiteX30" fmla="*/ 1475046 w 2156174"/>
                <a:gd name="connsiteY30" fmla="*/ 122518 h 1305998"/>
                <a:gd name="connsiteX31" fmla="*/ 1494096 w 2156174"/>
                <a:gd name="connsiteY31" fmla="*/ 120136 h 1305998"/>
                <a:gd name="connsiteX32" fmla="*/ 1496477 w 2156174"/>
                <a:gd name="connsiteY32" fmla="*/ 112993 h 1305998"/>
                <a:gd name="connsiteX33" fmla="*/ 1503621 w 2156174"/>
                <a:gd name="connsiteY33" fmla="*/ 108230 h 1305998"/>
                <a:gd name="connsiteX34" fmla="*/ 1520290 w 2156174"/>
                <a:gd name="connsiteY34" fmla="*/ 110611 h 1305998"/>
                <a:gd name="connsiteX35" fmla="*/ 1548865 w 2156174"/>
                <a:gd name="connsiteY35" fmla="*/ 115374 h 1305998"/>
                <a:gd name="connsiteX36" fmla="*/ 1560771 w 2156174"/>
                <a:gd name="connsiteY36" fmla="*/ 124899 h 1305998"/>
                <a:gd name="connsiteX37" fmla="*/ 1572677 w 2156174"/>
                <a:gd name="connsiteY37" fmla="*/ 136805 h 1305998"/>
                <a:gd name="connsiteX38" fmla="*/ 1594109 w 2156174"/>
                <a:gd name="connsiteY38" fmla="*/ 146330 h 1305998"/>
                <a:gd name="connsiteX39" fmla="*/ 1601252 w 2156174"/>
                <a:gd name="connsiteY39" fmla="*/ 160618 h 1305998"/>
                <a:gd name="connsiteX40" fmla="*/ 1596490 w 2156174"/>
                <a:gd name="connsiteY40" fmla="*/ 179668 h 1305998"/>
                <a:gd name="connsiteX41" fmla="*/ 1594109 w 2156174"/>
                <a:gd name="connsiteY41" fmla="*/ 196336 h 1305998"/>
                <a:gd name="connsiteX42" fmla="*/ 1589346 w 2156174"/>
                <a:gd name="connsiteY42" fmla="*/ 224911 h 1305998"/>
                <a:gd name="connsiteX43" fmla="*/ 1594109 w 2156174"/>
                <a:gd name="connsiteY43" fmla="*/ 198718 h 1305998"/>
                <a:gd name="connsiteX44" fmla="*/ 1598871 w 2156174"/>
                <a:gd name="connsiteY44" fmla="*/ 191574 h 1305998"/>
                <a:gd name="connsiteX45" fmla="*/ 1606015 w 2156174"/>
                <a:gd name="connsiteY45" fmla="*/ 189193 h 1305998"/>
                <a:gd name="connsiteX46" fmla="*/ 1610777 w 2156174"/>
                <a:gd name="connsiteY46" fmla="*/ 182049 h 1305998"/>
                <a:gd name="connsiteX47" fmla="*/ 1625065 w 2156174"/>
                <a:gd name="connsiteY47" fmla="*/ 172524 h 1305998"/>
                <a:gd name="connsiteX48" fmla="*/ 1608396 w 2156174"/>
                <a:gd name="connsiteY48" fmla="*/ 170143 h 1305998"/>
                <a:gd name="connsiteX49" fmla="*/ 1622684 w 2156174"/>
                <a:gd name="connsiteY49" fmla="*/ 165380 h 1305998"/>
                <a:gd name="connsiteX50" fmla="*/ 1634590 w 2156174"/>
                <a:gd name="connsiteY50" fmla="*/ 167761 h 1305998"/>
                <a:gd name="connsiteX51" fmla="*/ 1641734 w 2156174"/>
                <a:gd name="connsiteY51" fmla="*/ 170143 h 1305998"/>
                <a:gd name="connsiteX52" fmla="*/ 1651259 w 2156174"/>
                <a:gd name="connsiteY52" fmla="*/ 179668 h 1305998"/>
                <a:gd name="connsiteX53" fmla="*/ 1660784 w 2156174"/>
                <a:gd name="connsiteY53" fmla="*/ 189193 h 1305998"/>
                <a:gd name="connsiteX54" fmla="*/ 1665546 w 2156174"/>
                <a:gd name="connsiteY54" fmla="*/ 196336 h 1305998"/>
                <a:gd name="connsiteX55" fmla="*/ 1679834 w 2156174"/>
                <a:gd name="connsiteY55" fmla="*/ 210624 h 1305998"/>
                <a:gd name="connsiteX56" fmla="*/ 1682215 w 2156174"/>
                <a:gd name="connsiteY56" fmla="*/ 217768 h 1305998"/>
                <a:gd name="connsiteX57" fmla="*/ 1686977 w 2156174"/>
                <a:gd name="connsiteY57" fmla="*/ 241580 h 1305998"/>
                <a:gd name="connsiteX58" fmla="*/ 1694121 w 2156174"/>
                <a:gd name="connsiteY58" fmla="*/ 239199 h 1305998"/>
                <a:gd name="connsiteX59" fmla="*/ 1698884 w 2156174"/>
                <a:gd name="connsiteY59" fmla="*/ 224911 h 1305998"/>
                <a:gd name="connsiteX60" fmla="*/ 1706027 w 2156174"/>
                <a:gd name="connsiteY60" fmla="*/ 210624 h 1305998"/>
                <a:gd name="connsiteX61" fmla="*/ 1729840 w 2156174"/>
                <a:gd name="connsiteY61" fmla="*/ 215386 h 1305998"/>
                <a:gd name="connsiteX62" fmla="*/ 1736984 w 2156174"/>
                <a:gd name="connsiteY62" fmla="*/ 220149 h 1305998"/>
                <a:gd name="connsiteX63" fmla="*/ 1751271 w 2156174"/>
                <a:gd name="connsiteY63" fmla="*/ 224911 h 1305998"/>
                <a:gd name="connsiteX64" fmla="*/ 1756034 w 2156174"/>
                <a:gd name="connsiteY64" fmla="*/ 232055 h 1305998"/>
                <a:gd name="connsiteX65" fmla="*/ 1763177 w 2156174"/>
                <a:gd name="connsiteY65" fmla="*/ 234436 h 1305998"/>
                <a:gd name="connsiteX66" fmla="*/ 1770321 w 2156174"/>
                <a:gd name="connsiteY66" fmla="*/ 239199 h 1305998"/>
                <a:gd name="connsiteX67" fmla="*/ 1779846 w 2156174"/>
                <a:gd name="connsiteY67" fmla="*/ 248724 h 1305998"/>
                <a:gd name="connsiteX68" fmla="*/ 1791752 w 2156174"/>
                <a:gd name="connsiteY68" fmla="*/ 258249 h 1305998"/>
                <a:gd name="connsiteX69" fmla="*/ 1801277 w 2156174"/>
                <a:gd name="connsiteY69" fmla="*/ 272536 h 1305998"/>
                <a:gd name="connsiteX70" fmla="*/ 1808421 w 2156174"/>
                <a:gd name="connsiteY70" fmla="*/ 293968 h 1305998"/>
                <a:gd name="connsiteX71" fmla="*/ 1810802 w 2156174"/>
                <a:gd name="connsiteY71" fmla="*/ 301111 h 1305998"/>
                <a:gd name="connsiteX72" fmla="*/ 1813184 w 2156174"/>
                <a:gd name="connsiteY72" fmla="*/ 308255 h 1305998"/>
                <a:gd name="connsiteX73" fmla="*/ 1834615 w 2156174"/>
                <a:gd name="connsiteY73" fmla="*/ 305874 h 1305998"/>
                <a:gd name="connsiteX74" fmla="*/ 1841759 w 2156174"/>
                <a:gd name="connsiteY74" fmla="*/ 303493 h 1305998"/>
                <a:gd name="connsiteX75" fmla="*/ 1846521 w 2156174"/>
                <a:gd name="connsiteY75" fmla="*/ 296349 h 1305998"/>
                <a:gd name="connsiteX76" fmla="*/ 1863190 w 2156174"/>
                <a:gd name="connsiteY76" fmla="*/ 303493 h 1305998"/>
                <a:gd name="connsiteX77" fmla="*/ 1879859 w 2156174"/>
                <a:gd name="connsiteY77" fmla="*/ 322543 h 1305998"/>
                <a:gd name="connsiteX78" fmla="*/ 1887002 w 2156174"/>
                <a:gd name="connsiteY78" fmla="*/ 336830 h 1305998"/>
                <a:gd name="connsiteX79" fmla="*/ 1889384 w 2156174"/>
                <a:gd name="connsiteY79" fmla="*/ 343974 h 1305998"/>
                <a:gd name="connsiteX80" fmla="*/ 1894146 w 2156174"/>
                <a:gd name="connsiteY80" fmla="*/ 351118 h 1305998"/>
                <a:gd name="connsiteX81" fmla="*/ 1898909 w 2156174"/>
                <a:gd name="connsiteY81" fmla="*/ 365405 h 1305998"/>
                <a:gd name="connsiteX82" fmla="*/ 1903671 w 2156174"/>
                <a:gd name="connsiteY82" fmla="*/ 372549 h 1305998"/>
                <a:gd name="connsiteX83" fmla="*/ 1906052 w 2156174"/>
                <a:gd name="connsiteY83" fmla="*/ 379693 h 1305998"/>
                <a:gd name="connsiteX84" fmla="*/ 1917959 w 2156174"/>
                <a:gd name="connsiteY84" fmla="*/ 391599 h 1305998"/>
                <a:gd name="connsiteX85" fmla="*/ 1948915 w 2156174"/>
                <a:gd name="connsiteY85" fmla="*/ 393980 h 1305998"/>
                <a:gd name="connsiteX86" fmla="*/ 1956059 w 2156174"/>
                <a:gd name="connsiteY86" fmla="*/ 396361 h 1305998"/>
                <a:gd name="connsiteX87" fmla="*/ 1960821 w 2156174"/>
                <a:gd name="connsiteY87" fmla="*/ 403505 h 1305998"/>
                <a:gd name="connsiteX88" fmla="*/ 1967965 w 2156174"/>
                <a:gd name="connsiteY88" fmla="*/ 408268 h 1305998"/>
                <a:gd name="connsiteX89" fmla="*/ 1977490 w 2156174"/>
                <a:gd name="connsiteY89" fmla="*/ 420174 h 1305998"/>
                <a:gd name="connsiteX90" fmla="*/ 1987015 w 2156174"/>
                <a:gd name="connsiteY90" fmla="*/ 434461 h 1305998"/>
                <a:gd name="connsiteX91" fmla="*/ 1991777 w 2156174"/>
                <a:gd name="connsiteY91" fmla="*/ 451130 h 1305998"/>
                <a:gd name="connsiteX92" fmla="*/ 1987015 w 2156174"/>
                <a:gd name="connsiteY92" fmla="*/ 486849 h 1305998"/>
                <a:gd name="connsiteX93" fmla="*/ 1982252 w 2156174"/>
                <a:gd name="connsiteY93" fmla="*/ 493993 h 1305998"/>
                <a:gd name="connsiteX94" fmla="*/ 1979871 w 2156174"/>
                <a:gd name="connsiteY94" fmla="*/ 501136 h 1305998"/>
                <a:gd name="connsiteX95" fmla="*/ 2001302 w 2156174"/>
                <a:gd name="connsiteY95" fmla="*/ 493993 h 1305998"/>
                <a:gd name="connsiteX96" fmla="*/ 2006065 w 2156174"/>
                <a:gd name="connsiteY96" fmla="*/ 486849 h 1305998"/>
                <a:gd name="connsiteX97" fmla="*/ 2037021 w 2156174"/>
                <a:gd name="connsiteY97" fmla="*/ 491611 h 1305998"/>
                <a:gd name="connsiteX98" fmla="*/ 2044165 w 2156174"/>
                <a:gd name="connsiteY98" fmla="*/ 522568 h 1305998"/>
                <a:gd name="connsiteX99" fmla="*/ 2048927 w 2156174"/>
                <a:gd name="connsiteY99" fmla="*/ 536855 h 1305998"/>
                <a:gd name="connsiteX100" fmla="*/ 2051309 w 2156174"/>
                <a:gd name="connsiteY100" fmla="*/ 582099 h 1305998"/>
                <a:gd name="connsiteX101" fmla="*/ 2053690 w 2156174"/>
                <a:gd name="connsiteY101" fmla="*/ 589243 h 1305998"/>
                <a:gd name="connsiteX102" fmla="*/ 2067977 w 2156174"/>
                <a:gd name="connsiteY102" fmla="*/ 603530 h 1305998"/>
                <a:gd name="connsiteX103" fmla="*/ 2072740 w 2156174"/>
                <a:gd name="connsiteY103" fmla="*/ 617818 h 1305998"/>
                <a:gd name="connsiteX104" fmla="*/ 2075121 w 2156174"/>
                <a:gd name="connsiteY104" fmla="*/ 624961 h 1305998"/>
                <a:gd name="connsiteX105" fmla="*/ 2079884 w 2156174"/>
                <a:gd name="connsiteY105" fmla="*/ 646393 h 1305998"/>
                <a:gd name="connsiteX106" fmla="*/ 2077502 w 2156174"/>
                <a:gd name="connsiteY106" fmla="*/ 620199 h 1305998"/>
                <a:gd name="connsiteX107" fmla="*/ 2070359 w 2156174"/>
                <a:gd name="connsiteY107" fmla="*/ 617818 h 1305998"/>
                <a:gd name="connsiteX108" fmla="*/ 2067977 w 2156174"/>
                <a:gd name="connsiteY108" fmla="*/ 610674 h 1305998"/>
                <a:gd name="connsiteX109" fmla="*/ 2058452 w 2156174"/>
                <a:gd name="connsiteY109" fmla="*/ 596386 h 1305998"/>
                <a:gd name="connsiteX110" fmla="*/ 2063215 w 2156174"/>
                <a:gd name="connsiteY110" fmla="*/ 603530 h 1305998"/>
                <a:gd name="connsiteX111" fmla="*/ 2075121 w 2156174"/>
                <a:gd name="connsiteY111" fmla="*/ 615436 h 1305998"/>
                <a:gd name="connsiteX112" fmla="*/ 2084646 w 2156174"/>
                <a:gd name="connsiteY112" fmla="*/ 629724 h 1305998"/>
                <a:gd name="connsiteX113" fmla="*/ 2087027 w 2156174"/>
                <a:gd name="connsiteY113" fmla="*/ 636868 h 1305998"/>
                <a:gd name="connsiteX114" fmla="*/ 2091790 w 2156174"/>
                <a:gd name="connsiteY114" fmla="*/ 644011 h 1305998"/>
                <a:gd name="connsiteX115" fmla="*/ 2089409 w 2156174"/>
                <a:gd name="connsiteY115" fmla="*/ 663061 h 1305998"/>
                <a:gd name="connsiteX116" fmla="*/ 2087027 w 2156174"/>
                <a:gd name="connsiteY116" fmla="*/ 670205 h 1305998"/>
                <a:gd name="connsiteX117" fmla="*/ 2072740 w 2156174"/>
                <a:gd name="connsiteY117" fmla="*/ 677349 h 1305998"/>
                <a:gd name="connsiteX118" fmla="*/ 2065596 w 2156174"/>
                <a:gd name="connsiteY118" fmla="*/ 682111 h 1305998"/>
                <a:gd name="connsiteX119" fmla="*/ 2060834 w 2156174"/>
                <a:gd name="connsiteY119" fmla="*/ 689255 h 1305998"/>
                <a:gd name="connsiteX120" fmla="*/ 2067977 w 2156174"/>
                <a:gd name="connsiteY120" fmla="*/ 694018 h 1305998"/>
                <a:gd name="connsiteX121" fmla="*/ 2082265 w 2156174"/>
                <a:gd name="connsiteY121" fmla="*/ 698780 h 1305998"/>
                <a:gd name="connsiteX122" fmla="*/ 2089409 w 2156174"/>
                <a:gd name="connsiteY122" fmla="*/ 701161 h 1305998"/>
                <a:gd name="connsiteX123" fmla="*/ 2094171 w 2156174"/>
                <a:gd name="connsiteY123" fmla="*/ 694018 h 1305998"/>
                <a:gd name="connsiteX124" fmla="*/ 2077502 w 2156174"/>
                <a:gd name="connsiteY124" fmla="*/ 684493 h 1305998"/>
                <a:gd name="connsiteX125" fmla="*/ 2096552 w 2156174"/>
                <a:gd name="connsiteY125" fmla="*/ 701161 h 1305998"/>
                <a:gd name="connsiteX126" fmla="*/ 2108459 w 2156174"/>
                <a:gd name="connsiteY126" fmla="*/ 715449 h 1305998"/>
                <a:gd name="connsiteX127" fmla="*/ 2117984 w 2156174"/>
                <a:gd name="connsiteY127" fmla="*/ 744024 h 1305998"/>
                <a:gd name="connsiteX128" fmla="*/ 2122746 w 2156174"/>
                <a:gd name="connsiteY128" fmla="*/ 758311 h 1305998"/>
                <a:gd name="connsiteX129" fmla="*/ 2125127 w 2156174"/>
                <a:gd name="connsiteY129" fmla="*/ 765455 h 1305998"/>
                <a:gd name="connsiteX130" fmla="*/ 2129890 w 2156174"/>
                <a:gd name="connsiteY130" fmla="*/ 772599 h 1305998"/>
                <a:gd name="connsiteX131" fmla="*/ 2122746 w 2156174"/>
                <a:gd name="connsiteY131" fmla="*/ 748786 h 1305998"/>
                <a:gd name="connsiteX132" fmla="*/ 2120365 w 2156174"/>
                <a:gd name="connsiteY132" fmla="*/ 741643 h 1305998"/>
                <a:gd name="connsiteX133" fmla="*/ 2117984 w 2156174"/>
                <a:gd name="connsiteY133" fmla="*/ 734499 h 1305998"/>
                <a:gd name="connsiteX134" fmla="*/ 2127509 w 2156174"/>
                <a:gd name="connsiteY134" fmla="*/ 748786 h 1305998"/>
                <a:gd name="connsiteX135" fmla="*/ 2132271 w 2156174"/>
                <a:gd name="connsiteY135" fmla="*/ 755930 h 1305998"/>
                <a:gd name="connsiteX136" fmla="*/ 2139415 w 2156174"/>
                <a:gd name="connsiteY136" fmla="*/ 770218 h 1305998"/>
                <a:gd name="connsiteX137" fmla="*/ 2146559 w 2156174"/>
                <a:gd name="connsiteY137" fmla="*/ 796411 h 1305998"/>
                <a:gd name="connsiteX138" fmla="*/ 2151321 w 2156174"/>
                <a:gd name="connsiteY138" fmla="*/ 827368 h 1305998"/>
                <a:gd name="connsiteX139" fmla="*/ 2146559 w 2156174"/>
                <a:gd name="connsiteY139" fmla="*/ 874993 h 1305998"/>
                <a:gd name="connsiteX140" fmla="*/ 2141796 w 2156174"/>
                <a:gd name="connsiteY140" fmla="*/ 882136 h 1305998"/>
                <a:gd name="connsiteX141" fmla="*/ 2141796 w 2156174"/>
                <a:gd name="connsiteY141" fmla="*/ 898805 h 1305998"/>
                <a:gd name="connsiteX142" fmla="*/ 2148940 w 2156174"/>
                <a:gd name="connsiteY142" fmla="*/ 901186 h 1305998"/>
                <a:gd name="connsiteX143" fmla="*/ 2151321 w 2156174"/>
                <a:gd name="connsiteY143" fmla="*/ 908330 h 1305998"/>
                <a:gd name="connsiteX144" fmla="*/ 2156084 w 2156174"/>
                <a:gd name="connsiteY144" fmla="*/ 915474 h 1305998"/>
                <a:gd name="connsiteX145" fmla="*/ 2151321 w 2156174"/>
                <a:gd name="connsiteY145" fmla="*/ 955955 h 1305998"/>
                <a:gd name="connsiteX146" fmla="*/ 2148940 w 2156174"/>
                <a:gd name="connsiteY146" fmla="*/ 986911 h 1305998"/>
                <a:gd name="connsiteX147" fmla="*/ 2144177 w 2156174"/>
                <a:gd name="connsiteY147" fmla="*/ 1001199 h 1305998"/>
                <a:gd name="connsiteX148" fmla="*/ 2141796 w 2156174"/>
                <a:gd name="connsiteY148" fmla="*/ 1008343 h 1305998"/>
                <a:gd name="connsiteX149" fmla="*/ 2137034 w 2156174"/>
                <a:gd name="connsiteY149" fmla="*/ 1015486 h 1305998"/>
                <a:gd name="connsiteX150" fmla="*/ 2134652 w 2156174"/>
                <a:gd name="connsiteY150" fmla="*/ 1022630 h 1305998"/>
                <a:gd name="connsiteX151" fmla="*/ 2129890 w 2156174"/>
                <a:gd name="connsiteY151" fmla="*/ 1029774 h 1305998"/>
                <a:gd name="connsiteX152" fmla="*/ 2127509 w 2156174"/>
                <a:gd name="connsiteY152" fmla="*/ 1036918 h 1305998"/>
                <a:gd name="connsiteX153" fmla="*/ 2117984 w 2156174"/>
                <a:gd name="connsiteY153" fmla="*/ 1051205 h 1305998"/>
                <a:gd name="connsiteX154" fmla="*/ 2113221 w 2156174"/>
                <a:gd name="connsiteY154" fmla="*/ 1065493 h 1305998"/>
                <a:gd name="connsiteX155" fmla="*/ 2117984 w 2156174"/>
                <a:gd name="connsiteY155" fmla="*/ 1082161 h 1305998"/>
                <a:gd name="connsiteX156" fmla="*/ 2137034 w 2156174"/>
                <a:gd name="connsiteY156" fmla="*/ 1098829 h 1305998"/>
                <a:gd name="connsiteX157" fmla="*/ 2120365 w 2156174"/>
                <a:gd name="connsiteY157" fmla="*/ 1158360 h 1305998"/>
                <a:gd name="connsiteX158" fmla="*/ 2082266 w 2156174"/>
                <a:gd name="connsiteY158" fmla="*/ 1232180 h 1305998"/>
                <a:gd name="connsiteX159" fmla="*/ 2075122 w 2156174"/>
                <a:gd name="connsiteY159" fmla="*/ 1272662 h 1305998"/>
                <a:gd name="connsiteX160" fmla="*/ 2017971 w 2156174"/>
                <a:gd name="connsiteY160" fmla="*/ 1305998 h 1305998"/>
                <a:gd name="connsiteX161" fmla="*/ 136785 w 2156174"/>
                <a:gd name="connsiteY161" fmla="*/ 898805 h 1305998"/>
                <a:gd name="connsiteX162" fmla="*/ 105829 w 2156174"/>
                <a:gd name="connsiteY162" fmla="*/ 870230 h 1305998"/>
                <a:gd name="connsiteX163" fmla="*/ 67729 w 2156174"/>
                <a:gd name="connsiteY163" fmla="*/ 836893 h 1305998"/>
                <a:gd name="connsiteX164" fmla="*/ 41535 w 2156174"/>
                <a:gd name="connsiteY164" fmla="*/ 765455 h 1305998"/>
                <a:gd name="connsiteX165" fmla="*/ 1053 w 2156174"/>
                <a:gd name="connsiteY165" fmla="*/ 717830 h 1305998"/>
                <a:gd name="connsiteX166" fmla="*/ 12960 w 2156174"/>
                <a:gd name="connsiteY166" fmla="*/ 663061 h 1305998"/>
                <a:gd name="connsiteX167" fmla="*/ 43917 w 2156174"/>
                <a:gd name="connsiteY167" fmla="*/ 598768 h 1305998"/>
                <a:gd name="connsiteX168" fmla="*/ 48679 w 2156174"/>
                <a:gd name="connsiteY168" fmla="*/ 553524 h 1305998"/>
                <a:gd name="connsiteX169" fmla="*/ 127261 w 2156174"/>
                <a:gd name="connsiteY169" fmla="*/ 424936 h 1305998"/>
                <a:gd name="connsiteX170" fmla="*/ 158217 w 2156174"/>
                <a:gd name="connsiteY170" fmla="*/ 339211 h 1305998"/>
                <a:gd name="connsiteX171" fmla="*/ 205842 w 2156174"/>
                <a:gd name="connsiteY171" fmla="*/ 286824 h 1305998"/>
                <a:gd name="connsiteX172" fmla="*/ 246322 w 2156174"/>
                <a:gd name="connsiteY172" fmla="*/ 263011 h 1305998"/>
                <a:gd name="connsiteX173" fmla="*/ 279660 w 2156174"/>
                <a:gd name="connsiteY173" fmla="*/ 255868 h 1305998"/>
                <a:gd name="connsiteX174" fmla="*/ 417773 w 2156174"/>
                <a:gd name="connsiteY174" fmla="*/ 158236 h 1305998"/>
                <a:gd name="connsiteX175" fmla="*/ 470161 w 2156174"/>
                <a:gd name="connsiteY175" fmla="*/ 132043 h 1305998"/>
                <a:gd name="connsiteX176" fmla="*/ 503498 w 2156174"/>
                <a:gd name="connsiteY176" fmla="*/ 112993 h 1305998"/>
                <a:gd name="connsiteX177" fmla="*/ 774961 w 2156174"/>
                <a:gd name="connsiteY177" fmla="*/ 41555 h 1305998"/>
                <a:gd name="connsiteX178" fmla="*/ 805916 w 2156174"/>
                <a:gd name="connsiteY178" fmla="*/ 24886 h 1305998"/>
                <a:gd name="connsiteX179" fmla="*/ 915454 w 2156174"/>
                <a:gd name="connsiteY179" fmla="*/ 20124 h 1305998"/>
                <a:gd name="connsiteX180" fmla="*/ 989272 w 2156174"/>
                <a:gd name="connsiteY180" fmla="*/ 1074 h 1305998"/>
                <a:gd name="connsiteX181" fmla="*/ 1096427 w 2156174"/>
                <a:gd name="connsiteY181" fmla="*/ 32030 h 1305998"/>
                <a:gd name="connsiteX0" fmla="*/ 1101190 w 2156174"/>
                <a:gd name="connsiteY0" fmla="*/ 34411 h 1305998"/>
                <a:gd name="connsiteX1" fmla="*/ 1117859 w 2156174"/>
                <a:gd name="connsiteY1" fmla="*/ 32030 h 1305998"/>
                <a:gd name="connsiteX2" fmla="*/ 1125002 w 2156174"/>
                <a:gd name="connsiteY2" fmla="*/ 29649 h 1305998"/>
                <a:gd name="connsiteX3" fmla="*/ 1136909 w 2156174"/>
                <a:gd name="connsiteY3" fmla="*/ 27268 h 1305998"/>
                <a:gd name="connsiteX4" fmla="*/ 1144052 w 2156174"/>
                <a:gd name="connsiteY4" fmla="*/ 24886 h 1305998"/>
                <a:gd name="connsiteX5" fmla="*/ 1151196 w 2156174"/>
                <a:gd name="connsiteY5" fmla="*/ 20124 h 1305998"/>
                <a:gd name="connsiteX6" fmla="*/ 1165484 w 2156174"/>
                <a:gd name="connsiteY6" fmla="*/ 17743 h 1305998"/>
                <a:gd name="connsiteX7" fmla="*/ 1198821 w 2156174"/>
                <a:gd name="connsiteY7" fmla="*/ 24886 h 1305998"/>
                <a:gd name="connsiteX8" fmla="*/ 1205965 w 2156174"/>
                <a:gd name="connsiteY8" fmla="*/ 27268 h 1305998"/>
                <a:gd name="connsiteX9" fmla="*/ 1227396 w 2156174"/>
                <a:gd name="connsiteY9" fmla="*/ 29649 h 1305998"/>
                <a:gd name="connsiteX10" fmla="*/ 1251209 w 2156174"/>
                <a:gd name="connsiteY10" fmla="*/ 34411 h 1305998"/>
                <a:gd name="connsiteX11" fmla="*/ 1265496 w 2156174"/>
                <a:gd name="connsiteY11" fmla="*/ 39174 h 1305998"/>
                <a:gd name="connsiteX12" fmla="*/ 1279784 w 2156174"/>
                <a:gd name="connsiteY12" fmla="*/ 43936 h 1305998"/>
                <a:gd name="connsiteX13" fmla="*/ 1286927 w 2156174"/>
                <a:gd name="connsiteY13" fmla="*/ 46318 h 1305998"/>
                <a:gd name="connsiteX14" fmla="*/ 1294071 w 2156174"/>
                <a:gd name="connsiteY14" fmla="*/ 48699 h 1305998"/>
                <a:gd name="connsiteX15" fmla="*/ 1301215 w 2156174"/>
                <a:gd name="connsiteY15" fmla="*/ 62986 h 1305998"/>
                <a:gd name="connsiteX16" fmla="*/ 1310740 w 2156174"/>
                <a:gd name="connsiteY16" fmla="*/ 84418 h 1305998"/>
                <a:gd name="connsiteX17" fmla="*/ 1313121 w 2156174"/>
                <a:gd name="connsiteY17" fmla="*/ 91561 h 1305998"/>
                <a:gd name="connsiteX18" fmla="*/ 1315502 w 2156174"/>
                <a:gd name="connsiteY18" fmla="*/ 101086 h 1305998"/>
                <a:gd name="connsiteX19" fmla="*/ 1313121 w 2156174"/>
                <a:gd name="connsiteY19" fmla="*/ 84418 h 1305998"/>
                <a:gd name="connsiteX20" fmla="*/ 1308359 w 2156174"/>
                <a:gd name="connsiteY20" fmla="*/ 70130 h 1305998"/>
                <a:gd name="connsiteX21" fmla="*/ 1310740 w 2156174"/>
                <a:gd name="connsiteY21" fmla="*/ 60605 h 1305998"/>
                <a:gd name="connsiteX22" fmla="*/ 1405990 w 2156174"/>
                <a:gd name="connsiteY22" fmla="*/ 67749 h 1305998"/>
                <a:gd name="connsiteX23" fmla="*/ 1427421 w 2156174"/>
                <a:gd name="connsiteY23" fmla="*/ 74893 h 1305998"/>
                <a:gd name="connsiteX24" fmla="*/ 1434565 w 2156174"/>
                <a:gd name="connsiteY24" fmla="*/ 77274 h 1305998"/>
                <a:gd name="connsiteX25" fmla="*/ 1441709 w 2156174"/>
                <a:gd name="connsiteY25" fmla="*/ 79655 h 1305998"/>
                <a:gd name="connsiteX26" fmla="*/ 1446471 w 2156174"/>
                <a:gd name="connsiteY26" fmla="*/ 86799 h 1305998"/>
                <a:gd name="connsiteX27" fmla="*/ 1453615 w 2156174"/>
                <a:gd name="connsiteY27" fmla="*/ 89180 h 1305998"/>
                <a:gd name="connsiteX28" fmla="*/ 1460759 w 2156174"/>
                <a:gd name="connsiteY28" fmla="*/ 93943 h 1305998"/>
                <a:gd name="connsiteX29" fmla="*/ 1465521 w 2156174"/>
                <a:gd name="connsiteY29" fmla="*/ 101086 h 1305998"/>
                <a:gd name="connsiteX30" fmla="*/ 1475046 w 2156174"/>
                <a:gd name="connsiteY30" fmla="*/ 122518 h 1305998"/>
                <a:gd name="connsiteX31" fmla="*/ 1494096 w 2156174"/>
                <a:gd name="connsiteY31" fmla="*/ 120136 h 1305998"/>
                <a:gd name="connsiteX32" fmla="*/ 1496477 w 2156174"/>
                <a:gd name="connsiteY32" fmla="*/ 112993 h 1305998"/>
                <a:gd name="connsiteX33" fmla="*/ 1503621 w 2156174"/>
                <a:gd name="connsiteY33" fmla="*/ 108230 h 1305998"/>
                <a:gd name="connsiteX34" fmla="*/ 1520290 w 2156174"/>
                <a:gd name="connsiteY34" fmla="*/ 110611 h 1305998"/>
                <a:gd name="connsiteX35" fmla="*/ 1548865 w 2156174"/>
                <a:gd name="connsiteY35" fmla="*/ 115374 h 1305998"/>
                <a:gd name="connsiteX36" fmla="*/ 1560771 w 2156174"/>
                <a:gd name="connsiteY36" fmla="*/ 124899 h 1305998"/>
                <a:gd name="connsiteX37" fmla="*/ 1572677 w 2156174"/>
                <a:gd name="connsiteY37" fmla="*/ 136805 h 1305998"/>
                <a:gd name="connsiteX38" fmla="*/ 1594109 w 2156174"/>
                <a:gd name="connsiteY38" fmla="*/ 146330 h 1305998"/>
                <a:gd name="connsiteX39" fmla="*/ 1601252 w 2156174"/>
                <a:gd name="connsiteY39" fmla="*/ 160618 h 1305998"/>
                <a:gd name="connsiteX40" fmla="*/ 1596490 w 2156174"/>
                <a:gd name="connsiteY40" fmla="*/ 179668 h 1305998"/>
                <a:gd name="connsiteX41" fmla="*/ 1594109 w 2156174"/>
                <a:gd name="connsiteY41" fmla="*/ 196336 h 1305998"/>
                <a:gd name="connsiteX42" fmla="*/ 1589346 w 2156174"/>
                <a:gd name="connsiteY42" fmla="*/ 224911 h 1305998"/>
                <a:gd name="connsiteX43" fmla="*/ 1594109 w 2156174"/>
                <a:gd name="connsiteY43" fmla="*/ 198718 h 1305998"/>
                <a:gd name="connsiteX44" fmla="*/ 1598871 w 2156174"/>
                <a:gd name="connsiteY44" fmla="*/ 191574 h 1305998"/>
                <a:gd name="connsiteX45" fmla="*/ 1606015 w 2156174"/>
                <a:gd name="connsiteY45" fmla="*/ 189193 h 1305998"/>
                <a:gd name="connsiteX46" fmla="*/ 1610777 w 2156174"/>
                <a:gd name="connsiteY46" fmla="*/ 182049 h 1305998"/>
                <a:gd name="connsiteX47" fmla="*/ 1625065 w 2156174"/>
                <a:gd name="connsiteY47" fmla="*/ 172524 h 1305998"/>
                <a:gd name="connsiteX48" fmla="*/ 1608396 w 2156174"/>
                <a:gd name="connsiteY48" fmla="*/ 170143 h 1305998"/>
                <a:gd name="connsiteX49" fmla="*/ 1622684 w 2156174"/>
                <a:gd name="connsiteY49" fmla="*/ 165380 h 1305998"/>
                <a:gd name="connsiteX50" fmla="*/ 1634590 w 2156174"/>
                <a:gd name="connsiteY50" fmla="*/ 167761 h 1305998"/>
                <a:gd name="connsiteX51" fmla="*/ 1641734 w 2156174"/>
                <a:gd name="connsiteY51" fmla="*/ 170143 h 1305998"/>
                <a:gd name="connsiteX52" fmla="*/ 1651259 w 2156174"/>
                <a:gd name="connsiteY52" fmla="*/ 179668 h 1305998"/>
                <a:gd name="connsiteX53" fmla="*/ 1660784 w 2156174"/>
                <a:gd name="connsiteY53" fmla="*/ 189193 h 1305998"/>
                <a:gd name="connsiteX54" fmla="*/ 1665546 w 2156174"/>
                <a:gd name="connsiteY54" fmla="*/ 196336 h 1305998"/>
                <a:gd name="connsiteX55" fmla="*/ 1679834 w 2156174"/>
                <a:gd name="connsiteY55" fmla="*/ 210624 h 1305998"/>
                <a:gd name="connsiteX56" fmla="*/ 1682215 w 2156174"/>
                <a:gd name="connsiteY56" fmla="*/ 217768 h 1305998"/>
                <a:gd name="connsiteX57" fmla="*/ 1686977 w 2156174"/>
                <a:gd name="connsiteY57" fmla="*/ 241580 h 1305998"/>
                <a:gd name="connsiteX58" fmla="*/ 1694121 w 2156174"/>
                <a:gd name="connsiteY58" fmla="*/ 239199 h 1305998"/>
                <a:gd name="connsiteX59" fmla="*/ 1698884 w 2156174"/>
                <a:gd name="connsiteY59" fmla="*/ 224911 h 1305998"/>
                <a:gd name="connsiteX60" fmla="*/ 1706027 w 2156174"/>
                <a:gd name="connsiteY60" fmla="*/ 210624 h 1305998"/>
                <a:gd name="connsiteX61" fmla="*/ 1729840 w 2156174"/>
                <a:gd name="connsiteY61" fmla="*/ 215386 h 1305998"/>
                <a:gd name="connsiteX62" fmla="*/ 1736984 w 2156174"/>
                <a:gd name="connsiteY62" fmla="*/ 220149 h 1305998"/>
                <a:gd name="connsiteX63" fmla="*/ 1751271 w 2156174"/>
                <a:gd name="connsiteY63" fmla="*/ 224911 h 1305998"/>
                <a:gd name="connsiteX64" fmla="*/ 1756034 w 2156174"/>
                <a:gd name="connsiteY64" fmla="*/ 232055 h 1305998"/>
                <a:gd name="connsiteX65" fmla="*/ 1763177 w 2156174"/>
                <a:gd name="connsiteY65" fmla="*/ 234436 h 1305998"/>
                <a:gd name="connsiteX66" fmla="*/ 1770321 w 2156174"/>
                <a:gd name="connsiteY66" fmla="*/ 239199 h 1305998"/>
                <a:gd name="connsiteX67" fmla="*/ 1779846 w 2156174"/>
                <a:gd name="connsiteY67" fmla="*/ 248724 h 1305998"/>
                <a:gd name="connsiteX68" fmla="*/ 1791752 w 2156174"/>
                <a:gd name="connsiteY68" fmla="*/ 258249 h 1305998"/>
                <a:gd name="connsiteX69" fmla="*/ 1801277 w 2156174"/>
                <a:gd name="connsiteY69" fmla="*/ 272536 h 1305998"/>
                <a:gd name="connsiteX70" fmla="*/ 1808421 w 2156174"/>
                <a:gd name="connsiteY70" fmla="*/ 293968 h 1305998"/>
                <a:gd name="connsiteX71" fmla="*/ 1810802 w 2156174"/>
                <a:gd name="connsiteY71" fmla="*/ 301111 h 1305998"/>
                <a:gd name="connsiteX72" fmla="*/ 1813184 w 2156174"/>
                <a:gd name="connsiteY72" fmla="*/ 308255 h 1305998"/>
                <a:gd name="connsiteX73" fmla="*/ 1834615 w 2156174"/>
                <a:gd name="connsiteY73" fmla="*/ 305874 h 1305998"/>
                <a:gd name="connsiteX74" fmla="*/ 1841759 w 2156174"/>
                <a:gd name="connsiteY74" fmla="*/ 303493 h 1305998"/>
                <a:gd name="connsiteX75" fmla="*/ 1846521 w 2156174"/>
                <a:gd name="connsiteY75" fmla="*/ 296349 h 1305998"/>
                <a:gd name="connsiteX76" fmla="*/ 1863190 w 2156174"/>
                <a:gd name="connsiteY76" fmla="*/ 303493 h 1305998"/>
                <a:gd name="connsiteX77" fmla="*/ 1879859 w 2156174"/>
                <a:gd name="connsiteY77" fmla="*/ 322543 h 1305998"/>
                <a:gd name="connsiteX78" fmla="*/ 1887002 w 2156174"/>
                <a:gd name="connsiteY78" fmla="*/ 336830 h 1305998"/>
                <a:gd name="connsiteX79" fmla="*/ 1889384 w 2156174"/>
                <a:gd name="connsiteY79" fmla="*/ 343974 h 1305998"/>
                <a:gd name="connsiteX80" fmla="*/ 1894146 w 2156174"/>
                <a:gd name="connsiteY80" fmla="*/ 351118 h 1305998"/>
                <a:gd name="connsiteX81" fmla="*/ 1898909 w 2156174"/>
                <a:gd name="connsiteY81" fmla="*/ 365405 h 1305998"/>
                <a:gd name="connsiteX82" fmla="*/ 1903671 w 2156174"/>
                <a:gd name="connsiteY82" fmla="*/ 372549 h 1305998"/>
                <a:gd name="connsiteX83" fmla="*/ 1906052 w 2156174"/>
                <a:gd name="connsiteY83" fmla="*/ 379693 h 1305998"/>
                <a:gd name="connsiteX84" fmla="*/ 1917959 w 2156174"/>
                <a:gd name="connsiteY84" fmla="*/ 391599 h 1305998"/>
                <a:gd name="connsiteX85" fmla="*/ 1948915 w 2156174"/>
                <a:gd name="connsiteY85" fmla="*/ 393980 h 1305998"/>
                <a:gd name="connsiteX86" fmla="*/ 1956059 w 2156174"/>
                <a:gd name="connsiteY86" fmla="*/ 396361 h 1305998"/>
                <a:gd name="connsiteX87" fmla="*/ 1960821 w 2156174"/>
                <a:gd name="connsiteY87" fmla="*/ 403505 h 1305998"/>
                <a:gd name="connsiteX88" fmla="*/ 1967965 w 2156174"/>
                <a:gd name="connsiteY88" fmla="*/ 408268 h 1305998"/>
                <a:gd name="connsiteX89" fmla="*/ 1977490 w 2156174"/>
                <a:gd name="connsiteY89" fmla="*/ 420174 h 1305998"/>
                <a:gd name="connsiteX90" fmla="*/ 1987015 w 2156174"/>
                <a:gd name="connsiteY90" fmla="*/ 434461 h 1305998"/>
                <a:gd name="connsiteX91" fmla="*/ 1991777 w 2156174"/>
                <a:gd name="connsiteY91" fmla="*/ 451130 h 1305998"/>
                <a:gd name="connsiteX92" fmla="*/ 1987015 w 2156174"/>
                <a:gd name="connsiteY92" fmla="*/ 486849 h 1305998"/>
                <a:gd name="connsiteX93" fmla="*/ 1982252 w 2156174"/>
                <a:gd name="connsiteY93" fmla="*/ 493993 h 1305998"/>
                <a:gd name="connsiteX94" fmla="*/ 1979871 w 2156174"/>
                <a:gd name="connsiteY94" fmla="*/ 501136 h 1305998"/>
                <a:gd name="connsiteX95" fmla="*/ 2001302 w 2156174"/>
                <a:gd name="connsiteY95" fmla="*/ 493993 h 1305998"/>
                <a:gd name="connsiteX96" fmla="*/ 2006065 w 2156174"/>
                <a:gd name="connsiteY96" fmla="*/ 486849 h 1305998"/>
                <a:gd name="connsiteX97" fmla="*/ 2037021 w 2156174"/>
                <a:gd name="connsiteY97" fmla="*/ 491611 h 1305998"/>
                <a:gd name="connsiteX98" fmla="*/ 2044165 w 2156174"/>
                <a:gd name="connsiteY98" fmla="*/ 522568 h 1305998"/>
                <a:gd name="connsiteX99" fmla="*/ 2048927 w 2156174"/>
                <a:gd name="connsiteY99" fmla="*/ 536855 h 1305998"/>
                <a:gd name="connsiteX100" fmla="*/ 2051309 w 2156174"/>
                <a:gd name="connsiteY100" fmla="*/ 582099 h 1305998"/>
                <a:gd name="connsiteX101" fmla="*/ 2053690 w 2156174"/>
                <a:gd name="connsiteY101" fmla="*/ 589243 h 1305998"/>
                <a:gd name="connsiteX102" fmla="*/ 2067977 w 2156174"/>
                <a:gd name="connsiteY102" fmla="*/ 603530 h 1305998"/>
                <a:gd name="connsiteX103" fmla="*/ 2072740 w 2156174"/>
                <a:gd name="connsiteY103" fmla="*/ 617818 h 1305998"/>
                <a:gd name="connsiteX104" fmla="*/ 2075121 w 2156174"/>
                <a:gd name="connsiteY104" fmla="*/ 624961 h 1305998"/>
                <a:gd name="connsiteX105" fmla="*/ 2079884 w 2156174"/>
                <a:gd name="connsiteY105" fmla="*/ 646393 h 1305998"/>
                <a:gd name="connsiteX106" fmla="*/ 2077502 w 2156174"/>
                <a:gd name="connsiteY106" fmla="*/ 620199 h 1305998"/>
                <a:gd name="connsiteX107" fmla="*/ 2070359 w 2156174"/>
                <a:gd name="connsiteY107" fmla="*/ 617818 h 1305998"/>
                <a:gd name="connsiteX108" fmla="*/ 2067977 w 2156174"/>
                <a:gd name="connsiteY108" fmla="*/ 610674 h 1305998"/>
                <a:gd name="connsiteX109" fmla="*/ 2058452 w 2156174"/>
                <a:gd name="connsiteY109" fmla="*/ 596386 h 1305998"/>
                <a:gd name="connsiteX110" fmla="*/ 2063215 w 2156174"/>
                <a:gd name="connsiteY110" fmla="*/ 603530 h 1305998"/>
                <a:gd name="connsiteX111" fmla="*/ 2075121 w 2156174"/>
                <a:gd name="connsiteY111" fmla="*/ 615436 h 1305998"/>
                <a:gd name="connsiteX112" fmla="*/ 2084646 w 2156174"/>
                <a:gd name="connsiteY112" fmla="*/ 629724 h 1305998"/>
                <a:gd name="connsiteX113" fmla="*/ 2087027 w 2156174"/>
                <a:gd name="connsiteY113" fmla="*/ 636868 h 1305998"/>
                <a:gd name="connsiteX114" fmla="*/ 2091790 w 2156174"/>
                <a:gd name="connsiteY114" fmla="*/ 644011 h 1305998"/>
                <a:gd name="connsiteX115" fmla="*/ 2089409 w 2156174"/>
                <a:gd name="connsiteY115" fmla="*/ 663061 h 1305998"/>
                <a:gd name="connsiteX116" fmla="*/ 2087027 w 2156174"/>
                <a:gd name="connsiteY116" fmla="*/ 670205 h 1305998"/>
                <a:gd name="connsiteX117" fmla="*/ 2072740 w 2156174"/>
                <a:gd name="connsiteY117" fmla="*/ 677349 h 1305998"/>
                <a:gd name="connsiteX118" fmla="*/ 2065596 w 2156174"/>
                <a:gd name="connsiteY118" fmla="*/ 682111 h 1305998"/>
                <a:gd name="connsiteX119" fmla="*/ 2060834 w 2156174"/>
                <a:gd name="connsiteY119" fmla="*/ 689255 h 1305998"/>
                <a:gd name="connsiteX120" fmla="*/ 2067977 w 2156174"/>
                <a:gd name="connsiteY120" fmla="*/ 694018 h 1305998"/>
                <a:gd name="connsiteX121" fmla="*/ 2082265 w 2156174"/>
                <a:gd name="connsiteY121" fmla="*/ 698780 h 1305998"/>
                <a:gd name="connsiteX122" fmla="*/ 2089409 w 2156174"/>
                <a:gd name="connsiteY122" fmla="*/ 701161 h 1305998"/>
                <a:gd name="connsiteX123" fmla="*/ 2094171 w 2156174"/>
                <a:gd name="connsiteY123" fmla="*/ 694018 h 1305998"/>
                <a:gd name="connsiteX124" fmla="*/ 2077502 w 2156174"/>
                <a:gd name="connsiteY124" fmla="*/ 684493 h 1305998"/>
                <a:gd name="connsiteX125" fmla="*/ 2096552 w 2156174"/>
                <a:gd name="connsiteY125" fmla="*/ 701161 h 1305998"/>
                <a:gd name="connsiteX126" fmla="*/ 2108459 w 2156174"/>
                <a:gd name="connsiteY126" fmla="*/ 715449 h 1305998"/>
                <a:gd name="connsiteX127" fmla="*/ 2117984 w 2156174"/>
                <a:gd name="connsiteY127" fmla="*/ 744024 h 1305998"/>
                <a:gd name="connsiteX128" fmla="*/ 2122746 w 2156174"/>
                <a:gd name="connsiteY128" fmla="*/ 758311 h 1305998"/>
                <a:gd name="connsiteX129" fmla="*/ 2125127 w 2156174"/>
                <a:gd name="connsiteY129" fmla="*/ 765455 h 1305998"/>
                <a:gd name="connsiteX130" fmla="*/ 2129890 w 2156174"/>
                <a:gd name="connsiteY130" fmla="*/ 772599 h 1305998"/>
                <a:gd name="connsiteX131" fmla="*/ 2122746 w 2156174"/>
                <a:gd name="connsiteY131" fmla="*/ 748786 h 1305998"/>
                <a:gd name="connsiteX132" fmla="*/ 2120365 w 2156174"/>
                <a:gd name="connsiteY132" fmla="*/ 741643 h 1305998"/>
                <a:gd name="connsiteX133" fmla="*/ 2117984 w 2156174"/>
                <a:gd name="connsiteY133" fmla="*/ 734499 h 1305998"/>
                <a:gd name="connsiteX134" fmla="*/ 2127509 w 2156174"/>
                <a:gd name="connsiteY134" fmla="*/ 748786 h 1305998"/>
                <a:gd name="connsiteX135" fmla="*/ 2132271 w 2156174"/>
                <a:gd name="connsiteY135" fmla="*/ 755930 h 1305998"/>
                <a:gd name="connsiteX136" fmla="*/ 2139415 w 2156174"/>
                <a:gd name="connsiteY136" fmla="*/ 770218 h 1305998"/>
                <a:gd name="connsiteX137" fmla="*/ 2146559 w 2156174"/>
                <a:gd name="connsiteY137" fmla="*/ 796411 h 1305998"/>
                <a:gd name="connsiteX138" fmla="*/ 2151321 w 2156174"/>
                <a:gd name="connsiteY138" fmla="*/ 827368 h 1305998"/>
                <a:gd name="connsiteX139" fmla="*/ 2146559 w 2156174"/>
                <a:gd name="connsiteY139" fmla="*/ 874993 h 1305998"/>
                <a:gd name="connsiteX140" fmla="*/ 2141796 w 2156174"/>
                <a:gd name="connsiteY140" fmla="*/ 882136 h 1305998"/>
                <a:gd name="connsiteX141" fmla="*/ 2141796 w 2156174"/>
                <a:gd name="connsiteY141" fmla="*/ 898805 h 1305998"/>
                <a:gd name="connsiteX142" fmla="*/ 2148940 w 2156174"/>
                <a:gd name="connsiteY142" fmla="*/ 901186 h 1305998"/>
                <a:gd name="connsiteX143" fmla="*/ 2151321 w 2156174"/>
                <a:gd name="connsiteY143" fmla="*/ 908330 h 1305998"/>
                <a:gd name="connsiteX144" fmla="*/ 2156084 w 2156174"/>
                <a:gd name="connsiteY144" fmla="*/ 915474 h 1305998"/>
                <a:gd name="connsiteX145" fmla="*/ 2151321 w 2156174"/>
                <a:gd name="connsiteY145" fmla="*/ 955955 h 1305998"/>
                <a:gd name="connsiteX146" fmla="*/ 2148940 w 2156174"/>
                <a:gd name="connsiteY146" fmla="*/ 986911 h 1305998"/>
                <a:gd name="connsiteX147" fmla="*/ 2144177 w 2156174"/>
                <a:gd name="connsiteY147" fmla="*/ 1001199 h 1305998"/>
                <a:gd name="connsiteX148" fmla="*/ 2141796 w 2156174"/>
                <a:gd name="connsiteY148" fmla="*/ 1008343 h 1305998"/>
                <a:gd name="connsiteX149" fmla="*/ 2137034 w 2156174"/>
                <a:gd name="connsiteY149" fmla="*/ 1015486 h 1305998"/>
                <a:gd name="connsiteX150" fmla="*/ 2134652 w 2156174"/>
                <a:gd name="connsiteY150" fmla="*/ 1022630 h 1305998"/>
                <a:gd name="connsiteX151" fmla="*/ 2129890 w 2156174"/>
                <a:gd name="connsiteY151" fmla="*/ 1029774 h 1305998"/>
                <a:gd name="connsiteX152" fmla="*/ 2127509 w 2156174"/>
                <a:gd name="connsiteY152" fmla="*/ 1036918 h 1305998"/>
                <a:gd name="connsiteX153" fmla="*/ 2117984 w 2156174"/>
                <a:gd name="connsiteY153" fmla="*/ 1051205 h 1305998"/>
                <a:gd name="connsiteX154" fmla="*/ 2113221 w 2156174"/>
                <a:gd name="connsiteY154" fmla="*/ 1065493 h 1305998"/>
                <a:gd name="connsiteX155" fmla="*/ 2117984 w 2156174"/>
                <a:gd name="connsiteY155" fmla="*/ 1082161 h 1305998"/>
                <a:gd name="connsiteX156" fmla="*/ 2137034 w 2156174"/>
                <a:gd name="connsiteY156" fmla="*/ 1098829 h 1305998"/>
                <a:gd name="connsiteX157" fmla="*/ 2120365 w 2156174"/>
                <a:gd name="connsiteY157" fmla="*/ 1158360 h 1305998"/>
                <a:gd name="connsiteX158" fmla="*/ 2082266 w 2156174"/>
                <a:gd name="connsiteY158" fmla="*/ 1232180 h 1305998"/>
                <a:gd name="connsiteX159" fmla="*/ 2075122 w 2156174"/>
                <a:gd name="connsiteY159" fmla="*/ 1272662 h 1305998"/>
                <a:gd name="connsiteX160" fmla="*/ 2017971 w 2156174"/>
                <a:gd name="connsiteY160" fmla="*/ 1305998 h 1305998"/>
                <a:gd name="connsiteX161" fmla="*/ 136785 w 2156174"/>
                <a:gd name="connsiteY161" fmla="*/ 898805 h 1305998"/>
                <a:gd name="connsiteX162" fmla="*/ 112973 w 2156174"/>
                <a:gd name="connsiteY162" fmla="*/ 858324 h 1305998"/>
                <a:gd name="connsiteX163" fmla="*/ 67729 w 2156174"/>
                <a:gd name="connsiteY163" fmla="*/ 836893 h 1305998"/>
                <a:gd name="connsiteX164" fmla="*/ 41535 w 2156174"/>
                <a:gd name="connsiteY164" fmla="*/ 765455 h 1305998"/>
                <a:gd name="connsiteX165" fmla="*/ 1053 w 2156174"/>
                <a:gd name="connsiteY165" fmla="*/ 717830 h 1305998"/>
                <a:gd name="connsiteX166" fmla="*/ 12960 w 2156174"/>
                <a:gd name="connsiteY166" fmla="*/ 663061 h 1305998"/>
                <a:gd name="connsiteX167" fmla="*/ 43917 w 2156174"/>
                <a:gd name="connsiteY167" fmla="*/ 598768 h 1305998"/>
                <a:gd name="connsiteX168" fmla="*/ 48679 w 2156174"/>
                <a:gd name="connsiteY168" fmla="*/ 553524 h 1305998"/>
                <a:gd name="connsiteX169" fmla="*/ 127261 w 2156174"/>
                <a:gd name="connsiteY169" fmla="*/ 424936 h 1305998"/>
                <a:gd name="connsiteX170" fmla="*/ 158217 w 2156174"/>
                <a:gd name="connsiteY170" fmla="*/ 339211 h 1305998"/>
                <a:gd name="connsiteX171" fmla="*/ 205842 w 2156174"/>
                <a:gd name="connsiteY171" fmla="*/ 286824 h 1305998"/>
                <a:gd name="connsiteX172" fmla="*/ 246322 w 2156174"/>
                <a:gd name="connsiteY172" fmla="*/ 263011 h 1305998"/>
                <a:gd name="connsiteX173" fmla="*/ 279660 w 2156174"/>
                <a:gd name="connsiteY173" fmla="*/ 255868 h 1305998"/>
                <a:gd name="connsiteX174" fmla="*/ 417773 w 2156174"/>
                <a:gd name="connsiteY174" fmla="*/ 158236 h 1305998"/>
                <a:gd name="connsiteX175" fmla="*/ 470161 w 2156174"/>
                <a:gd name="connsiteY175" fmla="*/ 132043 h 1305998"/>
                <a:gd name="connsiteX176" fmla="*/ 503498 w 2156174"/>
                <a:gd name="connsiteY176" fmla="*/ 112993 h 1305998"/>
                <a:gd name="connsiteX177" fmla="*/ 774961 w 2156174"/>
                <a:gd name="connsiteY177" fmla="*/ 41555 h 1305998"/>
                <a:gd name="connsiteX178" fmla="*/ 805916 w 2156174"/>
                <a:gd name="connsiteY178" fmla="*/ 24886 h 1305998"/>
                <a:gd name="connsiteX179" fmla="*/ 915454 w 2156174"/>
                <a:gd name="connsiteY179" fmla="*/ 20124 h 1305998"/>
                <a:gd name="connsiteX180" fmla="*/ 989272 w 2156174"/>
                <a:gd name="connsiteY180" fmla="*/ 1074 h 1305998"/>
                <a:gd name="connsiteX181" fmla="*/ 1096427 w 2156174"/>
                <a:gd name="connsiteY181" fmla="*/ 32030 h 1305998"/>
                <a:gd name="connsiteX0" fmla="*/ 1101190 w 2156174"/>
                <a:gd name="connsiteY0" fmla="*/ 34411 h 1306503"/>
                <a:gd name="connsiteX1" fmla="*/ 1117859 w 2156174"/>
                <a:gd name="connsiteY1" fmla="*/ 32030 h 1306503"/>
                <a:gd name="connsiteX2" fmla="*/ 1125002 w 2156174"/>
                <a:gd name="connsiteY2" fmla="*/ 29649 h 1306503"/>
                <a:gd name="connsiteX3" fmla="*/ 1136909 w 2156174"/>
                <a:gd name="connsiteY3" fmla="*/ 27268 h 1306503"/>
                <a:gd name="connsiteX4" fmla="*/ 1144052 w 2156174"/>
                <a:gd name="connsiteY4" fmla="*/ 24886 h 1306503"/>
                <a:gd name="connsiteX5" fmla="*/ 1151196 w 2156174"/>
                <a:gd name="connsiteY5" fmla="*/ 20124 h 1306503"/>
                <a:gd name="connsiteX6" fmla="*/ 1165484 w 2156174"/>
                <a:gd name="connsiteY6" fmla="*/ 17743 h 1306503"/>
                <a:gd name="connsiteX7" fmla="*/ 1198821 w 2156174"/>
                <a:gd name="connsiteY7" fmla="*/ 24886 h 1306503"/>
                <a:gd name="connsiteX8" fmla="*/ 1205965 w 2156174"/>
                <a:gd name="connsiteY8" fmla="*/ 27268 h 1306503"/>
                <a:gd name="connsiteX9" fmla="*/ 1227396 w 2156174"/>
                <a:gd name="connsiteY9" fmla="*/ 29649 h 1306503"/>
                <a:gd name="connsiteX10" fmla="*/ 1251209 w 2156174"/>
                <a:gd name="connsiteY10" fmla="*/ 34411 h 1306503"/>
                <a:gd name="connsiteX11" fmla="*/ 1265496 w 2156174"/>
                <a:gd name="connsiteY11" fmla="*/ 39174 h 1306503"/>
                <a:gd name="connsiteX12" fmla="*/ 1279784 w 2156174"/>
                <a:gd name="connsiteY12" fmla="*/ 43936 h 1306503"/>
                <a:gd name="connsiteX13" fmla="*/ 1286927 w 2156174"/>
                <a:gd name="connsiteY13" fmla="*/ 46318 h 1306503"/>
                <a:gd name="connsiteX14" fmla="*/ 1294071 w 2156174"/>
                <a:gd name="connsiteY14" fmla="*/ 48699 h 1306503"/>
                <a:gd name="connsiteX15" fmla="*/ 1301215 w 2156174"/>
                <a:gd name="connsiteY15" fmla="*/ 62986 h 1306503"/>
                <a:gd name="connsiteX16" fmla="*/ 1310740 w 2156174"/>
                <a:gd name="connsiteY16" fmla="*/ 84418 h 1306503"/>
                <a:gd name="connsiteX17" fmla="*/ 1313121 w 2156174"/>
                <a:gd name="connsiteY17" fmla="*/ 91561 h 1306503"/>
                <a:gd name="connsiteX18" fmla="*/ 1315502 w 2156174"/>
                <a:gd name="connsiteY18" fmla="*/ 101086 h 1306503"/>
                <a:gd name="connsiteX19" fmla="*/ 1313121 w 2156174"/>
                <a:gd name="connsiteY19" fmla="*/ 84418 h 1306503"/>
                <a:gd name="connsiteX20" fmla="*/ 1308359 w 2156174"/>
                <a:gd name="connsiteY20" fmla="*/ 70130 h 1306503"/>
                <a:gd name="connsiteX21" fmla="*/ 1310740 w 2156174"/>
                <a:gd name="connsiteY21" fmla="*/ 60605 h 1306503"/>
                <a:gd name="connsiteX22" fmla="*/ 1405990 w 2156174"/>
                <a:gd name="connsiteY22" fmla="*/ 67749 h 1306503"/>
                <a:gd name="connsiteX23" fmla="*/ 1427421 w 2156174"/>
                <a:gd name="connsiteY23" fmla="*/ 74893 h 1306503"/>
                <a:gd name="connsiteX24" fmla="*/ 1434565 w 2156174"/>
                <a:gd name="connsiteY24" fmla="*/ 77274 h 1306503"/>
                <a:gd name="connsiteX25" fmla="*/ 1441709 w 2156174"/>
                <a:gd name="connsiteY25" fmla="*/ 79655 h 1306503"/>
                <a:gd name="connsiteX26" fmla="*/ 1446471 w 2156174"/>
                <a:gd name="connsiteY26" fmla="*/ 86799 h 1306503"/>
                <a:gd name="connsiteX27" fmla="*/ 1453615 w 2156174"/>
                <a:gd name="connsiteY27" fmla="*/ 89180 h 1306503"/>
                <a:gd name="connsiteX28" fmla="*/ 1460759 w 2156174"/>
                <a:gd name="connsiteY28" fmla="*/ 93943 h 1306503"/>
                <a:gd name="connsiteX29" fmla="*/ 1465521 w 2156174"/>
                <a:gd name="connsiteY29" fmla="*/ 101086 h 1306503"/>
                <a:gd name="connsiteX30" fmla="*/ 1475046 w 2156174"/>
                <a:gd name="connsiteY30" fmla="*/ 122518 h 1306503"/>
                <a:gd name="connsiteX31" fmla="*/ 1494096 w 2156174"/>
                <a:gd name="connsiteY31" fmla="*/ 120136 h 1306503"/>
                <a:gd name="connsiteX32" fmla="*/ 1496477 w 2156174"/>
                <a:gd name="connsiteY32" fmla="*/ 112993 h 1306503"/>
                <a:gd name="connsiteX33" fmla="*/ 1503621 w 2156174"/>
                <a:gd name="connsiteY33" fmla="*/ 108230 h 1306503"/>
                <a:gd name="connsiteX34" fmla="*/ 1520290 w 2156174"/>
                <a:gd name="connsiteY34" fmla="*/ 110611 h 1306503"/>
                <a:gd name="connsiteX35" fmla="*/ 1548865 w 2156174"/>
                <a:gd name="connsiteY35" fmla="*/ 115374 h 1306503"/>
                <a:gd name="connsiteX36" fmla="*/ 1560771 w 2156174"/>
                <a:gd name="connsiteY36" fmla="*/ 124899 h 1306503"/>
                <a:gd name="connsiteX37" fmla="*/ 1572677 w 2156174"/>
                <a:gd name="connsiteY37" fmla="*/ 136805 h 1306503"/>
                <a:gd name="connsiteX38" fmla="*/ 1594109 w 2156174"/>
                <a:gd name="connsiteY38" fmla="*/ 146330 h 1306503"/>
                <a:gd name="connsiteX39" fmla="*/ 1601252 w 2156174"/>
                <a:gd name="connsiteY39" fmla="*/ 160618 h 1306503"/>
                <a:gd name="connsiteX40" fmla="*/ 1596490 w 2156174"/>
                <a:gd name="connsiteY40" fmla="*/ 179668 h 1306503"/>
                <a:gd name="connsiteX41" fmla="*/ 1594109 w 2156174"/>
                <a:gd name="connsiteY41" fmla="*/ 196336 h 1306503"/>
                <a:gd name="connsiteX42" fmla="*/ 1589346 w 2156174"/>
                <a:gd name="connsiteY42" fmla="*/ 224911 h 1306503"/>
                <a:gd name="connsiteX43" fmla="*/ 1594109 w 2156174"/>
                <a:gd name="connsiteY43" fmla="*/ 198718 h 1306503"/>
                <a:gd name="connsiteX44" fmla="*/ 1598871 w 2156174"/>
                <a:gd name="connsiteY44" fmla="*/ 191574 h 1306503"/>
                <a:gd name="connsiteX45" fmla="*/ 1606015 w 2156174"/>
                <a:gd name="connsiteY45" fmla="*/ 189193 h 1306503"/>
                <a:gd name="connsiteX46" fmla="*/ 1610777 w 2156174"/>
                <a:gd name="connsiteY46" fmla="*/ 182049 h 1306503"/>
                <a:gd name="connsiteX47" fmla="*/ 1625065 w 2156174"/>
                <a:gd name="connsiteY47" fmla="*/ 172524 h 1306503"/>
                <a:gd name="connsiteX48" fmla="*/ 1608396 w 2156174"/>
                <a:gd name="connsiteY48" fmla="*/ 170143 h 1306503"/>
                <a:gd name="connsiteX49" fmla="*/ 1622684 w 2156174"/>
                <a:gd name="connsiteY49" fmla="*/ 165380 h 1306503"/>
                <a:gd name="connsiteX50" fmla="*/ 1634590 w 2156174"/>
                <a:gd name="connsiteY50" fmla="*/ 167761 h 1306503"/>
                <a:gd name="connsiteX51" fmla="*/ 1641734 w 2156174"/>
                <a:gd name="connsiteY51" fmla="*/ 170143 h 1306503"/>
                <a:gd name="connsiteX52" fmla="*/ 1651259 w 2156174"/>
                <a:gd name="connsiteY52" fmla="*/ 179668 h 1306503"/>
                <a:gd name="connsiteX53" fmla="*/ 1660784 w 2156174"/>
                <a:gd name="connsiteY53" fmla="*/ 189193 h 1306503"/>
                <a:gd name="connsiteX54" fmla="*/ 1665546 w 2156174"/>
                <a:gd name="connsiteY54" fmla="*/ 196336 h 1306503"/>
                <a:gd name="connsiteX55" fmla="*/ 1679834 w 2156174"/>
                <a:gd name="connsiteY55" fmla="*/ 210624 h 1306503"/>
                <a:gd name="connsiteX56" fmla="*/ 1682215 w 2156174"/>
                <a:gd name="connsiteY56" fmla="*/ 217768 h 1306503"/>
                <a:gd name="connsiteX57" fmla="*/ 1686977 w 2156174"/>
                <a:gd name="connsiteY57" fmla="*/ 241580 h 1306503"/>
                <a:gd name="connsiteX58" fmla="*/ 1694121 w 2156174"/>
                <a:gd name="connsiteY58" fmla="*/ 239199 h 1306503"/>
                <a:gd name="connsiteX59" fmla="*/ 1698884 w 2156174"/>
                <a:gd name="connsiteY59" fmla="*/ 224911 h 1306503"/>
                <a:gd name="connsiteX60" fmla="*/ 1706027 w 2156174"/>
                <a:gd name="connsiteY60" fmla="*/ 210624 h 1306503"/>
                <a:gd name="connsiteX61" fmla="*/ 1729840 w 2156174"/>
                <a:gd name="connsiteY61" fmla="*/ 215386 h 1306503"/>
                <a:gd name="connsiteX62" fmla="*/ 1736984 w 2156174"/>
                <a:gd name="connsiteY62" fmla="*/ 220149 h 1306503"/>
                <a:gd name="connsiteX63" fmla="*/ 1751271 w 2156174"/>
                <a:gd name="connsiteY63" fmla="*/ 224911 h 1306503"/>
                <a:gd name="connsiteX64" fmla="*/ 1756034 w 2156174"/>
                <a:gd name="connsiteY64" fmla="*/ 232055 h 1306503"/>
                <a:gd name="connsiteX65" fmla="*/ 1763177 w 2156174"/>
                <a:gd name="connsiteY65" fmla="*/ 234436 h 1306503"/>
                <a:gd name="connsiteX66" fmla="*/ 1770321 w 2156174"/>
                <a:gd name="connsiteY66" fmla="*/ 239199 h 1306503"/>
                <a:gd name="connsiteX67" fmla="*/ 1779846 w 2156174"/>
                <a:gd name="connsiteY67" fmla="*/ 248724 h 1306503"/>
                <a:gd name="connsiteX68" fmla="*/ 1791752 w 2156174"/>
                <a:gd name="connsiteY68" fmla="*/ 258249 h 1306503"/>
                <a:gd name="connsiteX69" fmla="*/ 1801277 w 2156174"/>
                <a:gd name="connsiteY69" fmla="*/ 272536 h 1306503"/>
                <a:gd name="connsiteX70" fmla="*/ 1808421 w 2156174"/>
                <a:gd name="connsiteY70" fmla="*/ 293968 h 1306503"/>
                <a:gd name="connsiteX71" fmla="*/ 1810802 w 2156174"/>
                <a:gd name="connsiteY71" fmla="*/ 301111 h 1306503"/>
                <a:gd name="connsiteX72" fmla="*/ 1813184 w 2156174"/>
                <a:gd name="connsiteY72" fmla="*/ 308255 h 1306503"/>
                <a:gd name="connsiteX73" fmla="*/ 1834615 w 2156174"/>
                <a:gd name="connsiteY73" fmla="*/ 305874 h 1306503"/>
                <a:gd name="connsiteX74" fmla="*/ 1841759 w 2156174"/>
                <a:gd name="connsiteY74" fmla="*/ 303493 h 1306503"/>
                <a:gd name="connsiteX75" fmla="*/ 1846521 w 2156174"/>
                <a:gd name="connsiteY75" fmla="*/ 296349 h 1306503"/>
                <a:gd name="connsiteX76" fmla="*/ 1863190 w 2156174"/>
                <a:gd name="connsiteY76" fmla="*/ 303493 h 1306503"/>
                <a:gd name="connsiteX77" fmla="*/ 1879859 w 2156174"/>
                <a:gd name="connsiteY77" fmla="*/ 322543 h 1306503"/>
                <a:gd name="connsiteX78" fmla="*/ 1887002 w 2156174"/>
                <a:gd name="connsiteY78" fmla="*/ 336830 h 1306503"/>
                <a:gd name="connsiteX79" fmla="*/ 1889384 w 2156174"/>
                <a:gd name="connsiteY79" fmla="*/ 343974 h 1306503"/>
                <a:gd name="connsiteX80" fmla="*/ 1894146 w 2156174"/>
                <a:gd name="connsiteY80" fmla="*/ 351118 h 1306503"/>
                <a:gd name="connsiteX81" fmla="*/ 1898909 w 2156174"/>
                <a:gd name="connsiteY81" fmla="*/ 365405 h 1306503"/>
                <a:gd name="connsiteX82" fmla="*/ 1903671 w 2156174"/>
                <a:gd name="connsiteY82" fmla="*/ 372549 h 1306503"/>
                <a:gd name="connsiteX83" fmla="*/ 1906052 w 2156174"/>
                <a:gd name="connsiteY83" fmla="*/ 379693 h 1306503"/>
                <a:gd name="connsiteX84" fmla="*/ 1917959 w 2156174"/>
                <a:gd name="connsiteY84" fmla="*/ 391599 h 1306503"/>
                <a:gd name="connsiteX85" fmla="*/ 1948915 w 2156174"/>
                <a:gd name="connsiteY85" fmla="*/ 393980 h 1306503"/>
                <a:gd name="connsiteX86" fmla="*/ 1956059 w 2156174"/>
                <a:gd name="connsiteY86" fmla="*/ 396361 h 1306503"/>
                <a:gd name="connsiteX87" fmla="*/ 1960821 w 2156174"/>
                <a:gd name="connsiteY87" fmla="*/ 403505 h 1306503"/>
                <a:gd name="connsiteX88" fmla="*/ 1967965 w 2156174"/>
                <a:gd name="connsiteY88" fmla="*/ 408268 h 1306503"/>
                <a:gd name="connsiteX89" fmla="*/ 1977490 w 2156174"/>
                <a:gd name="connsiteY89" fmla="*/ 420174 h 1306503"/>
                <a:gd name="connsiteX90" fmla="*/ 1987015 w 2156174"/>
                <a:gd name="connsiteY90" fmla="*/ 434461 h 1306503"/>
                <a:gd name="connsiteX91" fmla="*/ 1991777 w 2156174"/>
                <a:gd name="connsiteY91" fmla="*/ 451130 h 1306503"/>
                <a:gd name="connsiteX92" fmla="*/ 1987015 w 2156174"/>
                <a:gd name="connsiteY92" fmla="*/ 486849 h 1306503"/>
                <a:gd name="connsiteX93" fmla="*/ 1982252 w 2156174"/>
                <a:gd name="connsiteY93" fmla="*/ 493993 h 1306503"/>
                <a:gd name="connsiteX94" fmla="*/ 1979871 w 2156174"/>
                <a:gd name="connsiteY94" fmla="*/ 501136 h 1306503"/>
                <a:gd name="connsiteX95" fmla="*/ 2001302 w 2156174"/>
                <a:gd name="connsiteY95" fmla="*/ 493993 h 1306503"/>
                <a:gd name="connsiteX96" fmla="*/ 2006065 w 2156174"/>
                <a:gd name="connsiteY96" fmla="*/ 486849 h 1306503"/>
                <a:gd name="connsiteX97" fmla="*/ 2037021 w 2156174"/>
                <a:gd name="connsiteY97" fmla="*/ 491611 h 1306503"/>
                <a:gd name="connsiteX98" fmla="*/ 2044165 w 2156174"/>
                <a:gd name="connsiteY98" fmla="*/ 522568 h 1306503"/>
                <a:gd name="connsiteX99" fmla="*/ 2048927 w 2156174"/>
                <a:gd name="connsiteY99" fmla="*/ 536855 h 1306503"/>
                <a:gd name="connsiteX100" fmla="*/ 2051309 w 2156174"/>
                <a:gd name="connsiteY100" fmla="*/ 582099 h 1306503"/>
                <a:gd name="connsiteX101" fmla="*/ 2053690 w 2156174"/>
                <a:gd name="connsiteY101" fmla="*/ 589243 h 1306503"/>
                <a:gd name="connsiteX102" fmla="*/ 2067977 w 2156174"/>
                <a:gd name="connsiteY102" fmla="*/ 603530 h 1306503"/>
                <a:gd name="connsiteX103" fmla="*/ 2072740 w 2156174"/>
                <a:gd name="connsiteY103" fmla="*/ 617818 h 1306503"/>
                <a:gd name="connsiteX104" fmla="*/ 2075121 w 2156174"/>
                <a:gd name="connsiteY104" fmla="*/ 624961 h 1306503"/>
                <a:gd name="connsiteX105" fmla="*/ 2079884 w 2156174"/>
                <a:gd name="connsiteY105" fmla="*/ 646393 h 1306503"/>
                <a:gd name="connsiteX106" fmla="*/ 2077502 w 2156174"/>
                <a:gd name="connsiteY106" fmla="*/ 620199 h 1306503"/>
                <a:gd name="connsiteX107" fmla="*/ 2070359 w 2156174"/>
                <a:gd name="connsiteY107" fmla="*/ 617818 h 1306503"/>
                <a:gd name="connsiteX108" fmla="*/ 2067977 w 2156174"/>
                <a:gd name="connsiteY108" fmla="*/ 610674 h 1306503"/>
                <a:gd name="connsiteX109" fmla="*/ 2058452 w 2156174"/>
                <a:gd name="connsiteY109" fmla="*/ 596386 h 1306503"/>
                <a:gd name="connsiteX110" fmla="*/ 2063215 w 2156174"/>
                <a:gd name="connsiteY110" fmla="*/ 603530 h 1306503"/>
                <a:gd name="connsiteX111" fmla="*/ 2075121 w 2156174"/>
                <a:gd name="connsiteY111" fmla="*/ 615436 h 1306503"/>
                <a:gd name="connsiteX112" fmla="*/ 2084646 w 2156174"/>
                <a:gd name="connsiteY112" fmla="*/ 629724 h 1306503"/>
                <a:gd name="connsiteX113" fmla="*/ 2087027 w 2156174"/>
                <a:gd name="connsiteY113" fmla="*/ 636868 h 1306503"/>
                <a:gd name="connsiteX114" fmla="*/ 2091790 w 2156174"/>
                <a:gd name="connsiteY114" fmla="*/ 644011 h 1306503"/>
                <a:gd name="connsiteX115" fmla="*/ 2089409 w 2156174"/>
                <a:gd name="connsiteY115" fmla="*/ 663061 h 1306503"/>
                <a:gd name="connsiteX116" fmla="*/ 2087027 w 2156174"/>
                <a:gd name="connsiteY116" fmla="*/ 670205 h 1306503"/>
                <a:gd name="connsiteX117" fmla="*/ 2072740 w 2156174"/>
                <a:gd name="connsiteY117" fmla="*/ 677349 h 1306503"/>
                <a:gd name="connsiteX118" fmla="*/ 2065596 w 2156174"/>
                <a:gd name="connsiteY118" fmla="*/ 682111 h 1306503"/>
                <a:gd name="connsiteX119" fmla="*/ 2060834 w 2156174"/>
                <a:gd name="connsiteY119" fmla="*/ 689255 h 1306503"/>
                <a:gd name="connsiteX120" fmla="*/ 2067977 w 2156174"/>
                <a:gd name="connsiteY120" fmla="*/ 694018 h 1306503"/>
                <a:gd name="connsiteX121" fmla="*/ 2082265 w 2156174"/>
                <a:gd name="connsiteY121" fmla="*/ 698780 h 1306503"/>
                <a:gd name="connsiteX122" fmla="*/ 2089409 w 2156174"/>
                <a:gd name="connsiteY122" fmla="*/ 701161 h 1306503"/>
                <a:gd name="connsiteX123" fmla="*/ 2094171 w 2156174"/>
                <a:gd name="connsiteY123" fmla="*/ 694018 h 1306503"/>
                <a:gd name="connsiteX124" fmla="*/ 2077502 w 2156174"/>
                <a:gd name="connsiteY124" fmla="*/ 684493 h 1306503"/>
                <a:gd name="connsiteX125" fmla="*/ 2096552 w 2156174"/>
                <a:gd name="connsiteY125" fmla="*/ 701161 h 1306503"/>
                <a:gd name="connsiteX126" fmla="*/ 2108459 w 2156174"/>
                <a:gd name="connsiteY126" fmla="*/ 715449 h 1306503"/>
                <a:gd name="connsiteX127" fmla="*/ 2117984 w 2156174"/>
                <a:gd name="connsiteY127" fmla="*/ 744024 h 1306503"/>
                <a:gd name="connsiteX128" fmla="*/ 2122746 w 2156174"/>
                <a:gd name="connsiteY128" fmla="*/ 758311 h 1306503"/>
                <a:gd name="connsiteX129" fmla="*/ 2125127 w 2156174"/>
                <a:gd name="connsiteY129" fmla="*/ 765455 h 1306503"/>
                <a:gd name="connsiteX130" fmla="*/ 2129890 w 2156174"/>
                <a:gd name="connsiteY130" fmla="*/ 772599 h 1306503"/>
                <a:gd name="connsiteX131" fmla="*/ 2122746 w 2156174"/>
                <a:gd name="connsiteY131" fmla="*/ 748786 h 1306503"/>
                <a:gd name="connsiteX132" fmla="*/ 2120365 w 2156174"/>
                <a:gd name="connsiteY132" fmla="*/ 741643 h 1306503"/>
                <a:gd name="connsiteX133" fmla="*/ 2117984 w 2156174"/>
                <a:gd name="connsiteY133" fmla="*/ 734499 h 1306503"/>
                <a:gd name="connsiteX134" fmla="*/ 2127509 w 2156174"/>
                <a:gd name="connsiteY134" fmla="*/ 748786 h 1306503"/>
                <a:gd name="connsiteX135" fmla="*/ 2132271 w 2156174"/>
                <a:gd name="connsiteY135" fmla="*/ 755930 h 1306503"/>
                <a:gd name="connsiteX136" fmla="*/ 2139415 w 2156174"/>
                <a:gd name="connsiteY136" fmla="*/ 770218 h 1306503"/>
                <a:gd name="connsiteX137" fmla="*/ 2146559 w 2156174"/>
                <a:gd name="connsiteY137" fmla="*/ 796411 h 1306503"/>
                <a:gd name="connsiteX138" fmla="*/ 2151321 w 2156174"/>
                <a:gd name="connsiteY138" fmla="*/ 827368 h 1306503"/>
                <a:gd name="connsiteX139" fmla="*/ 2146559 w 2156174"/>
                <a:gd name="connsiteY139" fmla="*/ 874993 h 1306503"/>
                <a:gd name="connsiteX140" fmla="*/ 2141796 w 2156174"/>
                <a:gd name="connsiteY140" fmla="*/ 882136 h 1306503"/>
                <a:gd name="connsiteX141" fmla="*/ 2141796 w 2156174"/>
                <a:gd name="connsiteY141" fmla="*/ 898805 h 1306503"/>
                <a:gd name="connsiteX142" fmla="*/ 2148940 w 2156174"/>
                <a:gd name="connsiteY142" fmla="*/ 901186 h 1306503"/>
                <a:gd name="connsiteX143" fmla="*/ 2151321 w 2156174"/>
                <a:gd name="connsiteY143" fmla="*/ 908330 h 1306503"/>
                <a:gd name="connsiteX144" fmla="*/ 2156084 w 2156174"/>
                <a:gd name="connsiteY144" fmla="*/ 915474 h 1306503"/>
                <a:gd name="connsiteX145" fmla="*/ 2151321 w 2156174"/>
                <a:gd name="connsiteY145" fmla="*/ 955955 h 1306503"/>
                <a:gd name="connsiteX146" fmla="*/ 2148940 w 2156174"/>
                <a:gd name="connsiteY146" fmla="*/ 986911 h 1306503"/>
                <a:gd name="connsiteX147" fmla="*/ 2144177 w 2156174"/>
                <a:gd name="connsiteY147" fmla="*/ 1001199 h 1306503"/>
                <a:gd name="connsiteX148" fmla="*/ 2141796 w 2156174"/>
                <a:gd name="connsiteY148" fmla="*/ 1008343 h 1306503"/>
                <a:gd name="connsiteX149" fmla="*/ 2137034 w 2156174"/>
                <a:gd name="connsiteY149" fmla="*/ 1015486 h 1306503"/>
                <a:gd name="connsiteX150" fmla="*/ 2134652 w 2156174"/>
                <a:gd name="connsiteY150" fmla="*/ 1022630 h 1306503"/>
                <a:gd name="connsiteX151" fmla="*/ 2129890 w 2156174"/>
                <a:gd name="connsiteY151" fmla="*/ 1029774 h 1306503"/>
                <a:gd name="connsiteX152" fmla="*/ 2127509 w 2156174"/>
                <a:gd name="connsiteY152" fmla="*/ 1036918 h 1306503"/>
                <a:gd name="connsiteX153" fmla="*/ 2117984 w 2156174"/>
                <a:gd name="connsiteY153" fmla="*/ 1051205 h 1306503"/>
                <a:gd name="connsiteX154" fmla="*/ 2113221 w 2156174"/>
                <a:gd name="connsiteY154" fmla="*/ 1065493 h 1306503"/>
                <a:gd name="connsiteX155" fmla="*/ 2117984 w 2156174"/>
                <a:gd name="connsiteY155" fmla="*/ 1082161 h 1306503"/>
                <a:gd name="connsiteX156" fmla="*/ 2137034 w 2156174"/>
                <a:gd name="connsiteY156" fmla="*/ 1098829 h 1306503"/>
                <a:gd name="connsiteX157" fmla="*/ 2120365 w 2156174"/>
                <a:gd name="connsiteY157" fmla="*/ 1158360 h 1306503"/>
                <a:gd name="connsiteX158" fmla="*/ 2082266 w 2156174"/>
                <a:gd name="connsiteY158" fmla="*/ 1232180 h 1306503"/>
                <a:gd name="connsiteX159" fmla="*/ 2075122 w 2156174"/>
                <a:gd name="connsiteY159" fmla="*/ 1272662 h 1306503"/>
                <a:gd name="connsiteX160" fmla="*/ 2017971 w 2156174"/>
                <a:gd name="connsiteY160" fmla="*/ 1305998 h 1306503"/>
                <a:gd name="connsiteX161" fmla="*/ 1841760 w 2156174"/>
                <a:gd name="connsiteY161" fmla="*/ 1241705 h 1306503"/>
                <a:gd name="connsiteX162" fmla="*/ 136785 w 2156174"/>
                <a:gd name="connsiteY162" fmla="*/ 898805 h 1306503"/>
                <a:gd name="connsiteX163" fmla="*/ 112973 w 2156174"/>
                <a:gd name="connsiteY163" fmla="*/ 858324 h 1306503"/>
                <a:gd name="connsiteX164" fmla="*/ 67729 w 2156174"/>
                <a:gd name="connsiteY164" fmla="*/ 836893 h 1306503"/>
                <a:gd name="connsiteX165" fmla="*/ 41535 w 2156174"/>
                <a:gd name="connsiteY165" fmla="*/ 765455 h 1306503"/>
                <a:gd name="connsiteX166" fmla="*/ 1053 w 2156174"/>
                <a:gd name="connsiteY166" fmla="*/ 717830 h 1306503"/>
                <a:gd name="connsiteX167" fmla="*/ 12960 w 2156174"/>
                <a:gd name="connsiteY167" fmla="*/ 663061 h 1306503"/>
                <a:gd name="connsiteX168" fmla="*/ 43917 w 2156174"/>
                <a:gd name="connsiteY168" fmla="*/ 598768 h 1306503"/>
                <a:gd name="connsiteX169" fmla="*/ 48679 w 2156174"/>
                <a:gd name="connsiteY169" fmla="*/ 553524 h 1306503"/>
                <a:gd name="connsiteX170" fmla="*/ 127261 w 2156174"/>
                <a:gd name="connsiteY170" fmla="*/ 424936 h 1306503"/>
                <a:gd name="connsiteX171" fmla="*/ 158217 w 2156174"/>
                <a:gd name="connsiteY171" fmla="*/ 339211 h 1306503"/>
                <a:gd name="connsiteX172" fmla="*/ 205842 w 2156174"/>
                <a:gd name="connsiteY172" fmla="*/ 286824 h 1306503"/>
                <a:gd name="connsiteX173" fmla="*/ 246322 w 2156174"/>
                <a:gd name="connsiteY173" fmla="*/ 263011 h 1306503"/>
                <a:gd name="connsiteX174" fmla="*/ 279660 w 2156174"/>
                <a:gd name="connsiteY174" fmla="*/ 255868 h 1306503"/>
                <a:gd name="connsiteX175" fmla="*/ 417773 w 2156174"/>
                <a:gd name="connsiteY175" fmla="*/ 158236 h 1306503"/>
                <a:gd name="connsiteX176" fmla="*/ 470161 w 2156174"/>
                <a:gd name="connsiteY176" fmla="*/ 132043 h 1306503"/>
                <a:gd name="connsiteX177" fmla="*/ 503498 w 2156174"/>
                <a:gd name="connsiteY177" fmla="*/ 112993 h 1306503"/>
                <a:gd name="connsiteX178" fmla="*/ 774961 w 2156174"/>
                <a:gd name="connsiteY178" fmla="*/ 41555 h 1306503"/>
                <a:gd name="connsiteX179" fmla="*/ 805916 w 2156174"/>
                <a:gd name="connsiteY179" fmla="*/ 24886 h 1306503"/>
                <a:gd name="connsiteX180" fmla="*/ 915454 w 2156174"/>
                <a:gd name="connsiteY180" fmla="*/ 20124 h 1306503"/>
                <a:gd name="connsiteX181" fmla="*/ 989272 w 2156174"/>
                <a:gd name="connsiteY181" fmla="*/ 1074 h 1306503"/>
                <a:gd name="connsiteX182" fmla="*/ 1096427 w 2156174"/>
                <a:gd name="connsiteY182" fmla="*/ 32030 h 1306503"/>
                <a:gd name="connsiteX0" fmla="*/ 1101190 w 2156174"/>
                <a:gd name="connsiteY0" fmla="*/ 34411 h 1306703"/>
                <a:gd name="connsiteX1" fmla="*/ 1117859 w 2156174"/>
                <a:gd name="connsiteY1" fmla="*/ 32030 h 1306703"/>
                <a:gd name="connsiteX2" fmla="*/ 1125002 w 2156174"/>
                <a:gd name="connsiteY2" fmla="*/ 29649 h 1306703"/>
                <a:gd name="connsiteX3" fmla="*/ 1136909 w 2156174"/>
                <a:gd name="connsiteY3" fmla="*/ 27268 h 1306703"/>
                <a:gd name="connsiteX4" fmla="*/ 1144052 w 2156174"/>
                <a:gd name="connsiteY4" fmla="*/ 24886 h 1306703"/>
                <a:gd name="connsiteX5" fmla="*/ 1151196 w 2156174"/>
                <a:gd name="connsiteY5" fmla="*/ 20124 h 1306703"/>
                <a:gd name="connsiteX6" fmla="*/ 1165484 w 2156174"/>
                <a:gd name="connsiteY6" fmla="*/ 17743 h 1306703"/>
                <a:gd name="connsiteX7" fmla="*/ 1198821 w 2156174"/>
                <a:gd name="connsiteY7" fmla="*/ 24886 h 1306703"/>
                <a:gd name="connsiteX8" fmla="*/ 1205965 w 2156174"/>
                <a:gd name="connsiteY8" fmla="*/ 27268 h 1306703"/>
                <a:gd name="connsiteX9" fmla="*/ 1227396 w 2156174"/>
                <a:gd name="connsiteY9" fmla="*/ 29649 h 1306703"/>
                <a:gd name="connsiteX10" fmla="*/ 1251209 w 2156174"/>
                <a:gd name="connsiteY10" fmla="*/ 34411 h 1306703"/>
                <a:gd name="connsiteX11" fmla="*/ 1265496 w 2156174"/>
                <a:gd name="connsiteY11" fmla="*/ 39174 h 1306703"/>
                <a:gd name="connsiteX12" fmla="*/ 1279784 w 2156174"/>
                <a:gd name="connsiteY12" fmla="*/ 43936 h 1306703"/>
                <a:gd name="connsiteX13" fmla="*/ 1286927 w 2156174"/>
                <a:gd name="connsiteY13" fmla="*/ 46318 h 1306703"/>
                <a:gd name="connsiteX14" fmla="*/ 1294071 w 2156174"/>
                <a:gd name="connsiteY14" fmla="*/ 48699 h 1306703"/>
                <a:gd name="connsiteX15" fmla="*/ 1301215 w 2156174"/>
                <a:gd name="connsiteY15" fmla="*/ 62986 h 1306703"/>
                <a:gd name="connsiteX16" fmla="*/ 1310740 w 2156174"/>
                <a:gd name="connsiteY16" fmla="*/ 84418 h 1306703"/>
                <a:gd name="connsiteX17" fmla="*/ 1313121 w 2156174"/>
                <a:gd name="connsiteY17" fmla="*/ 91561 h 1306703"/>
                <a:gd name="connsiteX18" fmla="*/ 1315502 w 2156174"/>
                <a:gd name="connsiteY18" fmla="*/ 101086 h 1306703"/>
                <a:gd name="connsiteX19" fmla="*/ 1313121 w 2156174"/>
                <a:gd name="connsiteY19" fmla="*/ 84418 h 1306703"/>
                <a:gd name="connsiteX20" fmla="*/ 1308359 w 2156174"/>
                <a:gd name="connsiteY20" fmla="*/ 70130 h 1306703"/>
                <a:gd name="connsiteX21" fmla="*/ 1310740 w 2156174"/>
                <a:gd name="connsiteY21" fmla="*/ 60605 h 1306703"/>
                <a:gd name="connsiteX22" fmla="*/ 1405990 w 2156174"/>
                <a:gd name="connsiteY22" fmla="*/ 67749 h 1306703"/>
                <a:gd name="connsiteX23" fmla="*/ 1427421 w 2156174"/>
                <a:gd name="connsiteY23" fmla="*/ 74893 h 1306703"/>
                <a:gd name="connsiteX24" fmla="*/ 1434565 w 2156174"/>
                <a:gd name="connsiteY24" fmla="*/ 77274 h 1306703"/>
                <a:gd name="connsiteX25" fmla="*/ 1441709 w 2156174"/>
                <a:gd name="connsiteY25" fmla="*/ 79655 h 1306703"/>
                <a:gd name="connsiteX26" fmla="*/ 1446471 w 2156174"/>
                <a:gd name="connsiteY26" fmla="*/ 86799 h 1306703"/>
                <a:gd name="connsiteX27" fmla="*/ 1453615 w 2156174"/>
                <a:gd name="connsiteY27" fmla="*/ 89180 h 1306703"/>
                <a:gd name="connsiteX28" fmla="*/ 1460759 w 2156174"/>
                <a:gd name="connsiteY28" fmla="*/ 93943 h 1306703"/>
                <a:gd name="connsiteX29" fmla="*/ 1465521 w 2156174"/>
                <a:gd name="connsiteY29" fmla="*/ 101086 h 1306703"/>
                <a:gd name="connsiteX30" fmla="*/ 1475046 w 2156174"/>
                <a:gd name="connsiteY30" fmla="*/ 122518 h 1306703"/>
                <a:gd name="connsiteX31" fmla="*/ 1494096 w 2156174"/>
                <a:gd name="connsiteY31" fmla="*/ 120136 h 1306703"/>
                <a:gd name="connsiteX32" fmla="*/ 1496477 w 2156174"/>
                <a:gd name="connsiteY32" fmla="*/ 112993 h 1306703"/>
                <a:gd name="connsiteX33" fmla="*/ 1503621 w 2156174"/>
                <a:gd name="connsiteY33" fmla="*/ 108230 h 1306703"/>
                <a:gd name="connsiteX34" fmla="*/ 1520290 w 2156174"/>
                <a:gd name="connsiteY34" fmla="*/ 110611 h 1306703"/>
                <a:gd name="connsiteX35" fmla="*/ 1548865 w 2156174"/>
                <a:gd name="connsiteY35" fmla="*/ 115374 h 1306703"/>
                <a:gd name="connsiteX36" fmla="*/ 1560771 w 2156174"/>
                <a:gd name="connsiteY36" fmla="*/ 124899 h 1306703"/>
                <a:gd name="connsiteX37" fmla="*/ 1572677 w 2156174"/>
                <a:gd name="connsiteY37" fmla="*/ 136805 h 1306703"/>
                <a:gd name="connsiteX38" fmla="*/ 1594109 w 2156174"/>
                <a:gd name="connsiteY38" fmla="*/ 146330 h 1306703"/>
                <a:gd name="connsiteX39" fmla="*/ 1601252 w 2156174"/>
                <a:gd name="connsiteY39" fmla="*/ 160618 h 1306703"/>
                <a:gd name="connsiteX40" fmla="*/ 1596490 w 2156174"/>
                <a:gd name="connsiteY40" fmla="*/ 179668 h 1306703"/>
                <a:gd name="connsiteX41" fmla="*/ 1594109 w 2156174"/>
                <a:gd name="connsiteY41" fmla="*/ 196336 h 1306703"/>
                <a:gd name="connsiteX42" fmla="*/ 1589346 w 2156174"/>
                <a:gd name="connsiteY42" fmla="*/ 224911 h 1306703"/>
                <a:gd name="connsiteX43" fmla="*/ 1594109 w 2156174"/>
                <a:gd name="connsiteY43" fmla="*/ 198718 h 1306703"/>
                <a:gd name="connsiteX44" fmla="*/ 1598871 w 2156174"/>
                <a:gd name="connsiteY44" fmla="*/ 191574 h 1306703"/>
                <a:gd name="connsiteX45" fmla="*/ 1606015 w 2156174"/>
                <a:gd name="connsiteY45" fmla="*/ 189193 h 1306703"/>
                <a:gd name="connsiteX46" fmla="*/ 1610777 w 2156174"/>
                <a:gd name="connsiteY46" fmla="*/ 182049 h 1306703"/>
                <a:gd name="connsiteX47" fmla="*/ 1625065 w 2156174"/>
                <a:gd name="connsiteY47" fmla="*/ 172524 h 1306703"/>
                <a:gd name="connsiteX48" fmla="*/ 1608396 w 2156174"/>
                <a:gd name="connsiteY48" fmla="*/ 170143 h 1306703"/>
                <a:gd name="connsiteX49" fmla="*/ 1622684 w 2156174"/>
                <a:gd name="connsiteY49" fmla="*/ 165380 h 1306703"/>
                <a:gd name="connsiteX50" fmla="*/ 1634590 w 2156174"/>
                <a:gd name="connsiteY50" fmla="*/ 167761 h 1306703"/>
                <a:gd name="connsiteX51" fmla="*/ 1641734 w 2156174"/>
                <a:gd name="connsiteY51" fmla="*/ 170143 h 1306703"/>
                <a:gd name="connsiteX52" fmla="*/ 1651259 w 2156174"/>
                <a:gd name="connsiteY52" fmla="*/ 179668 h 1306703"/>
                <a:gd name="connsiteX53" fmla="*/ 1660784 w 2156174"/>
                <a:gd name="connsiteY53" fmla="*/ 189193 h 1306703"/>
                <a:gd name="connsiteX54" fmla="*/ 1665546 w 2156174"/>
                <a:gd name="connsiteY54" fmla="*/ 196336 h 1306703"/>
                <a:gd name="connsiteX55" fmla="*/ 1679834 w 2156174"/>
                <a:gd name="connsiteY55" fmla="*/ 210624 h 1306703"/>
                <a:gd name="connsiteX56" fmla="*/ 1682215 w 2156174"/>
                <a:gd name="connsiteY56" fmla="*/ 217768 h 1306703"/>
                <a:gd name="connsiteX57" fmla="*/ 1686977 w 2156174"/>
                <a:gd name="connsiteY57" fmla="*/ 241580 h 1306703"/>
                <a:gd name="connsiteX58" fmla="*/ 1694121 w 2156174"/>
                <a:gd name="connsiteY58" fmla="*/ 239199 h 1306703"/>
                <a:gd name="connsiteX59" fmla="*/ 1698884 w 2156174"/>
                <a:gd name="connsiteY59" fmla="*/ 224911 h 1306703"/>
                <a:gd name="connsiteX60" fmla="*/ 1706027 w 2156174"/>
                <a:gd name="connsiteY60" fmla="*/ 210624 h 1306703"/>
                <a:gd name="connsiteX61" fmla="*/ 1729840 w 2156174"/>
                <a:gd name="connsiteY61" fmla="*/ 215386 h 1306703"/>
                <a:gd name="connsiteX62" fmla="*/ 1736984 w 2156174"/>
                <a:gd name="connsiteY62" fmla="*/ 220149 h 1306703"/>
                <a:gd name="connsiteX63" fmla="*/ 1751271 w 2156174"/>
                <a:gd name="connsiteY63" fmla="*/ 224911 h 1306703"/>
                <a:gd name="connsiteX64" fmla="*/ 1756034 w 2156174"/>
                <a:gd name="connsiteY64" fmla="*/ 232055 h 1306703"/>
                <a:gd name="connsiteX65" fmla="*/ 1763177 w 2156174"/>
                <a:gd name="connsiteY65" fmla="*/ 234436 h 1306703"/>
                <a:gd name="connsiteX66" fmla="*/ 1770321 w 2156174"/>
                <a:gd name="connsiteY66" fmla="*/ 239199 h 1306703"/>
                <a:gd name="connsiteX67" fmla="*/ 1779846 w 2156174"/>
                <a:gd name="connsiteY67" fmla="*/ 248724 h 1306703"/>
                <a:gd name="connsiteX68" fmla="*/ 1791752 w 2156174"/>
                <a:gd name="connsiteY68" fmla="*/ 258249 h 1306703"/>
                <a:gd name="connsiteX69" fmla="*/ 1801277 w 2156174"/>
                <a:gd name="connsiteY69" fmla="*/ 272536 h 1306703"/>
                <a:gd name="connsiteX70" fmla="*/ 1808421 w 2156174"/>
                <a:gd name="connsiteY70" fmla="*/ 293968 h 1306703"/>
                <a:gd name="connsiteX71" fmla="*/ 1810802 w 2156174"/>
                <a:gd name="connsiteY71" fmla="*/ 301111 h 1306703"/>
                <a:gd name="connsiteX72" fmla="*/ 1813184 w 2156174"/>
                <a:gd name="connsiteY72" fmla="*/ 308255 h 1306703"/>
                <a:gd name="connsiteX73" fmla="*/ 1834615 w 2156174"/>
                <a:gd name="connsiteY73" fmla="*/ 305874 h 1306703"/>
                <a:gd name="connsiteX74" fmla="*/ 1841759 w 2156174"/>
                <a:gd name="connsiteY74" fmla="*/ 303493 h 1306703"/>
                <a:gd name="connsiteX75" fmla="*/ 1846521 w 2156174"/>
                <a:gd name="connsiteY75" fmla="*/ 296349 h 1306703"/>
                <a:gd name="connsiteX76" fmla="*/ 1863190 w 2156174"/>
                <a:gd name="connsiteY76" fmla="*/ 303493 h 1306703"/>
                <a:gd name="connsiteX77" fmla="*/ 1879859 w 2156174"/>
                <a:gd name="connsiteY77" fmla="*/ 322543 h 1306703"/>
                <a:gd name="connsiteX78" fmla="*/ 1887002 w 2156174"/>
                <a:gd name="connsiteY78" fmla="*/ 336830 h 1306703"/>
                <a:gd name="connsiteX79" fmla="*/ 1889384 w 2156174"/>
                <a:gd name="connsiteY79" fmla="*/ 343974 h 1306703"/>
                <a:gd name="connsiteX80" fmla="*/ 1894146 w 2156174"/>
                <a:gd name="connsiteY80" fmla="*/ 351118 h 1306703"/>
                <a:gd name="connsiteX81" fmla="*/ 1898909 w 2156174"/>
                <a:gd name="connsiteY81" fmla="*/ 365405 h 1306703"/>
                <a:gd name="connsiteX82" fmla="*/ 1903671 w 2156174"/>
                <a:gd name="connsiteY82" fmla="*/ 372549 h 1306703"/>
                <a:gd name="connsiteX83" fmla="*/ 1906052 w 2156174"/>
                <a:gd name="connsiteY83" fmla="*/ 379693 h 1306703"/>
                <a:gd name="connsiteX84" fmla="*/ 1917959 w 2156174"/>
                <a:gd name="connsiteY84" fmla="*/ 391599 h 1306703"/>
                <a:gd name="connsiteX85" fmla="*/ 1948915 w 2156174"/>
                <a:gd name="connsiteY85" fmla="*/ 393980 h 1306703"/>
                <a:gd name="connsiteX86" fmla="*/ 1956059 w 2156174"/>
                <a:gd name="connsiteY86" fmla="*/ 396361 h 1306703"/>
                <a:gd name="connsiteX87" fmla="*/ 1960821 w 2156174"/>
                <a:gd name="connsiteY87" fmla="*/ 403505 h 1306703"/>
                <a:gd name="connsiteX88" fmla="*/ 1967965 w 2156174"/>
                <a:gd name="connsiteY88" fmla="*/ 408268 h 1306703"/>
                <a:gd name="connsiteX89" fmla="*/ 1977490 w 2156174"/>
                <a:gd name="connsiteY89" fmla="*/ 420174 h 1306703"/>
                <a:gd name="connsiteX90" fmla="*/ 1987015 w 2156174"/>
                <a:gd name="connsiteY90" fmla="*/ 434461 h 1306703"/>
                <a:gd name="connsiteX91" fmla="*/ 1991777 w 2156174"/>
                <a:gd name="connsiteY91" fmla="*/ 451130 h 1306703"/>
                <a:gd name="connsiteX92" fmla="*/ 1987015 w 2156174"/>
                <a:gd name="connsiteY92" fmla="*/ 486849 h 1306703"/>
                <a:gd name="connsiteX93" fmla="*/ 1982252 w 2156174"/>
                <a:gd name="connsiteY93" fmla="*/ 493993 h 1306703"/>
                <a:gd name="connsiteX94" fmla="*/ 1979871 w 2156174"/>
                <a:gd name="connsiteY94" fmla="*/ 501136 h 1306703"/>
                <a:gd name="connsiteX95" fmla="*/ 2001302 w 2156174"/>
                <a:gd name="connsiteY95" fmla="*/ 493993 h 1306703"/>
                <a:gd name="connsiteX96" fmla="*/ 2006065 w 2156174"/>
                <a:gd name="connsiteY96" fmla="*/ 486849 h 1306703"/>
                <a:gd name="connsiteX97" fmla="*/ 2037021 w 2156174"/>
                <a:gd name="connsiteY97" fmla="*/ 491611 h 1306703"/>
                <a:gd name="connsiteX98" fmla="*/ 2044165 w 2156174"/>
                <a:gd name="connsiteY98" fmla="*/ 522568 h 1306703"/>
                <a:gd name="connsiteX99" fmla="*/ 2048927 w 2156174"/>
                <a:gd name="connsiteY99" fmla="*/ 536855 h 1306703"/>
                <a:gd name="connsiteX100" fmla="*/ 2051309 w 2156174"/>
                <a:gd name="connsiteY100" fmla="*/ 582099 h 1306703"/>
                <a:gd name="connsiteX101" fmla="*/ 2053690 w 2156174"/>
                <a:gd name="connsiteY101" fmla="*/ 589243 h 1306703"/>
                <a:gd name="connsiteX102" fmla="*/ 2067977 w 2156174"/>
                <a:gd name="connsiteY102" fmla="*/ 603530 h 1306703"/>
                <a:gd name="connsiteX103" fmla="*/ 2072740 w 2156174"/>
                <a:gd name="connsiteY103" fmla="*/ 617818 h 1306703"/>
                <a:gd name="connsiteX104" fmla="*/ 2075121 w 2156174"/>
                <a:gd name="connsiteY104" fmla="*/ 624961 h 1306703"/>
                <a:gd name="connsiteX105" fmla="*/ 2079884 w 2156174"/>
                <a:gd name="connsiteY105" fmla="*/ 646393 h 1306703"/>
                <a:gd name="connsiteX106" fmla="*/ 2077502 w 2156174"/>
                <a:gd name="connsiteY106" fmla="*/ 620199 h 1306703"/>
                <a:gd name="connsiteX107" fmla="*/ 2070359 w 2156174"/>
                <a:gd name="connsiteY107" fmla="*/ 617818 h 1306703"/>
                <a:gd name="connsiteX108" fmla="*/ 2067977 w 2156174"/>
                <a:gd name="connsiteY108" fmla="*/ 610674 h 1306703"/>
                <a:gd name="connsiteX109" fmla="*/ 2058452 w 2156174"/>
                <a:gd name="connsiteY109" fmla="*/ 596386 h 1306703"/>
                <a:gd name="connsiteX110" fmla="*/ 2063215 w 2156174"/>
                <a:gd name="connsiteY110" fmla="*/ 603530 h 1306703"/>
                <a:gd name="connsiteX111" fmla="*/ 2075121 w 2156174"/>
                <a:gd name="connsiteY111" fmla="*/ 615436 h 1306703"/>
                <a:gd name="connsiteX112" fmla="*/ 2084646 w 2156174"/>
                <a:gd name="connsiteY112" fmla="*/ 629724 h 1306703"/>
                <a:gd name="connsiteX113" fmla="*/ 2087027 w 2156174"/>
                <a:gd name="connsiteY113" fmla="*/ 636868 h 1306703"/>
                <a:gd name="connsiteX114" fmla="*/ 2091790 w 2156174"/>
                <a:gd name="connsiteY114" fmla="*/ 644011 h 1306703"/>
                <a:gd name="connsiteX115" fmla="*/ 2089409 w 2156174"/>
                <a:gd name="connsiteY115" fmla="*/ 663061 h 1306703"/>
                <a:gd name="connsiteX116" fmla="*/ 2087027 w 2156174"/>
                <a:gd name="connsiteY116" fmla="*/ 670205 h 1306703"/>
                <a:gd name="connsiteX117" fmla="*/ 2072740 w 2156174"/>
                <a:gd name="connsiteY117" fmla="*/ 677349 h 1306703"/>
                <a:gd name="connsiteX118" fmla="*/ 2065596 w 2156174"/>
                <a:gd name="connsiteY118" fmla="*/ 682111 h 1306703"/>
                <a:gd name="connsiteX119" fmla="*/ 2060834 w 2156174"/>
                <a:gd name="connsiteY119" fmla="*/ 689255 h 1306703"/>
                <a:gd name="connsiteX120" fmla="*/ 2067977 w 2156174"/>
                <a:gd name="connsiteY120" fmla="*/ 694018 h 1306703"/>
                <a:gd name="connsiteX121" fmla="*/ 2082265 w 2156174"/>
                <a:gd name="connsiteY121" fmla="*/ 698780 h 1306703"/>
                <a:gd name="connsiteX122" fmla="*/ 2089409 w 2156174"/>
                <a:gd name="connsiteY122" fmla="*/ 701161 h 1306703"/>
                <a:gd name="connsiteX123" fmla="*/ 2094171 w 2156174"/>
                <a:gd name="connsiteY123" fmla="*/ 694018 h 1306703"/>
                <a:gd name="connsiteX124" fmla="*/ 2077502 w 2156174"/>
                <a:gd name="connsiteY124" fmla="*/ 684493 h 1306703"/>
                <a:gd name="connsiteX125" fmla="*/ 2096552 w 2156174"/>
                <a:gd name="connsiteY125" fmla="*/ 701161 h 1306703"/>
                <a:gd name="connsiteX126" fmla="*/ 2108459 w 2156174"/>
                <a:gd name="connsiteY126" fmla="*/ 715449 h 1306703"/>
                <a:gd name="connsiteX127" fmla="*/ 2117984 w 2156174"/>
                <a:gd name="connsiteY127" fmla="*/ 744024 h 1306703"/>
                <a:gd name="connsiteX128" fmla="*/ 2122746 w 2156174"/>
                <a:gd name="connsiteY128" fmla="*/ 758311 h 1306703"/>
                <a:gd name="connsiteX129" fmla="*/ 2125127 w 2156174"/>
                <a:gd name="connsiteY129" fmla="*/ 765455 h 1306703"/>
                <a:gd name="connsiteX130" fmla="*/ 2129890 w 2156174"/>
                <a:gd name="connsiteY130" fmla="*/ 772599 h 1306703"/>
                <a:gd name="connsiteX131" fmla="*/ 2122746 w 2156174"/>
                <a:gd name="connsiteY131" fmla="*/ 748786 h 1306703"/>
                <a:gd name="connsiteX132" fmla="*/ 2120365 w 2156174"/>
                <a:gd name="connsiteY132" fmla="*/ 741643 h 1306703"/>
                <a:gd name="connsiteX133" fmla="*/ 2117984 w 2156174"/>
                <a:gd name="connsiteY133" fmla="*/ 734499 h 1306703"/>
                <a:gd name="connsiteX134" fmla="*/ 2127509 w 2156174"/>
                <a:gd name="connsiteY134" fmla="*/ 748786 h 1306703"/>
                <a:gd name="connsiteX135" fmla="*/ 2132271 w 2156174"/>
                <a:gd name="connsiteY135" fmla="*/ 755930 h 1306703"/>
                <a:gd name="connsiteX136" fmla="*/ 2139415 w 2156174"/>
                <a:gd name="connsiteY136" fmla="*/ 770218 h 1306703"/>
                <a:gd name="connsiteX137" fmla="*/ 2146559 w 2156174"/>
                <a:gd name="connsiteY137" fmla="*/ 796411 h 1306703"/>
                <a:gd name="connsiteX138" fmla="*/ 2151321 w 2156174"/>
                <a:gd name="connsiteY138" fmla="*/ 827368 h 1306703"/>
                <a:gd name="connsiteX139" fmla="*/ 2146559 w 2156174"/>
                <a:gd name="connsiteY139" fmla="*/ 874993 h 1306703"/>
                <a:gd name="connsiteX140" fmla="*/ 2141796 w 2156174"/>
                <a:gd name="connsiteY140" fmla="*/ 882136 h 1306703"/>
                <a:gd name="connsiteX141" fmla="*/ 2141796 w 2156174"/>
                <a:gd name="connsiteY141" fmla="*/ 898805 h 1306703"/>
                <a:gd name="connsiteX142" fmla="*/ 2148940 w 2156174"/>
                <a:gd name="connsiteY142" fmla="*/ 901186 h 1306703"/>
                <a:gd name="connsiteX143" fmla="*/ 2151321 w 2156174"/>
                <a:gd name="connsiteY143" fmla="*/ 908330 h 1306703"/>
                <a:gd name="connsiteX144" fmla="*/ 2156084 w 2156174"/>
                <a:gd name="connsiteY144" fmla="*/ 915474 h 1306703"/>
                <a:gd name="connsiteX145" fmla="*/ 2151321 w 2156174"/>
                <a:gd name="connsiteY145" fmla="*/ 955955 h 1306703"/>
                <a:gd name="connsiteX146" fmla="*/ 2148940 w 2156174"/>
                <a:gd name="connsiteY146" fmla="*/ 986911 h 1306703"/>
                <a:gd name="connsiteX147" fmla="*/ 2144177 w 2156174"/>
                <a:gd name="connsiteY147" fmla="*/ 1001199 h 1306703"/>
                <a:gd name="connsiteX148" fmla="*/ 2141796 w 2156174"/>
                <a:gd name="connsiteY148" fmla="*/ 1008343 h 1306703"/>
                <a:gd name="connsiteX149" fmla="*/ 2137034 w 2156174"/>
                <a:gd name="connsiteY149" fmla="*/ 1015486 h 1306703"/>
                <a:gd name="connsiteX150" fmla="*/ 2134652 w 2156174"/>
                <a:gd name="connsiteY150" fmla="*/ 1022630 h 1306703"/>
                <a:gd name="connsiteX151" fmla="*/ 2129890 w 2156174"/>
                <a:gd name="connsiteY151" fmla="*/ 1029774 h 1306703"/>
                <a:gd name="connsiteX152" fmla="*/ 2127509 w 2156174"/>
                <a:gd name="connsiteY152" fmla="*/ 1036918 h 1306703"/>
                <a:gd name="connsiteX153" fmla="*/ 2117984 w 2156174"/>
                <a:gd name="connsiteY153" fmla="*/ 1051205 h 1306703"/>
                <a:gd name="connsiteX154" fmla="*/ 2113221 w 2156174"/>
                <a:gd name="connsiteY154" fmla="*/ 1065493 h 1306703"/>
                <a:gd name="connsiteX155" fmla="*/ 2117984 w 2156174"/>
                <a:gd name="connsiteY155" fmla="*/ 1082161 h 1306703"/>
                <a:gd name="connsiteX156" fmla="*/ 2137034 w 2156174"/>
                <a:gd name="connsiteY156" fmla="*/ 1098829 h 1306703"/>
                <a:gd name="connsiteX157" fmla="*/ 2120365 w 2156174"/>
                <a:gd name="connsiteY157" fmla="*/ 1158360 h 1306703"/>
                <a:gd name="connsiteX158" fmla="*/ 2082266 w 2156174"/>
                <a:gd name="connsiteY158" fmla="*/ 1232180 h 1306703"/>
                <a:gd name="connsiteX159" fmla="*/ 2075122 w 2156174"/>
                <a:gd name="connsiteY159" fmla="*/ 1272662 h 1306703"/>
                <a:gd name="connsiteX160" fmla="*/ 2017971 w 2156174"/>
                <a:gd name="connsiteY160" fmla="*/ 1305998 h 1306703"/>
                <a:gd name="connsiteX161" fmla="*/ 1903672 w 2156174"/>
                <a:gd name="connsiteY161" fmla="*/ 1294093 h 1306703"/>
                <a:gd name="connsiteX162" fmla="*/ 1841760 w 2156174"/>
                <a:gd name="connsiteY162" fmla="*/ 1241705 h 1306703"/>
                <a:gd name="connsiteX163" fmla="*/ 136785 w 2156174"/>
                <a:gd name="connsiteY163" fmla="*/ 898805 h 1306703"/>
                <a:gd name="connsiteX164" fmla="*/ 112973 w 2156174"/>
                <a:gd name="connsiteY164" fmla="*/ 858324 h 1306703"/>
                <a:gd name="connsiteX165" fmla="*/ 67729 w 2156174"/>
                <a:gd name="connsiteY165" fmla="*/ 836893 h 1306703"/>
                <a:gd name="connsiteX166" fmla="*/ 41535 w 2156174"/>
                <a:gd name="connsiteY166" fmla="*/ 765455 h 1306703"/>
                <a:gd name="connsiteX167" fmla="*/ 1053 w 2156174"/>
                <a:gd name="connsiteY167" fmla="*/ 717830 h 1306703"/>
                <a:gd name="connsiteX168" fmla="*/ 12960 w 2156174"/>
                <a:gd name="connsiteY168" fmla="*/ 663061 h 1306703"/>
                <a:gd name="connsiteX169" fmla="*/ 43917 w 2156174"/>
                <a:gd name="connsiteY169" fmla="*/ 598768 h 1306703"/>
                <a:gd name="connsiteX170" fmla="*/ 48679 w 2156174"/>
                <a:gd name="connsiteY170" fmla="*/ 553524 h 1306703"/>
                <a:gd name="connsiteX171" fmla="*/ 127261 w 2156174"/>
                <a:gd name="connsiteY171" fmla="*/ 424936 h 1306703"/>
                <a:gd name="connsiteX172" fmla="*/ 158217 w 2156174"/>
                <a:gd name="connsiteY172" fmla="*/ 339211 h 1306703"/>
                <a:gd name="connsiteX173" fmla="*/ 205842 w 2156174"/>
                <a:gd name="connsiteY173" fmla="*/ 286824 h 1306703"/>
                <a:gd name="connsiteX174" fmla="*/ 246322 w 2156174"/>
                <a:gd name="connsiteY174" fmla="*/ 263011 h 1306703"/>
                <a:gd name="connsiteX175" fmla="*/ 279660 w 2156174"/>
                <a:gd name="connsiteY175" fmla="*/ 255868 h 1306703"/>
                <a:gd name="connsiteX176" fmla="*/ 417773 w 2156174"/>
                <a:gd name="connsiteY176" fmla="*/ 158236 h 1306703"/>
                <a:gd name="connsiteX177" fmla="*/ 470161 w 2156174"/>
                <a:gd name="connsiteY177" fmla="*/ 132043 h 1306703"/>
                <a:gd name="connsiteX178" fmla="*/ 503498 w 2156174"/>
                <a:gd name="connsiteY178" fmla="*/ 112993 h 1306703"/>
                <a:gd name="connsiteX179" fmla="*/ 774961 w 2156174"/>
                <a:gd name="connsiteY179" fmla="*/ 41555 h 1306703"/>
                <a:gd name="connsiteX180" fmla="*/ 805916 w 2156174"/>
                <a:gd name="connsiteY180" fmla="*/ 24886 h 1306703"/>
                <a:gd name="connsiteX181" fmla="*/ 915454 w 2156174"/>
                <a:gd name="connsiteY181" fmla="*/ 20124 h 1306703"/>
                <a:gd name="connsiteX182" fmla="*/ 989272 w 2156174"/>
                <a:gd name="connsiteY182" fmla="*/ 1074 h 1306703"/>
                <a:gd name="connsiteX183" fmla="*/ 1096427 w 2156174"/>
                <a:gd name="connsiteY183" fmla="*/ 32030 h 1306703"/>
                <a:gd name="connsiteX0" fmla="*/ 1101190 w 2156174"/>
                <a:gd name="connsiteY0" fmla="*/ 34411 h 1306703"/>
                <a:gd name="connsiteX1" fmla="*/ 1117859 w 2156174"/>
                <a:gd name="connsiteY1" fmla="*/ 32030 h 1306703"/>
                <a:gd name="connsiteX2" fmla="*/ 1125002 w 2156174"/>
                <a:gd name="connsiteY2" fmla="*/ 29649 h 1306703"/>
                <a:gd name="connsiteX3" fmla="*/ 1136909 w 2156174"/>
                <a:gd name="connsiteY3" fmla="*/ 27268 h 1306703"/>
                <a:gd name="connsiteX4" fmla="*/ 1144052 w 2156174"/>
                <a:gd name="connsiteY4" fmla="*/ 24886 h 1306703"/>
                <a:gd name="connsiteX5" fmla="*/ 1151196 w 2156174"/>
                <a:gd name="connsiteY5" fmla="*/ 20124 h 1306703"/>
                <a:gd name="connsiteX6" fmla="*/ 1165484 w 2156174"/>
                <a:gd name="connsiteY6" fmla="*/ 17743 h 1306703"/>
                <a:gd name="connsiteX7" fmla="*/ 1198821 w 2156174"/>
                <a:gd name="connsiteY7" fmla="*/ 24886 h 1306703"/>
                <a:gd name="connsiteX8" fmla="*/ 1205965 w 2156174"/>
                <a:gd name="connsiteY8" fmla="*/ 27268 h 1306703"/>
                <a:gd name="connsiteX9" fmla="*/ 1227396 w 2156174"/>
                <a:gd name="connsiteY9" fmla="*/ 29649 h 1306703"/>
                <a:gd name="connsiteX10" fmla="*/ 1251209 w 2156174"/>
                <a:gd name="connsiteY10" fmla="*/ 34411 h 1306703"/>
                <a:gd name="connsiteX11" fmla="*/ 1265496 w 2156174"/>
                <a:gd name="connsiteY11" fmla="*/ 39174 h 1306703"/>
                <a:gd name="connsiteX12" fmla="*/ 1279784 w 2156174"/>
                <a:gd name="connsiteY12" fmla="*/ 43936 h 1306703"/>
                <a:gd name="connsiteX13" fmla="*/ 1286927 w 2156174"/>
                <a:gd name="connsiteY13" fmla="*/ 46318 h 1306703"/>
                <a:gd name="connsiteX14" fmla="*/ 1294071 w 2156174"/>
                <a:gd name="connsiteY14" fmla="*/ 48699 h 1306703"/>
                <a:gd name="connsiteX15" fmla="*/ 1301215 w 2156174"/>
                <a:gd name="connsiteY15" fmla="*/ 62986 h 1306703"/>
                <a:gd name="connsiteX16" fmla="*/ 1310740 w 2156174"/>
                <a:gd name="connsiteY16" fmla="*/ 84418 h 1306703"/>
                <a:gd name="connsiteX17" fmla="*/ 1313121 w 2156174"/>
                <a:gd name="connsiteY17" fmla="*/ 91561 h 1306703"/>
                <a:gd name="connsiteX18" fmla="*/ 1315502 w 2156174"/>
                <a:gd name="connsiteY18" fmla="*/ 101086 h 1306703"/>
                <a:gd name="connsiteX19" fmla="*/ 1313121 w 2156174"/>
                <a:gd name="connsiteY19" fmla="*/ 84418 h 1306703"/>
                <a:gd name="connsiteX20" fmla="*/ 1308359 w 2156174"/>
                <a:gd name="connsiteY20" fmla="*/ 70130 h 1306703"/>
                <a:gd name="connsiteX21" fmla="*/ 1310740 w 2156174"/>
                <a:gd name="connsiteY21" fmla="*/ 60605 h 1306703"/>
                <a:gd name="connsiteX22" fmla="*/ 1405990 w 2156174"/>
                <a:gd name="connsiteY22" fmla="*/ 67749 h 1306703"/>
                <a:gd name="connsiteX23" fmla="*/ 1427421 w 2156174"/>
                <a:gd name="connsiteY23" fmla="*/ 74893 h 1306703"/>
                <a:gd name="connsiteX24" fmla="*/ 1434565 w 2156174"/>
                <a:gd name="connsiteY24" fmla="*/ 77274 h 1306703"/>
                <a:gd name="connsiteX25" fmla="*/ 1441709 w 2156174"/>
                <a:gd name="connsiteY25" fmla="*/ 79655 h 1306703"/>
                <a:gd name="connsiteX26" fmla="*/ 1446471 w 2156174"/>
                <a:gd name="connsiteY26" fmla="*/ 86799 h 1306703"/>
                <a:gd name="connsiteX27" fmla="*/ 1453615 w 2156174"/>
                <a:gd name="connsiteY27" fmla="*/ 89180 h 1306703"/>
                <a:gd name="connsiteX28" fmla="*/ 1460759 w 2156174"/>
                <a:gd name="connsiteY28" fmla="*/ 93943 h 1306703"/>
                <a:gd name="connsiteX29" fmla="*/ 1465521 w 2156174"/>
                <a:gd name="connsiteY29" fmla="*/ 101086 h 1306703"/>
                <a:gd name="connsiteX30" fmla="*/ 1475046 w 2156174"/>
                <a:gd name="connsiteY30" fmla="*/ 122518 h 1306703"/>
                <a:gd name="connsiteX31" fmla="*/ 1494096 w 2156174"/>
                <a:gd name="connsiteY31" fmla="*/ 120136 h 1306703"/>
                <a:gd name="connsiteX32" fmla="*/ 1496477 w 2156174"/>
                <a:gd name="connsiteY32" fmla="*/ 112993 h 1306703"/>
                <a:gd name="connsiteX33" fmla="*/ 1503621 w 2156174"/>
                <a:gd name="connsiteY33" fmla="*/ 108230 h 1306703"/>
                <a:gd name="connsiteX34" fmla="*/ 1520290 w 2156174"/>
                <a:gd name="connsiteY34" fmla="*/ 110611 h 1306703"/>
                <a:gd name="connsiteX35" fmla="*/ 1548865 w 2156174"/>
                <a:gd name="connsiteY35" fmla="*/ 115374 h 1306703"/>
                <a:gd name="connsiteX36" fmla="*/ 1560771 w 2156174"/>
                <a:gd name="connsiteY36" fmla="*/ 124899 h 1306703"/>
                <a:gd name="connsiteX37" fmla="*/ 1572677 w 2156174"/>
                <a:gd name="connsiteY37" fmla="*/ 136805 h 1306703"/>
                <a:gd name="connsiteX38" fmla="*/ 1594109 w 2156174"/>
                <a:gd name="connsiteY38" fmla="*/ 146330 h 1306703"/>
                <a:gd name="connsiteX39" fmla="*/ 1601252 w 2156174"/>
                <a:gd name="connsiteY39" fmla="*/ 160618 h 1306703"/>
                <a:gd name="connsiteX40" fmla="*/ 1596490 w 2156174"/>
                <a:gd name="connsiteY40" fmla="*/ 179668 h 1306703"/>
                <a:gd name="connsiteX41" fmla="*/ 1594109 w 2156174"/>
                <a:gd name="connsiteY41" fmla="*/ 196336 h 1306703"/>
                <a:gd name="connsiteX42" fmla="*/ 1589346 w 2156174"/>
                <a:gd name="connsiteY42" fmla="*/ 224911 h 1306703"/>
                <a:gd name="connsiteX43" fmla="*/ 1594109 w 2156174"/>
                <a:gd name="connsiteY43" fmla="*/ 198718 h 1306703"/>
                <a:gd name="connsiteX44" fmla="*/ 1598871 w 2156174"/>
                <a:gd name="connsiteY44" fmla="*/ 191574 h 1306703"/>
                <a:gd name="connsiteX45" fmla="*/ 1606015 w 2156174"/>
                <a:gd name="connsiteY45" fmla="*/ 189193 h 1306703"/>
                <a:gd name="connsiteX46" fmla="*/ 1610777 w 2156174"/>
                <a:gd name="connsiteY46" fmla="*/ 182049 h 1306703"/>
                <a:gd name="connsiteX47" fmla="*/ 1625065 w 2156174"/>
                <a:gd name="connsiteY47" fmla="*/ 172524 h 1306703"/>
                <a:gd name="connsiteX48" fmla="*/ 1608396 w 2156174"/>
                <a:gd name="connsiteY48" fmla="*/ 170143 h 1306703"/>
                <a:gd name="connsiteX49" fmla="*/ 1622684 w 2156174"/>
                <a:gd name="connsiteY49" fmla="*/ 165380 h 1306703"/>
                <a:gd name="connsiteX50" fmla="*/ 1634590 w 2156174"/>
                <a:gd name="connsiteY50" fmla="*/ 167761 h 1306703"/>
                <a:gd name="connsiteX51" fmla="*/ 1641734 w 2156174"/>
                <a:gd name="connsiteY51" fmla="*/ 170143 h 1306703"/>
                <a:gd name="connsiteX52" fmla="*/ 1651259 w 2156174"/>
                <a:gd name="connsiteY52" fmla="*/ 179668 h 1306703"/>
                <a:gd name="connsiteX53" fmla="*/ 1660784 w 2156174"/>
                <a:gd name="connsiteY53" fmla="*/ 189193 h 1306703"/>
                <a:gd name="connsiteX54" fmla="*/ 1665546 w 2156174"/>
                <a:gd name="connsiteY54" fmla="*/ 196336 h 1306703"/>
                <a:gd name="connsiteX55" fmla="*/ 1679834 w 2156174"/>
                <a:gd name="connsiteY55" fmla="*/ 210624 h 1306703"/>
                <a:gd name="connsiteX56" fmla="*/ 1682215 w 2156174"/>
                <a:gd name="connsiteY56" fmla="*/ 217768 h 1306703"/>
                <a:gd name="connsiteX57" fmla="*/ 1686977 w 2156174"/>
                <a:gd name="connsiteY57" fmla="*/ 241580 h 1306703"/>
                <a:gd name="connsiteX58" fmla="*/ 1694121 w 2156174"/>
                <a:gd name="connsiteY58" fmla="*/ 239199 h 1306703"/>
                <a:gd name="connsiteX59" fmla="*/ 1698884 w 2156174"/>
                <a:gd name="connsiteY59" fmla="*/ 224911 h 1306703"/>
                <a:gd name="connsiteX60" fmla="*/ 1706027 w 2156174"/>
                <a:gd name="connsiteY60" fmla="*/ 210624 h 1306703"/>
                <a:gd name="connsiteX61" fmla="*/ 1729840 w 2156174"/>
                <a:gd name="connsiteY61" fmla="*/ 215386 h 1306703"/>
                <a:gd name="connsiteX62" fmla="*/ 1736984 w 2156174"/>
                <a:gd name="connsiteY62" fmla="*/ 220149 h 1306703"/>
                <a:gd name="connsiteX63" fmla="*/ 1751271 w 2156174"/>
                <a:gd name="connsiteY63" fmla="*/ 224911 h 1306703"/>
                <a:gd name="connsiteX64" fmla="*/ 1756034 w 2156174"/>
                <a:gd name="connsiteY64" fmla="*/ 232055 h 1306703"/>
                <a:gd name="connsiteX65" fmla="*/ 1763177 w 2156174"/>
                <a:gd name="connsiteY65" fmla="*/ 234436 h 1306703"/>
                <a:gd name="connsiteX66" fmla="*/ 1770321 w 2156174"/>
                <a:gd name="connsiteY66" fmla="*/ 239199 h 1306703"/>
                <a:gd name="connsiteX67" fmla="*/ 1779846 w 2156174"/>
                <a:gd name="connsiteY67" fmla="*/ 248724 h 1306703"/>
                <a:gd name="connsiteX68" fmla="*/ 1791752 w 2156174"/>
                <a:gd name="connsiteY68" fmla="*/ 258249 h 1306703"/>
                <a:gd name="connsiteX69" fmla="*/ 1801277 w 2156174"/>
                <a:gd name="connsiteY69" fmla="*/ 272536 h 1306703"/>
                <a:gd name="connsiteX70" fmla="*/ 1808421 w 2156174"/>
                <a:gd name="connsiteY70" fmla="*/ 293968 h 1306703"/>
                <a:gd name="connsiteX71" fmla="*/ 1810802 w 2156174"/>
                <a:gd name="connsiteY71" fmla="*/ 301111 h 1306703"/>
                <a:gd name="connsiteX72" fmla="*/ 1813184 w 2156174"/>
                <a:gd name="connsiteY72" fmla="*/ 308255 h 1306703"/>
                <a:gd name="connsiteX73" fmla="*/ 1834615 w 2156174"/>
                <a:gd name="connsiteY73" fmla="*/ 305874 h 1306703"/>
                <a:gd name="connsiteX74" fmla="*/ 1841759 w 2156174"/>
                <a:gd name="connsiteY74" fmla="*/ 303493 h 1306703"/>
                <a:gd name="connsiteX75" fmla="*/ 1846521 w 2156174"/>
                <a:gd name="connsiteY75" fmla="*/ 296349 h 1306703"/>
                <a:gd name="connsiteX76" fmla="*/ 1863190 w 2156174"/>
                <a:gd name="connsiteY76" fmla="*/ 303493 h 1306703"/>
                <a:gd name="connsiteX77" fmla="*/ 1879859 w 2156174"/>
                <a:gd name="connsiteY77" fmla="*/ 322543 h 1306703"/>
                <a:gd name="connsiteX78" fmla="*/ 1887002 w 2156174"/>
                <a:gd name="connsiteY78" fmla="*/ 336830 h 1306703"/>
                <a:gd name="connsiteX79" fmla="*/ 1889384 w 2156174"/>
                <a:gd name="connsiteY79" fmla="*/ 343974 h 1306703"/>
                <a:gd name="connsiteX80" fmla="*/ 1894146 w 2156174"/>
                <a:gd name="connsiteY80" fmla="*/ 351118 h 1306703"/>
                <a:gd name="connsiteX81" fmla="*/ 1898909 w 2156174"/>
                <a:gd name="connsiteY81" fmla="*/ 365405 h 1306703"/>
                <a:gd name="connsiteX82" fmla="*/ 1903671 w 2156174"/>
                <a:gd name="connsiteY82" fmla="*/ 372549 h 1306703"/>
                <a:gd name="connsiteX83" fmla="*/ 1906052 w 2156174"/>
                <a:gd name="connsiteY83" fmla="*/ 379693 h 1306703"/>
                <a:gd name="connsiteX84" fmla="*/ 1917959 w 2156174"/>
                <a:gd name="connsiteY84" fmla="*/ 391599 h 1306703"/>
                <a:gd name="connsiteX85" fmla="*/ 1948915 w 2156174"/>
                <a:gd name="connsiteY85" fmla="*/ 393980 h 1306703"/>
                <a:gd name="connsiteX86" fmla="*/ 1956059 w 2156174"/>
                <a:gd name="connsiteY86" fmla="*/ 396361 h 1306703"/>
                <a:gd name="connsiteX87" fmla="*/ 1960821 w 2156174"/>
                <a:gd name="connsiteY87" fmla="*/ 403505 h 1306703"/>
                <a:gd name="connsiteX88" fmla="*/ 1967965 w 2156174"/>
                <a:gd name="connsiteY88" fmla="*/ 408268 h 1306703"/>
                <a:gd name="connsiteX89" fmla="*/ 1977490 w 2156174"/>
                <a:gd name="connsiteY89" fmla="*/ 420174 h 1306703"/>
                <a:gd name="connsiteX90" fmla="*/ 1987015 w 2156174"/>
                <a:gd name="connsiteY90" fmla="*/ 434461 h 1306703"/>
                <a:gd name="connsiteX91" fmla="*/ 1991777 w 2156174"/>
                <a:gd name="connsiteY91" fmla="*/ 451130 h 1306703"/>
                <a:gd name="connsiteX92" fmla="*/ 1987015 w 2156174"/>
                <a:gd name="connsiteY92" fmla="*/ 486849 h 1306703"/>
                <a:gd name="connsiteX93" fmla="*/ 1982252 w 2156174"/>
                <a:gd name="connsiteY93" fmla="*/ 493993 h 1306703"/>
                <a:gd name="connsiteX94" fmla="*/ 1979871 w 2156174"/>
                <a:gd name="connsiteY94" fmla="*/ 501136 h 1306703"/>
                <a:gd name="connsiteX95" fmla="*/ 2001302 w 2156174"/>
                <a:gd name="connsiteY95" fmla="*/ 493993 h 1306703"/>
                <a:gd name="connsiteX96" fmla="*/ 2006065 w 2156174"/>
                <a:gd name="connsiteY96" fmla="*/ 486849 h 1306703"/>
                <a:gd name="connsiteX97" fmla="*/ 2037021 w 2156174"/>
                <a:gd name="connsiteY97" fmla="*/ 491611 h 1306703"/>
                <a:gd name="connsiteX98" fmla="*/ 2044165 w 2156174"/>
                <a:gd name="connsiteY98" fmla="*/ 522568 h 1306703"/>
                <a:gd name="connsiteX99" fmla="*/ 2048927 w 2156174"/>
                <a:gd name="connsiteY99" fmla="*/ 536855 h 1306703"/>
                <a:gd name="connsiteX100" fmla="*/ 2051309 w 2156174"/>
                <a:gd name="connsiteY100" fmla="*/ 582099 h 1306703"/>
                <a:gd name="connsiteX101" fmla="*/ 2053690 w 2156174"/>
                <a:gd name="connsiteY101" fmla="*/ 589243 h 1306703"/>
                <a:gd name="connsiteX102" fmla="*/ 2067977 w 2156174"/>
                <a:gd name="connsiteY102" fmla="*/ 603530 h 1306703"/>
                <a:gd name="connsiteX103" fmla="*/ 2072740 w 2156174"/>
                <a:gd name="connsiteY103" fmla="*/ 617818 h 1306703"/>
                <a:gd name="connsiteX104" fmla="*/ 2075121 w 2156174"/>
                <a:gd name="connsiteY104" fmla="*/ 624961 h 1306703"/>
                <a:gd name="connsiteX105" fmla="*/ 2079884 w 2156174"/>
                <a:gd name="connsiteY105" fmla="*/ 646393 h 1306703"/>
                <a:gd name="connsiteX106" fmla="*/ 2077502 w 2156174"/>
                <a:gd name="connsiteY106" fmla="*/ 620199 h 1306703"/>
                <a:gd name="connsiteX107" fmla="*/ 2070359 w 2156174"/>
                <a:gd name="connsiteY107" fmla="*/ 617818 h 1306703"/>
                <a:gd name="connsiteX108" fmla="*/ 2067977 w 2156174"/>
                <a:gd name="connsiteY108" fmla="*/ 610674 h 1306703"/>
                <a:gd name="connsiteX109" fmla="*/ 2058452 w 2156174"/>
                <a:gd name="connsiteY109" fmla="*/ 596386 h 1306703"/>
                <a:gd name="connsiteX110" fmla="*/ 2063215 w 2156174"/>
                <a:gd name="connsiteY110" fmla="*/ 603530 h 1306703"/>
                <a:gd name="connsiteX111" fmla="*/ 2075121 w 2156174"/>
                <a:gd name="connsiteY111" fmla="*/ 615436 h 1306703"/>
                <a:gd name="connsiteX112" fmla="*/ 2084646 w 2156174"/>
                <a:gd name="connsiteY112" fmla="*/ 629724 h 1306703"/>
                <a:gd name="connsiteX113" fmla="*/ 2087027 w 2156174"/>
                <a:gd name="connsiteY113" fmla="*/ 636868 h 1306703"/>
                <a:gd name="connsiteX114" fmla="*/ 2091790 w 2156174"/>
                <a:gd name="connsiteY114" fmla="*/ 644011 h 1306703"/>
                <a:gd name="connsiteX115" fmla="*/ 2089409 w 2156174"/>
                <a:gd name="connsiteY115" fmla="*/ 663061 h 1306703"/>
                <a:gd name="connsiteX116" fmla="*/ 2087027 w 2156174"/>
                <a:gd name="connsiteY116" fmla="*/ 670205 h 1306703"/>
                <a:gd name="connsiteX117" fmla="*/ 2072740 w 2156174"/>
                <a:gd name="connsiteY117" fmla="*/ 677349 h 1306703"/>
                <a:gd name="connsiteX118" fmla="*/ 2065596 w 2156174"/>
                <a:gd name="connsiteY118" fmla="*/ 682111 h 1306703"/>
                <a:gd name="connsiteX119" fmla="*/ 2060834 w 2156174"/>
                <a:gd name="connsiteY119" fmla="*/ 689255 h 1306703"/>
                <a:gd name="connsiteX120" fmla="*/ 2067977 w 2156174"/>
                <a:gd name="connsiteY120" fmla="*/ 694018 h 1306703"/>
                <a:gd name="connsiteX121" fmla="*/ 2082265 w 2156174"/>
                <a:gd name="connsiteY121" fmla="*/ 698780 h 1306703"/>
                <a:gd name="connsiteX122" fmla="*/ 2089409 w 2156174"/>
                <a:gd name="connsiteY122" fmla="*/ 701161 h 1306703"/>
                <a:gd name="connsiteX123" fmla="*/ 2094171 w 2156174"/>
                <a:gd name="connsiteY123" fmla="*/ 694018 h 1306703"/>
                <a:gd name="connsiteX124" fmla="*/ 2077502 w 2156174"/>
                <a:gd name="connsiteY124" fmla="*/ 684493 h 1306703"/>
                <a:gd name="connsiteX125" fmla="*/ 2096552 w 2156174"/>
                <a:gd name="connsiteY125" fmla="*/ 701161 h 1306703"/>
                <a:gd name="connsiteX126" fmla="*/ 2108459 w 2156174"/>
                <a:gd name="connsiteY126" fmla="*/ 715449 h 1306703"/>
                <a:gd name="connsiteX127" fmla="*/ 2117984 w 2156174"/>
                <a:gd name="connsiteY127" fmla="*/ 744024 h 1306703"/>
                <a:gd name="connsiteX128" fmla="*/ 2122746 w 2156174"/>
                <a:gd name="connsiteY128" fmla="*/ 758311 h 1306703"/>
                <a:gd name="connsiteX129" fmla="*/ 2125127 w 2156174"/>
                <a:gd name="connsiteY129" fmla="*/ 765455 h 1306703"/>
                <a:gd name="connsiteX130" fmla="*/ 2129890 w 2156174"/>
                <a:gd name="connsiteY130" fmla="*/ 772599 h 1306703"/>
                <a:gd name="connsiteX131" fmla="*/ 2122746 w 2156174"/>
                <a:gd name="connsiteY131" fmla="*/ 748786 h 1306703"/>
                <a:gd name="connsiteX132" fmla="*/ 2120365 w 2156174"/>
                <a:gd name="connsiteY132" fmla="*/ 741643 h 1306703"/>
                <a:gd name="connsiteX133" fmla="*/ 2117984 w 2156174"/>
                <a:gd name="connsiteY133" fmla="*/ 734499 h 1306703"/>
                <a:gd name="connsiteX134" fmla="*/ 2127509 w 2156174"/>
                <a:gd name="connsiteY134" fmla="*/ 748786 h 1306703"/>
                <a:gd name="connsiteX135" fmla="*/ 2132271 w 2156174"/>
                <a:gd name="connsiteY135" fmla="*/ 755930 h 1306703"/>
                <a:gd name="connsiteX136" fmla="*/ 2139415 w 2156174"/>
                <a:gd name="connsiteY136" fmla="*/ 770218 h 1306703"/>
                <a:gd name="connsiteX137" fmla="*/ 2146559 w 2156174"/>
                <a:gd name="connsiteY137" fmla="*/ 796411 h 1306703"/>
                <a:gd name="connsiteX138" fmla="*/ 2151321 w 2156174"/>
                <a:gd name="connsiteY138" fmla="*/ 827368 h 1306703"/>
                <a:gd name="connsiteX139" fmla="*/ 2146559 w 2156174"/>
                <a:gd name="connsiteY139" fmla="*/ 874993 h 1306703"/>
                <a:gd name="connsiteX140" fmla="*/ 2141796 w 2156174"/>
                <a:gd name="connsiteY140" fmla="*/ 882136 h 1306703"/>
                <a:gd name="connsiteX141" fmla="*/ 2141796 w 2156174"/>
                <a:gd name="connsiteY141" fmla="*/ 898805 h 1306703"/>
                <a:gd name="connsiteX142" fmla="*/ 2148940 w 2156174"/>
                <a:gd name="connsiteY142" fmla="*/ 901186 h 1306703"/>
                <a:gd name="connsiteX143" fmla="*/ 2151321 w 2156174"/>
                <a:gd name="connsiteY143" fmla="*/ 908330 h 1306703"/>
                <a:gd name="connsiteX144" fmla="*/ 2156084 w 2156174"/>
                <a:gd name="connsiteY144" fmla="*/ 915474 h 1306703"/>
                <a:gd name="connsiteX145" fmla="*/ 2151321 w 2156174"/>
                <a:gd name="connsiteY145" fmla="*/ 955955 h 1306703"/>
                <a:gd name="connsiteX146" fmla="*/ 2148940 w 2156174"/>
                <a:gd name="connsiteY146" fmla="*/ 986911 h 1306703"/>
                <a:gd name="connsiteX147" fmla="*/ 2144177 w 2156174"/>
                <a:gd name="connsiteY147" fmla="*/ 1001199 h 1306703"/>
                <a:gd name="connsiteX148" fmla="*/ 2141796 w 2156174"/>
                <a:gd name="connsiteY148" fmla="*/ 1008343 h 1306703"/>
                <a:gd name="connsiteX149" fmla="*/ 2137034 w 2156174"/>
                <a:gd name="connsiteY149" fmla="*/ 1015486 h 1306703"/>
                <a:gd name="connsiteX150" fmla="*/ 2134652 w 2156174"/>
                <a:gd name="connsiteY150" fmla="*/ 1022630 h 1306703"/>
                <a:gd name="connsiteX151" fmla="*/ 2129890 w 2156174"/>
                <a:gd name="connsiteY151" fmla="*/ 1029774 h 1306703"/>
                <a:gd name="connsiteX152" fmla="*/ 2127509 w 2156174"/>
                <a:gd name="connsiteY152" fmla="*/ 1036918 h 1306703"/>
                <a:gd name="connsiteX153" fmla="*/ 2117984 w 2156174"/>
                <a:gd name="connsiteY153" fmla="*/ 1051205 h 1306703"/>
                <a:gd name="connsiteX154" fmla="*/ 2113221 w 2156174"/>
                <a:gd name="connsiteY154" fmla="*/ 1065493 h 1306703"/>
                <a:gd name="connsiteX155" fmla="*/ 2117984 w 2156174"/>
                <a:gd name="connsiteY155" fmla="*/ 1082161 h 1306703"/>
                <a:gd name="connsiteX156" fmla="*/ 2137034 w 2156174"/>
                <a:gd name="connsiteY156" fmla="*/ 1098829 h 1306703"/>
                <a:gd name="connsiteX157" fmla="*/ 2120365 w 2156174"/>
                <a:gd name="connsiteY157" fmla="*/ 1158360 h 1306703"/>
                <a:gd name="connsiteX158" fmla="*/ 2082266 w 2156174"/>
                <a:gd name="connsiteY158" fmla="*/ 1232180 h 1306703"/>
                <a:gd name="connsiteX159" fmla="*/ 2075122 w 2156174"/>
                <a:gd name="connsiteY159" fmla="*/ 1272662 h 1306703"/>
                <a:gd name="connsiteX160" fmla="*/ 2017971 w 2156174"/>
                <a:gd name="connsiteY160" fmla="*/ 1305998 h 1306703"/>
                <a:gd name="connsiteX161" fmla="*/ 1903672 w 2156174"/>
                <a:gd name="connsiteY161" fmla="*/ 1294093 h 1306703"/>
                <a:gd name="connsiteX162" fmla="*/ 1841760 w 2156174"/>
                <a:gd name="connsiteY162" fmla="*/ 1241705 h 1306703"/>
                <a:gd name="connsiteX163" fmla="*/ 136785 w 2156174"/>
                <a:gd name="connsiteY163" fmla="*/ 898805 h 1306703"/>
                <a:gd name="connsiteX164" fmla="*/ 112973 w 2156174"/>
                <a:gd name="connsiteY164" fmla="*/ 858324 h 1306703"/>
                <a:gd name="connsiteX165" fmla="*/ 67729 w 2156174"/>
                <a:gd name="connsiteY165" fmla="*/ 836893 h 1306703"/>
                <a:gd name="connsiteX166" fmla="*/ 41535 w 2156174"/>
                <a:gd name="connsiteY166" fmla="*/ 765455 h 1306703"/>
                <a:gd name="connsiteX167" fmla="*/ 1053 w 2156174"/>
                <a:gd name="connsiteY167" fmla="*/ 717830 h 1306703"/>
                <a:gd name="connsiteX168" fmla="*/ 12960 w 2156174"/>
                <a:gd name="connsiteY168" fmla="*/ 663061 h 1306703"/>
                <a:gd name="connsiteX169" fmla="*/ 43917 w 2156174"/>
                <a:gd name="connsiteY169" fmla="*/ 598768 h 1306703"/>
                <a:gd name="connsiteX170" fmla="*/ 48679 w 2156174"/>
                <a:gd name="connsiteY170" fmla="*/ 553524 h 1306703"/>
                <a:gd name="connsiteX171" fmla="*/ 127261 w 2156174"/>
                <a:gd name="connsiteY171" fmla="*/ 424936 h 1306703"/>
                <a:gd name="connsiteX172" fmla="*/ 158217 w 2156174"/>
                <a:gd name="connsiteY172" fmla="*/ 339211 h 1306703"/>
                <a:gd name="connsiteX173" fmla="*/ 205842 w 2156174"/>
                <a:gd name="connsiteY173" fmla="*/ 286824 h 1306703"/>
                <a:gd name="connsiteX174" fmla="*/ 246322 w 2156174"/>
                <a:gd name="connsiteY174" fmla="*/ 263011 h 1306703"/>
                <a:gd name="connsiteX175" fmla="*/ 279660 w 2156174"/>
                <a:gd name="connsiteY175" fmla="*/ 255868 h 1306703"/>
                <a:gd name="connsiteX176" fmla="*/ 417773 w 2156174"/>
                <a:gd name="connsiteY176" fmla="*/ 158236 h 1306703"/>
                <a:gd name="connsiteX177" fmla="*/ 470161 w 2156174"/>
                <a:gd name="connsiteY177" fmla="*/ 132043 h 1306703"/>
                <a:gd name="connsiteX178" fmla="*/ 503498 w 2156174"/>
                <a:gd name="connsiteY178" fmla="*/ 112993 h 1306703"/>
                <a:gd name="connsiteX179" fmla="*/ 774961 w 2156174"/>
                <a:gd name="connsiteY179" fmla="*/ 41555 h 1306703"/>
                <a:gd name="connsiteX180" fmla="*/ 805916 w 2156174"/>
                <a:gd name="connsiteY180" fmla="*/ 24886 h 1306703"/>
                <a:gd name="connsiteX181" fmla="*/ 915454 w 2156174"/>
                <a:gd name="connsiteY181" fmla="*/ 20124 h 1306703"/>
                <a:gd name="connsiteX182" fmla="*/ 989272 w 2156174"/>
                <a:gd name="connsiteY182" fmla="*/ 1074 h 1306703"/>
                <a:gd name="connsiteX183" fmla="*/ 1096427 w 2156174"/>
                <a:gd name="connsiteY183" fmla="*/ 32030 h 130670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36785 w 2156174"/>
                <a:gd name="connsiteY163" fmla="*/ 898805 h 1306123"/>
                <a:gd name="connsiteX164" fmla="*/ 112973 w 2156174"/>
                <a:gd name="connsiteY164" fmla="*/ 858324 h 1306123"/>
                <a:gd name="connsiteX165" fmla="*/ 67729 w 2156174"/>
                <a:gd name="connsiteY165" fmla="*/ 836893 h 1306123"/>
                <a:gd name="connsiteX166" fmla="*/ 41535 w 2156174"/>
                <a:gd name="connsiteY166" fmla="*/ 765455 h 1306123"/>
                <a:gd name="connsiteX167" fmla="*/ 1053 w 2156174"/>
                <a:gd name="connsiteY167" fmla="*/ 717830 h 1306123"/>
                <a:gd name="connsiteX168" fmla="*/ 12960 w 2156174"/>
                <a:gd name="connsiteY168" fmla="*/ 663061 h 1306123"/>
                <a:gd name="connsiteX169" fmla="*/ 43917 w 2156174"/>
                <a:gd name="connsiteY169" fmla="*/ 598768 h 1306123"/>
                <a:gd name="connsiteX170" fmla="*/ 48679 w 2156174"/>
                <a:gd name="connsiteY170" fmla="*/ 553524 h 1306123"/>
                <a:gd name="connsiteX171" fmla="*/ 127261 w 2156174"/>
                <a:gd name="connsiteY171" fmla="*/ 424936 h 1306123"/>
                <a:gd name="connsiteX172" fmla="*/ 158217 w 2156174"/>
                <a:gd name="connsiteY172" fmla="*/ 339211 h 1306123"/>
                <a:gd name="connsiteX173" fmla="*/ 205842 w 2156174"/>
                <a:gd name="connsiteY173" fmla="*/ 286824 h 1306123"/>
                <a:gd name="connsiteX174" fmla="*/ 246322 w 2156174"/>
                <a:gd name="connsiteY174" fmla="*/ 263011 h 1306123"/>
                <a:gd name="connsiteX175" fmla="*/ 279660 w 2156174"/>
                <a:gd name="connsiteY175" fmla="*/ 255868 h 1306123"/>
                <a:gd name="connsiteX176" fmla="*/ 417773 w 2156174"/>
                <a:gd name="connsiteY176" fmla="*/ 158236 h 1306123"/>
                <a:gd name="connsiteX177" fmla="*/ 470161 w 2156174"/>
                <a:gd name="connsiteY177" fmla="*/ 132043 h 1306123"/>
                <a:gd name="connsiteX178" fmla="*/ 503498 w 2156174"/>
                <a:gd name="connsiteY178" fmla="*/ 112993 h 1306123"/>
                <a:gd name="connsiteX179" fmla="*/ 774961 w 2156174"/>
                <a:gd name="connsiteY179" fmla="*/ 41555 h 1306123"/>
                <a:gd name="connsiteX180" fmla="*/ 805916 w 2156174"/>
                <a:gd name="connsiteY180" fmla="*/ 24886 h 1306123"/>
                <a:gd name="connsiteX181" fmla="*/ 915454 w 2156174"/>
                <a:gd name="connsiteY181" fmla="*/ 20124 h 1306123"/>
                <a:gd name="connsiteX182" fmla="*/ 989272 w 2156174"/>
                <a:gd name="connsiteY182" fmla="*/ 1074 h 1306123"/>
                <a:gd name="connsiteX183" fmla="*/ 1096427 w 2156174"/>
                <a:gd name="connsiteY183"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36785 w 2156174"/>
                <a:gd name="connsiteY164" fmla="*/ 898805 h 1306123"/>
                <a:gd name="connsiteX165" fmla="*/ 112973 w 2156174"/>
                <a:gd name="connsiteY165" fmla="*/ 858324 h 1306123"/>
                <a:gd name="connsiteX166" fmla="*/ 67729 w 2156174"/>
                <a:gd name="connsiteY166" fmla="*/ 836893 h 1306123"/>
                <a:gd name="connsiteX167" fmla="*/ 41535 w 2156174"/>
                <a:gd name="connsiteY167" fmla="*/ 765455 h 1306123"/>
                <a:gd name="connsiteX168" fmla="*/ 1053 w 2156174"/>
                <a:gd name="connsiteY168" fmla="*/ 717830 h 1306123"/>
                <a:gd name="connsiteX169" fmla="*/ 12960 w 2156174"/>
                <a:gd name="connsiteY169" fmla="*/ 663061 h 1306123"/>
                <a:gd name="connsiteX170" fmla="*/ 43917 w 2156174"/>
                <a:gd name="connsiteY170" fmla="*/ 598768 h 1306123"/>
                <a:gd name="connsiteX171" fmla="*/ 48679 w 2156174"/>
                <a:gd name="connsiteY171" fmla="*/ 553524 h 1306123"/>
                <a:gd name="connsiteX172" fmla="*/ 127261 w 2156174"/>
                <a:gd name="connsiteY172" fmla="*/ 424936 h 1306123"/>
                <a:gd name="connsiteX173" fmla="*/ 158217 w 2156174"/>
                <a:gd name="connsiteY173" fmla="*/ 339211 h 1306123"/>
                <a:gd name="connsiteX174" fmla="*/ 205842 w 2156174"/>
                <a:gd name="connsiteY174" fmla="*/ 286824 h 1306123"/>
                <a:gd name="connsiteX175" fmla="*/ 246322 w 2156174"/>
                <a:gd name="connsiteY175" fmla="*/ 263011 h 1306123"/>
                <a:gd name="connsiteX176" fmla="*/ 279660 w 2156174"/>
                <a:gd name="connsiteY176" fmla="*/ 255868 h 1306123"/>
                <a:gd name="connsiteX177" fmla="*/ 417773 w 2156174"/>
                <a:gd name="connsiteY177" fmla="*/ 158236 h 1306123"/>
                <a:gd name="connsiteX178" fmla="*/ 470161 w 2156174"/>
                <a:gd name="connsiteY178" fmla="*/ 132043 h 1306123"/>
                <a:gd name="connsiteX179" fmla="*/ 503498 w 2156174"/>
                <a:gd name="connsiteY179" fmla="*/ 112993 h 1306123"/>
                <a:gd name="connsiteX180" fmla="*/ 774961 w 2156174"/>
                <a:gd name="connsiteY180" fmla="*/ 41555 h 1306123"/>
                <a:gd name="connsiteX181" fmla="*/ 805916 w 2156174"/>
                <a:gd name="connsiteY181" fmla="*/ 24886 h 1306123"/>
                <a:gd name="connsiteX182" fmla="*/ 915454 w 2156174"/>
                <a:gd name="connsiteY182" fmla="*/ 20124 h 1306123"/>
                <a:gd name="connsiteX183" fmla="*/ 989272 w 2156174"/>
                <a:gd name="connsiteY183" fmla="*/ 1074 h 1306123"/>
                <a:gd name="connsiteX184" fmla="*/ 1096427 w 2156174"/>
                <a:gd name="connsiteY184"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446472 w 2156174"/>
                <a:gd name="connsiteY164" fmla="*/ 1163124 h 1306123"/>
                <a:gd name="connsiteX165" fmla="*/ 136785 w 2156174"/>
                <a:gd name="connsiteY165" fmla="*/ 898805 h 1306123"/>
                <a:gd name="connsiteX166" fmla="*/ 112973 w 2156174"/>
                <a:gd name="connsiteY166" fmla="*/ 858324 h 1306123"/>
                <a:gd name="connsiteX167" fmla="*/ 67729 w 2156174"/>
                <a:gd name="connsiteY167" fmla="*/ 836893 h 1306123"/>
                <a:gd name="connsiteX168" fmla="*/ 41535 w 2156174"/>
                <a:gd name="connsiteY168" fmla="*/ 765455 h 1306123"/>
                <a:gd name="connsiteX169" fmla="*/ 1053 w 2156174"/>
                <a:gd name="connsiteY169" fmla="*/ 717830 h 1306123"/>
                <a:gd name="connsiteX170" fmla="*/ 12960 w 2156174"/>
                <a:gd name="connsiteY170" fmla="*/ 663061 h 1306123"/>
                <a:gd name="connsiteX171" fmla="*/ 43917 w 2156174"/>
                <a:gd name="connsiteY171" fmla="*/ 598768 h 1306123"/>
                <a:gd name="connsiteX172" fmla="*/ 48679 w 2156174"/>
                <a:gd name="connsiteY172" fmla="*/ 553524 h 1306123"/>
                <a:gd name="connsiteX173" fmla="*/ 127261 w 2156174"/>
                <a:gd name="connsiteY173" fmla="*/ 424936 h 1306123"/>
                <a:gd name="connsiteX174" fmla="*/ 158217 w 2156174"/>
                <a:gd name="connsiteY174" fmla="*/ 339211 h 1306123"/>
                <a:gd name="connsiteX175" fmla="*/ 205842 w 2156174"/>
                <a:gd name="connsiteY175" fmla="*/ 286824 h 1306123"/>
                <a:gd name="connsiteX176" fmla="*/ 246322 w 2156174"/>
                <a:gd name="connsiteY176" fmla="*/ 263011 h 1306123"/>
                <a:gd name="connsiteX177" fmla="*/ 279660 w 2156174"/>
                <a:gd name="connsiteY177" fmla="*/ 255868 h 1306123"/>
                <a:gd name="connsiteX178" fmla="*/ 417773 w 2156174"/>
                <a:gd name="connsiteY178" fmla="*/ 158236 h 1306123"/>
                <a:gd name="connsiteX179" fmla="*/ 470161 w 2156174"/>
                <a:gd name="connsiteY179" fmla="*/ 132043 h 1306123"/>
                <a:gd name="connsiteX180" fmla="*/ 503498 w 2156174"/>
                <a:gd name="connsiteY180" fmla="*/ 112993 h 1306123"/>
                <a:gd name="connsiteX181" fmla="*/ 774961 w 2156174"/>
                <a:gd name="connsiteY181" fmla="*/ 41555 h 1306123"/>
                <a:gd name="connsiteX182" fmla="*/ 805916 w 2156174"/>
                <a:gd name="connsiteY182" fmla="*/ 24886 h 1306123"/>
                <a:gd name="connsiteX183" fmla="*/ 915454 w 2156174"/>
                <a:gd name="connsiteY183" fmla="*/ 20124 h 1306123"/>
                <a:gd name="connsiteX184" fmla="*/ 989272 w 2156174"/>
                <a:gd name="connsiteY184" fmla="*/ 1074 h 1306123"/>
                <a:gd name="connsiteX185" fmla="*/ 1096427 w 2156174"/>
                <a:gd name="connsiteY185"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46472 w 2156174"/>
                <a:gd name="connsiteY165" fmla="*/ 1163124 h 1306123"/>
                <a:gd name="connsiteX166" fmla="*/ 136785 w 2156174"/>
                <a:gd name="connsiteY166" fmla="*/ 898805 h 1306123"/>
                <a:gd name="connsiteX167" fmla="*/ 112973 w 2156174"/>
                <a:gd name="connsiteY167" fmla="*/ 858324 h 1306123"/>
                <a:gd name="connsiteX168" fmla="*/ 67729 w 2156174"/>
                <a:gd name="connsiteY168" fmla="*/ 836893 h 1306123"/>
                <a:gd name="connsiteX169" fmla="*/ 41535 w 2156174"/>
                <a:gd name="connsiteY169" fmla="*/ 765455 h 1306123"/>
                <a:gd name="connsiteX170" fmla="*/ 1053 w 2156174"/>
                <a:gd name="connsiteY170" fmla="*/ 717830 h 1306123"/>
                <a:gd name="connsiteX171" fmla="*/ 12960 w 2156174"/>
                <a:gd name="connsiteY171" fmla="*/ 663061 h 1306123"/>
                <a:gd name="connsiteX172" fmla="*/ 43917 w 2156174"/>
                <a:gd name="connsiteY172" fmla="*/ 598768 h 1306123"/>
                <a:gd name="connsiteX173" fmla="*/ 48679 w 2156174"/>
                <a:gd name="connsiteY173" fmla="*/ 553524 h 1306123"/>
                <a:gd name="connsiteX174" fmla="*/ 127261 w 2156174"/>
                <a:gd name="connsiteY174" fmla="*/ 424936 h 1306123"/>
                <a:gd name="connsiteX175" fmla="*/ 158217 w 2156174"/>
                <a:gd name="connsiteY175" fmla="*/ 339211 h 1306123"/>
                <a:gd name="connsiteX176" fmla="*/ 205842 w 2156174"/>
                <a:gd name="connsiteY176" fmla="*/ 286824 h 1306123"/>
                <a:gd name="connsiteX177" fmla="*/ 246322 w 2156174"/>
                <a:gd name="connsiteY177" fmla="*/ 263011 h 1306123"/>
                <a:gd name="connsiteX178" fmla="*/ 279660 w 2156174"/>
                <a:gd name="connsiteY178" fmla="*/ 255868 h 1306123"/>
                <a:gd name="connsiteX179" fmla="*/ 417773 w 2156174"/>
                <a:gd name="connsiteY179" fmla="*/ 158236 h 1306123"/>
                <a:gd name="connsiteX180" fmla="*/ 470161 w 2156174"/>
                <a:gd name="connsiteY180" fmla="*/ 132043 h 1306123"/>
                <a:gd name="connsiteX181" fmla="*/ 503498 w 2156174"/>
                <a:gd name="connsiteY181" fmla="*/ 112993 h 1306123"/>
                <a:gd name="connsiteX182" fmla="*/ 774961 w 2156174"/>
                <a:gd name="connsiteY182" fmla="*/ 41555 h 1306123"/>
                <a:gd name="connsiteX183" fmla="*/ 805916 w 2156174"/>
                <a:gd name="connsiteY183" fmla="*/ 24886 h 1306123"/>
                <a:gd name="connsiteX184" fmla="*/ 915454 w 2156174"/>
                <a:gd name="connsiteY184" fmla="*/ 20124 h 1306123"/>
                <a:gd name="connsiteX185" fmla="*/ 989272 w 2156174"/>
                <a:gd name="connsiteY185" fmla="*/ 1074 h 1306123"/>
                <a:gd name="connsiteX186" fmla="*/ 1096427 w 2156174"/>
                <a:gd name="connsiteY186"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46472 w 2156174"/>
                <a:gd name="connsiteY165" fmla="*/ 1163124 h 1306123"/>
                <a:gd name="connsiteX166" fmla="*/ 136785 w 2156174"/>
                <a:gd name="connsiteY166" fmla="*/ 898805 h 1306123"/>
                <a:gd name="connsiteX167" fmla="*/ 112973 w 2156174"/>
                <a:gd name="connsiteY167" fmla="*/ 858324 h 1306123"/>
                <a:gd name="connsiteX168" fmla="*/ 67729 w 2156174"/>
                <a:gd name="connsiteY168" fmla="*/ 836893 h 1306123"/>
                <a:gd name="connsiteX169" fmla="*/ 41535 w 2156174"/>
                <a:gd name="connsiteY169" fmla="*/ 765455 h 1306123"/>
                <a:gd name="connsiteX170" fmla="*/ 1053 w 2156174"/>
                <a:gd name="connsiteY170" fmla="*/ 717830 h 1306123"/>
                <a:gd name="connsiteX171" fmla="*/ 12960 w 2156174"/>
                <a:gd name="connsiteY171" fmla="*/ 663061 h 1306123"/>
                <a:gd name="connsiteX172" fmla="*/ 43917 w 2156174"/>
                <a:gd name="connsiteY172" fmla="*/ 598768 h 1306123"/>
                <a:gd name="connsiteX173" fmla="*/ 48679 w 2156174"/>
                <a:gd name="connsiteY173" fmla="*/ 553524 h 1306123"/>
                <a:gd name="connsiteX174" fmla="*/ 127261 w 2156174"/>
                <a:gd name="connsiteY174" fmla="*/ 424936 h 1306123"/>
                <a:gd name="connsiteX175" fmla="*/ 158217 w 2156174"/>
                <a:gd name="connsiteY175" fmla="*/ 339211 h 1306123"/>
                <a:gd name="connsiteX176" fmla="*/ 205842 w 2156174"/>
                <a:gd name="connsiteY176" fmla="*/ 286824 h 1306123"/>
                <a:gd name="connsiteX177" fmla="*/ 246322 w 2156174"/>
                <a:gd name="connsiteY177" fmla="*/ 263011 h 1306123"/>
                <a:gd name="connsiteX178" fmla="*/ 279660 w 2156174"/>
                <a:gd name="connsiteY178" fmla="*/ 255868 h 1306123"/>
                <a:gd name="connsiteX179" fmla="*/ 417773 w 2156174"/>
                <a:gd name="connsiteY179" fmla="*/ 158236 h 1306123"/>
                <a:gd name="connsiteX180" fmla="*/ 470161 w 2156174"/>
                <a:gd name="connsiteY180" fmla="*/ 132043 h 1306123"/>
                <a:gd name="connsiteX181" fmla="*/ 503498 w 2156174"/>
                <a:gd name="connsiteY181" fmla="*/ 112993 h 1306123"/>
                <a:gd name="connsiteX182" fmla="*/ 774961 w 2156174"/>
                <a:gd name="connsiteY182" fmla="*/ 41555 h 1306123"/>
                <a:gd name="connsiteX183" fmla="*/ 805916 w 2156174"/>
                <a:gd name="connsiteY183" fmla="*/ 24886 h 1306123"/>
                <a:gd name="connsiteX184" fmla="*/ 915454 w 2156174"/>
                <a:gd name="connsiteY184" fmla="*/ 20124 h 1306123"/>
                <a:gd name="connsiteX185" fmla="*/ 989272 w 2156174"/>
                <a:gd name="connsiteY185" fmla="*/ 1074 h 1306123"/>
                <a:gd name="connsiteX186" fmla="*/ 1096427 w 2156174"/>
                <a:gd name="connsiteY186"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346460 w 2156174"/>
                <a:gd name="connsiteY165" fmla="*/ 1184556 h 1306123"/>
                <a:gd name="connsiteX166" fmla="*/ 136785 w 2156174"/>
                <a:gd name="connsiteY166" fmla="*/ 898805 h 1306123"/>
                <a:gd name="connsiteX167" fmla="*/ 112973 w 2156174"/>
                <a:gd name="connsiteY167" fmla="*/ 858324 h 1306123"/>
                <a:gd name="connsiteX168" fmla="*/ 67729 w 2156174"/>
                <a:gd name="connsiteY168" fmla="*/ 836893 h 1306123"/>
                <a:gd name="connsiteX169" fmla="*/ 41535 w 2156174"/>
                <a:gd name="connsiteY169" fmla="*/ 765455 h 1306123"/>
                <a:gd name="connsiteX170" fmla="*/ 1053 w 2156174"/>
                <a:gd name="connsiteY170" fmla="*/ 717830 h 1306123"/>
                <a:gd name="connsiteX171" fmla="*/ 12960 w 2156174"/>
                <a:gd name="connsiteY171" fmla="*/ 663061 h 1306123"/>
                <a:gd name="connsiteX172" fmla="*/ 43917 w 2156174"/>
                <a:gd name="connsiteY172" fmla="*/ 598768 h 1306123"/>
                <a:gd name="connsiteX173" fmla="*/ 48679 w 2156174"/>
                <a:gd name="connsiteY173" fmla="*/ 553524 h 1306123"/>
                <a:gd name="connsiteX174" fmla="*/ 127261 w 2156174"/>
                <a:gd name="connsiteY174" fmla="*/ 424936 h 1306123"/>
                <a:gd name="connsiteX175" fmla="*/ 158217 w 2156174"/>
                <a:gd name="connsiteY175" fmla="*/ 339211 h 1306123"/>
                <a:gd name="connsiteX176" fmla="*/ 205842 w 2156174"/>
                <a:gd name="connsiteY176" fmla="*/ 286824 h 1306123"/>
                <a:gd name="connsiteX177" fmla="*/ 246322 w 2156174"/>
                <a:gd name="connsiteY177" fmla="*/ 263011 h 1306123"/>
                <a:gd name="connsiteX178" fmla="*/ 279660 w 2156174"/>
                <a:gd name="connsiteY178" fmla="*/ 255868 h 1306123"/>
                <a:gd name="connsiteX179" fmla="*/ 417773 w 2156174"/>
                <a:gd name="connsiteY179" fmla="*/ 158236 h 1306123"/>
                <a:gd name="connsiteX180" fmla="*/ 470161 w 2156174"/>
                <a:gd name="connsiteY180" fmla="*/ 132043 h 1306123"/>
                <a:gd name="connsiteX181" fmla="*/ 503498 w 2156174"/>
                <a:gd name="connsiteY181" fmla="*/ 112993 h 1306123"/>
                <a:gd name="connsiteX182" fmla="*/ 774961 w 2156174"/>
                <a:gd name="connsiteY182" fmla="*/ 41555 h 1306123"/>
                <a:gd name="connsiteX183" fmla="*/ 805916 w 2156174"/>
                <a:gd name="connsiteY183" fmla="*/ 24886 h 1306123"/>
                <a:gd name="connsiteX184" fmla="*/ 915454 w 2156174"/>
                <a:gd name="connsiteY184" fmla="*/ 20124 h 1306123"/>
                <a:gd name="connsiteX185" fmla="*/ 989272 w 2156174"/>
                <a:gd name="connsiteY185" fmla="*/ 1074 h 1306123"/>
                <a:gd name="connsiteX186" fmla="*/ 1096427 w 2156174"/>
                <a:gd name="connsiteY186"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6460 w 2156174"/>
                <a:gd name="connsiteY166" fmla="*/ 1184556 h 1306123"/>
                <a:gd name="connsiteX167" fmla="*/ 136785 w 2156174"/>
                <a:gd name="connsiteY167" fmla="*/ 898805 h 1306123"/>
                <a:gd name="connsiteX168" fmla="*/ 112973 w 2156174"/>
                <a:gd name="connsiteY168" fmla="*/ 858324 h 1306123"/>
                <a:gd name="connsiteX169" fmla="*/ 67729 w 2156174"/>
                <a:gd name="connsiteY169" fmla="*/ 836893 h 1306123"/>
                <a:gd name="connsiteX170" fmla="*/ 41535 w 2156174"/>
                <a:gd name="connsiteY170" fmla="*/ 765455 h 1306123"/>
                <a:gd name="connsiteX171" fmla="*/ 1053 w 2156174"/>
                <a:gd name="connsiteY171" fmla="*/ 717830 h 1306123"/>
                <a:gd name="connsiteX172" fmla="*/ 12960 w 2156174"/>
                <a:gd name="connsiteY172" fmla="*/ 663061 h 1306123"/>
                <a:gd name="connsiteX173" fmla="*/ 43917 w 2156174"/>
                <a:gd name="connsiteY173" fmla="*/ 598768 h 1306123"/>
                <a:gd name="connsiteX174" fmla="*/ 48679 w 2156174"/>
                <a:gd name="connsiteY174" fmla="*/ 553524 h 1306123"/>
                <a:gd name="connsiteX175" fmla="*/ 127261 w 2156174"/>
                <a:gd name="connsiteY175" fmla="*/ 424936 h 1306123"/>
                <a:gd name="connsiteX176" fmla="*/ 158217 w 2156174"/>
                <a:gd name="connsiteY176" fmla="*/ 339211 h 1306123"/>
                <a:gd name="connsiteX177" fmla="*/ 205842 w 2156174"/>
                <a:gd name="connsiteY177" fmla="*/ 286824 h 1306123"/>
                <a:gd name="connsiteX178" fmla="*/ 246322 w 2156174"/>
                <a:gd name="connsiteY178" fmla="*/ 263011 h 1306123"/>
                <a:gd name="connsiteX179" fmla="*/ 279660 w 2156174"/>
                <a:gd name="connsiteY179" fmla="*/ 255868 h 1306123"/>
                <a:gd name="connsiteX180" fmla="*/ 417773 w 2156174"/>
                <a:gd name="connsiteY180" fmla="*/ 158236 h 1306123"/>
                <a:gd name="connsiteX181" fmla="*/ 470161 w 2156174"/>
                <a:gd name="connsiteY181" fmla="*/ 132043 h 1306123"/>
                <a:gd name="connsiteX182" fmla="*/ 503498 w 2156174"/>
                <a:gd name="connsiteY182" fmla="*/ 112993 h 1306123"/>
                <a:gd name="connsiteX183" fmla="*/ 774961 w 2156174"/>
                <a:gd name="connsiteY183" fmla="*/ 41555 h 1306123"/>
                <a:gd name="connsiteX184" fmla="*/ 805916 w 2156174"/>
                <a:gd name="connsiteY184" fmla="*/ 24886 h 1306123"/>
                <a:gd name="connsiteX185" fmla="*/ 915454 w 2156174"/>
                <a:gd name="connsiteY185" fmla="*/ 20124 h 1306123"/>
                <a:gd name="connsiteX186" fmla="*/ 989272 w 2156174"/>
                <a:gd name="connsiteY186" fmla="*/ 1074 h 1306123"/>
                <a:gd name="connsiteX187" fmla="*/ 1096427 w 2156174"/>
                <a:gd name="connsiteY187"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36785 w 2156174"/>
                <a:gd name="connsiteY167" fmla="*/ 898805 h 1306123"/>
                <a:gd name="connsiteX168" fmla="*/ 112973 w 2156174"/>
                <a:gd name="connsiteY168" fmla="*/ 858324 h 1306123"/>
                <a:gd name="connsiteX169" fmla="*/ 67729 w 2156174"/>
                <a:gd name="connsiteY169" fmla="*/ 836893 h 1306123"/>
                <a:gd name="connsiteX170" fmla="*/ 41535 w 2156174"/>
                <a:gd name="connsiteY170" fmla="*/ 765455 h 1306123"/>
                <a:gd name="connsiteX171" fmla="*/ 1053 w 2156174"/>
                <a:gd name="connsiteY171" fmla="*/ 717830 h 1306123"/>
                <a:gd name="connsiteX172" fmla="*/ 12960 w 2156174"/>
                <a:gd name="connsiteY172" fmla="*/ 663061 h 1306123"/>
                <a:gd name="connsiteX173" fmla="*/ 43917 w 2156174"/>
                <a:gd name="connsiteY173" fmla="*/ 598768 h 1306123"/>
                <a:gd name="connsiteX174" fmla="*/ 48679 w 2156174"/>
                <a:gd name="connsiteY174" fmla="*/ 553524 h 1306123"/>
                <a:gd name="connsiteX175" fmla="*/ 127261 w 2156174"/>
                <a:gd name="connsiteY175" fmla="*/ 424936 h 1306123"/>
                <a:gd name="connsiteX176" fmla="*/ 158217 w 2156174"/>
                <a:gd name="connsiteY176" fmla="*/ 339211 h 1306123"/>
                <a:gd name="connsiteX177" fmla="*/ 205842 w 2156174"/>
                <a:gd name="connsiteY177" fmla="*/ 286824 h 1306123"/>
                <a:gd name="connsiteX178" fmla="*/ 246322 w 2156174"/>
                <a:gd name="connsiteY178" fmla="*/ 263011 h 1306123"/>
                <a:gd name="connsiteX179" fmla="*/ 279660 w 2156174"/>
                <a:gd name="connsiteY179" fmla="*/ 255868 h 1306123"/>
                <a:gd name="connsiteX180" fmla="*/ 417773 w 2156174"/>
                <a:gd name="connsiteY180" fmla="*/ 158236 h 1306123"/>
                <a:gd name="connsiteX181" fmla="*/ 470161 w 2156174"/>
                <a:gd name="connsiteY181" fmla="*/ 132043 h 1306123"/>
                <a:gd name="connsiteX182" fmla="*/ 503498 w 2156174"/>
                <a:gd name="connsiteY182" fmla="*/ 112993 h 1306123"/>
                <a:gd name="connsiteX183" fmla="*/ 774961 w 2156174"/>
                <a:gd name="connsiteY183" fmla="*/ 41555 h 1306123"/>
                <a:gd name="connsiteX184" fmla="*/ 805916 w 2156174"/>
                <a:gd name="connsiteY184" fmla="*/ 24886 h 1306123"/>
                <a:gd name="connsiteX185" fmla="*/ 915454 w 2156174"/>
                <a:gd name="connsiteY185" fmla="*/ 20124 h 1306123"/>
                <a:gd name="connsiteX186" fmla="*/ 989272 w 2156174"/>
                <a:gd name="connsiteY186" fmla="*/ 1074 h 1306123"/>
                <a:gd name="connsiteX187" fmla="*/ 1096427 w 2156174"/>
                <a:gd name="connsiteY187"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36785 w 2156174"/>
                <a:gd name="connsiteY167" fmla="*/ 898805 h 1306123"/>
                <a:gd name="connsiteX168" fmla="*/ 112973 w 2156174"/>
                <a:gd name="connsiteY168" fmla="*/ 858324 h 1306123"/>
                <a:gd name="connsiteX169" fmla="*/ 67729 w 2156174"/>
                <a:gd name="connsiteY169" fmla="*/ 836893 h 1306123"/>
                <a:gd name="connsiteX170" fmla="*/ 41535 w 2156174"/>
                <a:gd name="connsiteY170" fmla="*/ 765455 h 1306123"/>
                <a:gd name="connsiteX171" fmla="*/ 1053 w 2156174"/>
                <a:gd name="connsiteY171" fmla="*/ 717830 h 1306123"/>
                <a:gd name="connsiteX172" fmla="*/ 12960 w 2156174"/>
                <a:gd name="connsiteY172" fmla="*/ 663061 h 1306123"/>
                <a:gd name="connsiteX173" fmla="*/ 43917 w 2156174"/>
                <a:gd name="connsiteY173" fmla="*/ 598768 h 1306123"/>
                <a:gd name="connsiteX174" fmla="*/ 48679 w 2156174"/>
                <a:gd name="connsiteY174" fmla="*/ 553524 h 1306123"/>
                <a:gd name="connsiteX175" fmla="*/ 127261 w 2156174"/>
                <a:gd name="connsiteY175" fmla="*/ 424936 h 1306123"/>
                <a:gd name="connsiteX176" fmla="*/ 158217 w 2156174"/>
                <a:gd name="connsiteY176" fmla="*/ 339211 h 1306123"/>
                <a:gd name="connsiteX177" fmla="*/ 205842 w 2156174"/>
                <a:gd name="connsiteY177" fmla="*/ 286824 h 1306123"/>
                <a:gd name="connsiteX178" fmla="*/ 246322 w 2156174"/>
                <a:gd name="connsiteY178" fmla="*/ 263011 h 1306123"/>
                <a:gd name="connsiteX179" fmla="*/ 279660 w 2156174"/>
                <a:gd name="connsiteY179" fmla="*/ 255868 h 1306123"/>
                <a:gd name="connsiteX180" fmla="*/ 417773 w 2156174"/>
                <a:gd name="connsiteY180" fmla="*/ 158236 h 1306123"/>
                <a:gd name="connsiteX181" fmla="*/ 470161 w 2156174"/>
                <a:gd name="connsiteY181" fmla="*/ 132043 h 1306123"/>
                <a:gd name="connsiteX182" fmla="*/ 503498 w 2156174"/>
                <a:gd name="connsiteY182" fmla="*/ 112993 h 1306123"/>
                <a:gd name="connsiteX183" fmla="*/ 774961 w 2156174"/>
                <a:gd name="connsiteY183" fmla="*/ 41555 h 1306123"/>
                <a:gd name="connsiteX184" fmla="*/ 805916 w 2156174"/>
                <a:gd name="connsiteY184" fmla="*/ 24886 h 1306123"/>
                <a:gd name="connsiteX185" fmla="*/ 915454 w 2156174"/>
                <a:gd name="connsiteY185" fmla="*/ 20124 h 1306123"/>
                <a:gd name="connsiteX186" fmla="*/ 989272 w 2156174"/>
                <a:gd name="connsiteY186" fmla="*/ 1074 h 1306123"/>
                <a:gd name="connsiteX187" fmla="*/ 1096427 w 2156174"/>
                <a:gd name="connsiteY187"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36785 w 2156174"/>
                <a:gd name="connsiteY167" fmla="*/ 898805 h 1306123"/>
                <a:gd name="connsiteX168" fmla="*/ 112973 w 2156174"/>
                <a:gd name="connsiteY168" fmla="*/ 865468 h 1306123"/>
                <a:gd name="connsiteX169" fmla="*/ 67729 w 2156174"/>
                <a:gd name="connsiteY169" fmla="*/ 836893 h 1306123"/>
                <a:gd name="connsiteX170" fmla="*/ 41535 w 2156174"/>
                <a:gd name="connsiteY170" fmla="*/ 765455 h 1306123"/>
                <a:gd name="connsiteX171" fmla="*/ 1053 w 2156174"/>
                <a:gd name="connsiteY171" fmla="*/ 717830 h 1306123"/>
                <a:gd name="connsiteX172" fmla="*/ 12960 w 2156174"/>
                <a:gd name="connsiteY172" fmla="*/ 663061 h 1306123"/>
                <a:gd name="connsiteX173" fmla="*/ 43917 w 2156174"/>
                <a:gd name="connsiteY173" fmla="*/ 598768 h 1306123"/>
                <a:gd name="connsiteX174" fmla="*/ 48679 w 2156174"/>
                <a:gd name="connsiteY174" fmla="*/ 553524 h 1306123"/>
                <a:gd name="connsiteX175" fmla="*/ 127261 w 2156174"/>
                <a:gd name="connsiteY175" fmla="*/ 424936 h 1306123"/>
                <a:gd name="connsiteX176" fmla="*/ 158217 w 2156174"/>
                <a:gd name="connsiteY176" fmla="*/ 339211 h 1306123"/>
                <a:gd name="connsiteX177" fmla="*/ 205842 w 2156174"/>
                <a:gd name="connsiteY177" fmla="*/ 286824 h 1306123"/>
                <a:gd name="connsiteX178" fmla="*/ 246322 w 2156174"/>
                <a:gd name="connsiteY178" fmla="*/ 263011 h 1306123"/>
                <a:gd name="connsiteX179" fmla="*/ 279660 w 2156174"/>
                <a:gd name="connsiteY179" fmla="*/ 255868 h 1306123"/>
                <a:gd name="connsiteX180" fmla="*/ 417773 w 2156174"/>
                <a:gd name="connsiteY180" fmla="*/ 158236 h 1306123"/>
                <a:gd name="connsiteX181" fmla="*/ 470161 w 2156174"/>
                <a:gd name="connsiteY181" fmla="*/ 132043 h 1306123"/>
                <a:gd name="connsiteX182" fmla="*/ 503498 w 2156174"/>
                <a:gd name="connsiteY182" fmla="*/ 112993 h 1306123"/>
                <a:gd name="connsiteX183" fmla="*/ 774961 w 2156174"/>
                <a:gd name="connsiteY183" fmla="*/ 41555 h 1306123"/>
                <a:gd name="connsiteX184" fmla="*/ 805916 w 2156174"/>
                <a:gd name="connsiteY184" fmla="*/ 24886 h 1306123"/>
                <a:gd name="connsiteX185" fmla="*/ 915454 w 2156174"/>
                <a:gd name="connsiteY185" fmla="*/ 20124 h 1306123"/>
                <a:gd name="connsiteX186" fmla="*/ 989272 w 2156174"/>
                <a:gd name="connsiteY186" fmla="*/ 1074 h 1306123"/>
                <a:gd name="connsiteX187" fmla="*/ 1096427 w 2156174"/>
                <a:gd name="connsiteY187"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34404 w 2156174"/>
                <a:gd name="connsiteY167" fmla="*/ 951192 h 1306123"/>
                <a:gd name="connsiteX168" fmla="*/ 112973 w 2156174"/>
                <a:gd name="connsiteY168" fmla="*/ 865468 h 1306123"/>
                <a:gd name="connsiteX169" fmla="*/ 67729 w 2156174"/>
                <a:gd name="connsiteY169" fmla="*/ 836893 h 1306123"/>
                <a:gd name="connsiteX170" fmla="*/ 41535 w 2156174"/>
                <a:gd name="connsiteY170" fmla="*/ 765455 h 1306123"/>
                <a:gd name="connsiteX171" fmla="*/ 1053 w 2156174"/>
                <a:gd name="connsiteY171" fmla="*/ 717830 h 1306123"/>
                <a:gd name="connsiteX172" fmla="*/ 12960 w 2156174"/>
                <a:gd name="connsiteY172" fmla="*/ 663061 h 1306123"/>
                <a:gd name="connsiteX173" fmla="*/ 43917 w 2156174"/>
                <a:gd name="connsiteY173" fmla="*/ 598768 h 1306123"/>
                <a:gd name="connsiteX174" fmla="*/ 48679 w 2156174"/>
                <a:gd name="connsiteY174" fmla="*/ 553524 h 1306123"/>
                <a:gd name="connsiteX175" fmla="*/ 127261 w 2156174"/>
                <a:gd name="connsiteY175" fmla="*/ 424936 h 1306123"/>
                <a:gd name="connsiteX176" fmla="*/ 158217 w 2156174"/>
                <a:gd name="connsiteY176" fmla="*/ 339211 h 1306123"/>
                <a:gd name="connsiteX177" fmla="*/ 205842 w 2156174"/>
                <a:gd name="connsiteY177" fmla="*/ 286824 h 1306123"/>
                <a:gd name="connsiteX178" fmla="*/ 246322 w 2156174"/>
                <a:gd name="connsiteY178" fmla="*/ 263011 h 1306123"/>
                <a:gd name="connsiteX179" fmla="*/ 279660 w 2156174"/>
                <a:gd name="connsiteY179" fmla="*/ 255868 h 1306123"/>
                <a:gd name="connsiteX180" fmla="*/ 417773 w 2156174"/>
                <a:gd name="connsiteY180" fmla="*/ 158236 h 1306123"/>
                <a:gd name="connsiteX181" fmla="*/ 470161 w 2156174"/>
                <a:gd name="connsiteY181" fmla="*/ 132043 h 1306123"/>
                <a:gd name="connsiteX182" fmla="*/ 503498 w 2156174"/>
                <a:gd name="connsiteY182" fmla="*/ 112993 h 1306123"/>
                <a:gd name="connsiteX183" fmla="*/ 774961 w 2156174"/>
                <a:gd name="connsiteY183" fmla="*/ 41555 h 1306123"/>
                <a:gd name="connsiteX184" fmla="*/ 805916 w 2156174"/>
                <a:gd name="connsiteY184" fmla="*/ 24886 h 1306123"/>
                <a:gd name="connsiteX185" fmla="*/ 915454 w 2156174"/>
                <a:gd name="connsiteY185" fmla="*/ 20124 h 1306123"/>
                <a:gd name="connsiteX186" fmla="*/ 989272 w 2156174"/>
                <a:gd name="connsiteY186" fmla="*/ 1074 h 1306123"/>
                <a:gd name="connsiteX187" fmla="*/ 1096427 w 2156174"/>
                <a:gd name="connsiteY187"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258228 w 2156174"/>
                <a:gd name="connsiteY167" fmla="*/ 975005 h 1306123"/>
                <a:gd name="connsiteX168" fmla="*/ 134404 w 2156174"/>
                <a:gd name="connsiteY168" fmla="*/ 951192 h 1306123"/>
                <a:gd name="connsiteX169" fmla="*/ 112973 w 2156174"/>
                <a:gd name="connsiteY169" fmla="*/ 865468 h 1306123"/>
                <a:gd name="connsiteX170" fmla="*/ 67729 w 2156174"/>
                <a:gd name="connsiteY170" fmla="*/ 836893 h 1306123"/>
                <a:gd name="connsiteX171" fmla="*/ 41535 w 2156174"/>
                <a:gd name="connsiteY171" fmla="*/ 765455 h 1306123"/>
                <a:gd name="connsiteX172" fmla="*/ 1053 w 2156174"/>
                <a:gd name="connsiteY172" fmla="*/ 717830 h 1306123"/>
                <a:gd name="connsiteX173" fmla="*/ 12960 w 2156174"/>
                <a:gd name="connsiteY173" fmla="*/ 663061 h 1306123"/>
                <a:gd name="connsiteX174" fmla="*/ 43917 w 2156174"/>
                <a:gd name="connsiteY174" fmla="*/ 598768 h 1306123"/>
                <a:gd name="connsiteX175" fmla="*/ 48679 w 2156174"/>
                <a:gd name="connsiteY175" fmla="*/ 553524 h 1306123"/>
                <a:gd name="connsiteX176" fmla="*/ 127261 w 2156174"/>
                <a:gd name="connsiteY176" fmla="*/ 424936 h 1306123"/>
                <a:gd name="connsiteX177" fmla="*/ 158217 w 2156174"/>
                <a:gd name="connsiteY177" fmla="*/ 339211 h 1306123"/>
                <a:gd name="connsiteX178" fmla="*/ 205842 w 2156174"/>
                <a:gd name="connsiteY178" fmla="*/ 286824 h 1306123"/>
                <a:gd name="connsiteX179" fmla="*/ 246322 w 2156174"/>
                <a:gd name="connsiteY179" fmla="*/ 263011 h 1306123"/>
                <a:gd name="connsiteX180" fmla="*/ 279660 w 2156174"/>
                <a:gd name="connsiteY180" fmla="*/ 255868 h 1306123"/>
                <a:gd name="connsiteX181" fmla="*/ 417773 w 2156174"/>
                <a:gd name="connsiteY181" fmla="*/ 158236 h 1306123"/>
                <a:gd name="connsiteX182" fmla="*/ 470161 w 2156174"/>
                <a:gd name="connsiteY182" fmla="*/ 132043 h 1306123"/>
                <a:gd name="connsiteX183" fmla="*/ 503498 w 2156174"/>
                <a:gd name="connsiteY183" fmla="*/ 112993 h 1306123"/>
                <a:gd name="connsiteX184" fmla="*/ 774961 w 2156174"/>
                <a:gd name="connsiteY184" fmla="*/ 41555 h 1306123"/>
                <a:gd name="connsiteX185" fmla="*/ 805916 w 2156174"/>
                <a:gd name="connsiteY185" fmla="*/ 24886 h 1306123"/>
                <a:gd name="connsiteX186" fmla="*/ 915454 w 2156174"/>
                <a:gd name="connsiteY186" fmla="*/ 20124 h 1306123"/>
                <a:gd name="connsiteX187" fmla="*/ 989272 w 2156174"/>
                <a:gd name="connsiteY187" fmla="*/ 1074 h 1306123"/>
                <a:gd name="connsiteX188" fmla="*/ 1096427 w 2156174"/>
                <a:gd name="connsiteY188"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258228 w 2156174"/>
                <a:gd name="connsiteY167" fmla="*/ 975005 h 1306123"/>
                <a:gd name="connsiteX168" fmla="*/ 134404 w 2156174"/>
                <a:gd name="connsiteY168" fmla="*/ 953573 h 1306123"/>
                <a:gd name="connsiteX169" fmla="*/ 112973 w 2156174"/>
                <a:gd name="connsiteY169" fmla="*/ 865468 h 1306123"/>
                <a:gd name="connsiteX170" fmla="*/ 67729 w 2156174"/>
                <a:gd name="connsiteY170" fmla="*/ 836893 h 1306123"/>
                <a:gd name="connsiteX171" fmla="*/ 41535 w 2156174"/>
                <a:gd name="connsiteY171" fmla="*/ 765455 h 1306123"/>
                <a:gd name="connsiteX172" fmla="*/ 1053 w 2156174"/>
                <a:gd name="connsiteY172" fmla="*/ 717830 h 1306123"/>
                <a:gd name="connsiteX173" fmla="*/ 12960 w 2156174"/>
                <a:gd name="connsiteY173" fmla="*/ 663061 h 1306123"/>
                <a:gd name="connsiteX174" fmla="*/ 43917 w 2156174"/>
                <a:gd name="connsiteY174" fmla="*/ 598768 h 1306123"/>
                <a:gd name="connsiteX175" fmla="*/ 48679 w 2156174"/>
                <a:gd name="connsiteY175" fmla="*/ 553524 h 1306123"/>
                <a:gd name="connsiteX176" fmla="*/ 127261 w 2156174"/>
                <a:gd name="connsiteY176" fmla="*/ 424936 h 1306123"/>
                <a:gd name="connsiteX177" fmla="*/ 158217 w 2156174"/>
                <a:gd name="connsiteY177" fmla="*/ 339211 h 1306123"/>
                <a:gd name="connsiteX178" fmla="*/ 205842 w 2156174"/>
                <a:gd name="connsiteY178" fmla="*/ 286824 h 1306123"/>
                <a:gd name="connsiteX179" fmla="*/ 246322 w 2156174"/>
                <a:gd name="connsiteY179" fmla="*/ 263011 h 1306123"/>
                <a:gd name="connsiteX180" fmla="*/ 279660 w 2156174"/>
                <a:gd name="connsiteY180" fmla="*/ 255868 h 1306123"/>
                <a:gd name="connsiteX181" fmla="*/ 417773 w 2156174"/>
                <a:gd name="connsiteY181" fmla="*/ 158236 h 1306123"/>
                <a:gd name="connsiteX182" fmla="*/ 470161 w 2156174"/>
                <a:gd name="connsiteY182" fmla="*/ 132043 h 1306123"/>
                <a:gd name="connsiteX183" fmla="*/ 503498 w 2156174"/>
                <a:gd name="connsiteY183" fmla="*/ 112993 h 1306123"/>
                <a:gd name="connsiteX184" fmla="*/ 774961 w 2156174"/>
                <a:gd name="connsiteY184" fmla="*/ 41555 h 1306123"/>
                <a:gd name="connsiteX185" fmla="*/ 805916 w 2156174"/>
                <a:gd name="connsiteY185" fmla="*/ 24886 h 1306123"/>
                <a:gd name="connsiteX186" fmla="*/ 915454 w 2156174"/>
                <a:gd name="connsiteY186" fmla="*/ 20124 h 1306123"/>
                <a:gd name="connsiteX187" fmla="*/ 989272 w 2156174"/>
                <a:gd name="connsiteY187" fmla="*/ 1074 h 1306123"/>
                <a:gd name="connsiteX188" fmla="*/ 1096427 w 2156174"/>
                <a:gd name="connsiteY188"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258228 w 2156174"/>
                <a:gd name="connsiteY167" fmla="*/ 975005 h 1306123"/>
                <a:gd name="connsiteX168" fmla="*/ 208222 w 2156174"/>
                <a:gd name="connsiteY168" fmla="*/ 1005961 h 1306123"/>
                <a:gd name="connsiteX169" fmla="*/ 134404 w 2156174"/>
                <a:gd name="connsiteY169" fmla="*/ 953573 h 1306123"/>
                <a:gd name="connsiteX170" fmla="*/ 112973 w 2156174"/>
                <a:gd name="connsiteY170" fmla="*/ 865468 h 1306123"/>
                <a:gd name="connsiteX171" fmla="*/ 67729 w 2156174"/>
                <a:gd name="connsiteY171" fmla="*/ 836893 h 1306123"/>
                <a:gd name="connsiteX172" fmla="*/ 41535 w 2156174"/>
                <a:gd name="connsiteY172" fmla="*/ 765455 h 1306123"/>
                <a:gd name="connsiteX173" fmla="*/ 1053 w 2156174"/>
                <a:gd name="connsiteY173" fmla="*/ 717830 h 1306123"/>
                <a:gd name="connsiteX174" fmla="*/ 12960 w 2156174"/>
                <a:gd name="connsiteY174" fmla="*/ 663061 h 1306123"/>
                <a:gd name="connsiteX175" fmla="*/ 43917 w 2156174"/>
                <a:gd name="connsiteY175" fmla="*/ 598768 h 1306123"/>
                <a:gd name="connsiteX176" fmla="*/ 48679 w 2156174"/>
                <a:gd name="connsiteY176" fmla="*/ 553524 h 1306123"/>
                <a:gd name="connsiteX177" fmla="*/ 127261 w 2156174"/>
                <a:gd name="connsiteY177" fmla="*/ 424936 h 1306123"/>
                <a:gd name="connsiteX178" fmla="*/ 158217 w 2156174"/>
                <a:gd name="connsiteY178" fmla="*/ 339211 h 1306123"/>
                <a:gd name="connsiteX179" fmla="*/ 205842 w 2156174"/>
                <a:gd name="connsiteY179" fmla="*/ 286824 h 1306123"/>
                <a:gd name="connsiteX180" fmla="*/ 246322 w 2156174"/>
                <a:gd name="connsiteY180" fmla="*/ 263011 h 1306123"/>
                <a:gd name="connsiteX181" fmla="*/ 279660 w 2156174"/>
                <a:gd name="connsiteY181" fmla="*/ 255868 h 1306123"/>
                <a:gd name="connsiteX182" fmla="*/ 417773 w 2156174"/>
                <a:gd name="connsiteY182" fmla="*/ 158236 h 1306123"/>
                <a:gd name="connsiteX183" fmla="*/ 470161 w 2156174"/>
                <a:gd name="connsiteY183" fmla="*/ 132043 h 1306123"/>
                <a:gd name="connsiteX184" fmla="*/ 503498 w 2156174"/>
                <a:gd name="connsiteY184" fmla="*/ 112993 h 1306123"/>
                <a:gd name="connsiteX185" fmla="*/ 774961 w 2156174"/>
                <a:gd name="connsiteY185" fmla="*/ 41555 h 1306123"/>
                <a:gd name="connsiteX186" fmla="*/ 805916 w 2156174"/>
                <a:gd name="connsiteY186" fmla="*/ 24886 h 1306123"/>
                <a:gd name="connsiteX187" fmla="*/ 915454 w 2156174"/>
                <a:gd name="connsiteY187" fmla="*/ 20124 h 1306123"/>
                <a:gd name="connsiteX188" fmla="*/ 989272 w 2156174"/>
                <a:gd name="connsiteY188" fmla="*/ 1074 h 1306123"/>
                <a:gd name="connsiteX189" fmla="*/ 1096427 w 2156174"/>
                <a:gd name="connsiteY189"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258228 w 2156174"/>
                <a:gd name="connsiteY167" fmla="*/ 975005 h 1306123"/>
                <a:gd name="connsiteX168" fmla="*/ 208222 w 2156174"/>
                <a:gd name="connsiteY168" fmla="*/ 1005961 h 1306123"/>
                <a:gd name="connsiteX169" fmla="*/ 134404 w 2156174"/>
                <a:gd name="connsiteY169" fmla="*/ 953573 h 1306123"/>
                <a:gd name="connsiteX170" fmla="*/ 112973 w 2156174"/>
                <a:gd name="connsiteY170" fmla="*/ 865468 h 1306123"/>
                <a:gd name="connsiteX171" fmla="*/ 67729 w 2156174"/>
                <a:gd name="connsiteY171" fmla="*/ 836893 h 1306123"/>
                <a:gd name="connsiteX172" fmla="*/ 41535 w 2156174"/>
                <a:gd name="connsiteY172" fmla="*/ 765455 h 1306123"/>
                <a:gd name="connsiteX173" fmla="*/ 1053 w 2156174"/>
                <a:gd name="connsiteY173" fmla="*/ 717830 h 1306123"/>
                <a:gd name="connsiteX174" fmla="*/ 12960 w 2156174"/>
                <a:gd name="connsiteY174" fmla="*/ 663061 h 1306123"/>
                <a:gd name="connsiteX175" fmla="*/ 43917 w 2156174"/>
                <a:gd name="connsiteY175" fmla="*/ 598768 h 1306123"/>
                <a:gd name="connsiteX176" fmla="*/ 48679 w 2156174"/>
                <a:gd name="connsiteY176" fmla="*/ 553524 h 1306123"/>
                <a:gd name="connsiteX177" fmla="*/ 127261 w 2156174"/>
                <a:gd name="connsiteY177" fmla="*/ 424936 h 1306123"/>
                <a:gd name="connsiteX178" fmla="*/ 158217 w 2156174"/>
                <a:gd name="connsiteY178" fmla="*/ 339211 h 1306123"/>
                <a:gd name="connsiteX179" fmla="*/ 205842 w 2156174"/>
                <a:gd name="connsiteY179" fmla="*/ 286824 h 1306123"/>
                <a:gd name="connsiteX180" fmla="*/ 246322 w 2156174"/>
                <a:gd name="connsiteY180" fmla="*/ 263011 h 1306123"/>
                <a:gd name="connsiteX181" fmla="*/ 279660 w 2156174"/>
                <a:gd name="connsiteY181" fmla="*/ 255868 h 1306123"/>
                <a:gd name="connsiteX182" fmla="*/ 417773 w 2156174"/>
                <a:gd name="connsiteY182" fmla="*/ 158236 h 1306123"/>
                <a:gd name="connsiteX183" fmla="*/ 470161 w 2156174"/>
                <a:gd name="connsiteY183" fmla="*/ 132043 h 1306123"/>
                <a:gd name="connsiteX184" fmla="*/ 503498 w 2156174"/>
                <a:gd name="connsiteY184" fmla="*/ 112993 h 1306123"/>
                <a:gd name="connsiteX185" fmla="*/ 774961 w 2156174"/>
                <a:gd name="connsiteY185" fmla="*/ 41555 h 1306123"/>
                <a:gd name="connsiteX186" fmla="*/ 805916 w 2156174"/>
                <a:gd name="connsiteY186" fmla="*/ 24886 h 1306123"/>
                <a:gd name="connsiteX187" fmla="*/ 915454 w 2156174"/>
                <a:gd name="connsiteY187" fmla="*/ 20124 h 1306123"/>
                <a:gd name="connsiteX188" fmla="*/ 989272 w 2156174"/>
                <a:gd name="connsiteY188" fmla="*/ 1074 h 1306123"/>
                <a:gd name="connsiteX189" fmla="*/ 1096427 w 2156174"/>
                <a:gd name="connsiteY189"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258228 w 2156174"/>
                <a:gd name="connsiteY167" fmla="*/ 975005 h 1306123"/>
                <a:gd name="connsiteX168" fmla="*/ 208222 w 2156174"/>
                <a:gd name="connsiteY168" fmla="*/ 1005961 h 1306123"/>
                <a:gd name="connsiteX169" fmla="*/ 134404 w 2156174"/>
                <a:gd name="connsiteY169" fmla="*/ 953573 h 1306123"/>
                <a:gd name="connsiteX170" fmla="*/ 112973 w 2156174"/>
                <a:gd name="connsiteY170" fmla="*/ 865468 h 1306123"/>
                <a:gd name="connsiteX171" fmla="*/ 67729 w 2156174"/>
                <a:gd name="connsiteY171" fmla="*/ 836893 h 1306123"/>
                <a:gd name="connsiteX172" fmla="*/ 41535 w 2156174"/>
                <a:gd name="connsiteY172" fmla="*/ 765455 h 1306123"/>
                <a:gd name="connsiteX173" fmla="*/ 1053 w 2156174"/>
                <a:gd name="connsiteY173" fmla="*/ 717830 h 1306123"/>
                <a:gd name="connsiteX174" fmla="*/ 12960 w 2156174"/>
                <a:gd name="connsiteY174" fmla="*/ 663061 h 1306123"/>
                <a:gd name="connsiteX175" fmla="*/ 43917 w 2156174"/>
                <a:gd name="connsiteY175" fmla="*/ 598768 h 1306123"/>
                <a:gd name="connsiteX176" fmla="*/ 48679 w 2156174"/>
                <a:gd name="connsiteY176" fmla="*/ 553524 h 1306123"/>
                <a:gd name="connsiteX177" fmla="*/ 127261 w 2156174"/>
                <a:gd name="connsiteY177" fmla="*/ 424936 h 1306123"/>
                <a:gd name="connsiteX178" fmla="*/ 158217 w 2156174"/>
                <a:gd name="connsiteY178" fmla="*/ 339211 h 1306123"/>
                <a:gd name="connsiteX179" fmla="*/ 205842 w 2156174"/>
                <a:gd name="connsiteY179" fmla="*/ 286824 h 1306123"/>
                <a:gd name="connsiteX180" fmla="*/ 246322 w 2156174"/>
                <a:gd name="connsiteY180" fmla="*/ 263011 h 1306123"/>
                <a:gd name="connsiteX181" fmla="*/ 279660 w 2156174"/>
                <a:gd name="connsiteY181" fmla="*/ 255868 h 1306123"/>
                <a:gd name="connsiteX182" fmla="*/ 417773 w 2156174"/>
                <a:gd name="connsiteY182" fmla="*/ 158236 h 1306123"/>
                <a:gd name="connsiteX183" fmla="*/ 470161 w 2156174"/>
                <a:gd name="connsiteY183" fmla="*/ 132043 h 1306123"/>
                <a:gd name="connsiteX184" fmla="*/ 503498 w 2156174"/>
                <a:gd name="connsiteY184" fmla="*/ 112993 h 1306123"/>
                <a:gd name="connsiteX185" fmla="*/ 774961 w 2156174"/>
                <a:gd name="connsiteY185" fmla="*/ 41555 h 1306123"/>
                <a:gd name="connsiteX186" fmla="*/ 805916 w 2156174"/>
                <a:gd name="connsiteY186" fmla="*/ 24886 h 1306123"/>
                <a:gd name="connsiteX187" fmla="*/ 915454 w 2156174"/>
                <a:gd name="connsiteY187" fmla="*/ 20124 h 1306123"/>
                <a:gd name="connsiteX188" fmla="*/ 989272 w 2156174"/>
                <a:gd name="connsiteY188" fmla="*/ 1074 h 1306123"/>
                <a:gd name="connsiteX189" fmla="*/ 1096427 w 2156174"/>
                <a:gd name="connsiteY189"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258228 w 2156174"/>
                <a:gd name="connsiteY167" fmla="*/ 975005 h 1306123"/>
                <a:gd name="connsiteX168" fmla="*/ 284422 w 2156174"/>
                <a:gd name="connsiteY168" fmla="*/ 1020249 h 1306123"/>
                <a:gd name="connsiteX169" fmla="*/ 208222 w 2156174"/>
                <a:gd name="connsiteY169" fmla="*/ 1005961 h 1306123"/>
                <a:gd name="connsiteX170" fmla="*/ 134404 w 2156174"/>
                <a:gd name="connsiteY170" fmla="*/ 953573 h 1306123"/>
                <a:gd name="connsiteX171" fmla="*/ 112973 w 2156174"/>
                <a:gd name="connsiteY171" fmla="*/ 865468 h 1306123"/>
                <a:gd name="connsiteX172" fmla="*/ 67729 w 2156174"/>
                <a:gd name="connsiteY172" fmla="*/ 836893 h 1306123"/>
                <a:gd name="connsiteX173" fmla="*/ 41535 w 2156174"/>
                <a:gd name="connsiteY173" fmla="*/ 765455 h 1306123"/>
                <a:gd name="connsiteX174" fmla="*/ 1053 w 2156174"/>
                <a:gd name="connsiteY174" fmla="*/ 717830 h 1306123"/>
                <a:gd name="connsiteX175" fmla="*/ 12960 w 2156174"/>
                <a:gd name="connsiteY175" fmla="*/ 663061 h 1306123"/>
                <a:gd name="connsiteX176" fmla="*/ 43917 w 2156174"/>
                <a:gd name="connsiteY176" fmla="*/ 598768 h 1306123"/>
                <a:gd name="connsiteX177" fmla="*/ 48679 w 2156174"/>
                <a:gd name="connsiteY177" fmla="*/ 553524 h 1306123"/>
                <a:gd name="connsiteX178" fmla="*/ 127261 w 2156174"/>
                <a:gd name="connsiteY178" fmla="*/ 424936 h 1306123"/>
                <a:gd name="connsiteX179" fmla="*/ 158217 w 2156174"/>
                <a:gd name="connsiteY179" fmla="*/ 339211 h 1306123"/>
                <a:gd name="connsiteX180" fmla="*/ 205842 w 2156174"/>
                <a:gd name="connsiteY180" fmla="*/ 286824 h 1306123"/>
                <a:gd name="connsiteX181" fmla="*/ 246322 w 2156174"/>
                <a:gd name="connsiteY181" fmla="*/ 263011 h 1306123"/>
                <a:gd name="connsiteX182" fmla="*/ 279660 w 2156174"/>
                <a:gd name="connsiteY182" fmla="*/ 255868 h 1306123"/>
                <a:gd name="connsiteX183" fmla="*/ 417773 w 2156174"/>
                <a:gd name="connsiteY183" fmla="*/ 158236 h 1306123"/>
                <a:gd name="connsiteX184" fmla="*/ 470161 w 2156174"/>
                <a:gd name="connsiteY184" fmla="*/ 132043 h 1306123"/>
                <a:gd name="connsiteX185" fmla="*/ 503498 w 2156174"/>
                <a:gd name="connsiteY185" fmla="*/ 112993 h 1306123"/>
                <a:gd name="connsiteX186" fmla="*/ 774961 w 2156174"/>
                <a:gd name="connsiteY186" fmla="*/ 41555 h 1306123"/>
                <a:gd name="connsiteX187" fmla="*/ 805916 w 2156174"/>
                <a:gd name="connsiteY187" fmla="*/ 24886 h 1306123"/>
                <a:gd name="connsiteX188" fmla="*/ 915454 w 2156174"/>
                <a:gd name="connsiteY188" fmla="*/ 20124 h 1306123"/>
                <a:gd name="connsiteX189" fmla="*/ 989272 w 2156174"/>
                <a:gd name="connsiteY189" fmla="*/ 1074 h 1306123"/>
                <a:gd name="connsiteX190" fmla="*/ 1096427 w 2156174"/>
                <a:gd name="connsiteY190"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386815 w 2156174"/>
                <a:gd name="connsiteY167" fmla="*/ 1077399 h 1306123"/>
                <a:gd name="connsiteX168" fmla="*/ 284422 w 2156174"/>
                <a:gd name="connsiteY168" fmla="*/ 1020249 h 1306123"/>
                <a:gd name="connsiteX169" fmla="*/ 208222 w 2156174"/>
                <a:gd name="connsiteY169" fmla="*/ 1005961 h 1306123"/>
                <a:gd name="connsiteX170" fmla="*/ 134404 w 2156174"/>
                <a:gd name="connsiteY170" fmla="*/ 953573 h 1306123"/>
                <a:gd name="connsiteX171" fmla="*/ 112973 w 2156174"/>
                <a:gd name="connsiteY171" fmla="*/ 865468 h 1306123"/>
                <a:gd name="connsiteX172" fmla="*/ 67729 w 2156174"/>
                <a:gd name="connsiteY172" fmla="*/ 836893 h 1306123"/>
                <a:gd name="connsiteX173" fmla="*/ 41535 w 2156174"/>
                <a:gd name="connsiteY173" fmla="*/ 765455 h 1306123"/>
                <a:gd name="connsiteX174" fmla="*/ 1053 w 2156174"/>
                <a:gd name="connsiteY174" fmla="*/ 717830 h 1306123"/>
                <a:gd name="connsiteX175" fmla="*/ 12960 w 2156174"/>
                <a:gd name="connsiteY175" fmla="*/ 663061 h 1306123"/>
                <a:gd name="connsiteX176" fmla="*/ 43917 w 2156174"/>
                <a:gd name="connsiteY176" fmla="*/ 598768 h 1306123"/>
                <a:gd name="connsiteX177" fmla="*/ 48679 w 2156174"/>
                <a:gd name="connsiteY177" fmla="*/ 553524 h 1306123"/>
                <a:gd name="connsiteX178" fmla="*/ 127261 w 2156174"/>
                <a:gd name="connsiteY178" fmla="*/ 424936 h 1306123"/>
                <a:gd name="connsiteX179" fmla="*/ 158217 w 2156174"/>
                <a:gd name="connsiteY179" fmla="*/ 339211 h 1306123"/>
                <a:gd name="connsiteX180" fmla="*/ 205842 w 2156174"/>
                <a:gd name="connsiteY180" fmla="*/ 286824 h 1306123"/>
                <a:gd name="connsiteX181" fmla="*/ 246322 w 2156174"/>
                <a:gd name="connsiteY181" fmla="*/ 263011 h 1306123"/>
                <a:gd name="connsiteX182" fmla="*/ 279660 w 2156174"/>
                <a:gd name="connsiteY182" fmla="*/ 255868 h 1306123"/>
                <a:gd name="connsiteX183" fmla="*/ 417773 w 2156174"/>
                <a:gd name="connsiteY183" fmla="*/ 158236 h 1306123"/>
                <a:gd name="connsiteX184" fmla="*/ 470161 w 2156174"/>
                <a:gd name="connsiteY184" fmla="*/ 132043 h 1306123"/>
                <a:gd name="connsiteX185" fmla="*/ 503498 w 2156174"/>
                <a:gd name="connsiteY185" fmla="*/ 112993 h 1306123"/>
                <a:gd name="connsiteX186" fmla="*/ 774961 w 2156174"/>
                <a:gd name="connsiteY186" fmla="*/ 41555 h 1306123"/>
                <a:gd name="connsiteX187" fmla="*/ 805916 w 2156174"/>
                <a:gd name="connsiteY187" fmla="*/ 24886 h 1306123"/>
                <a:gd name="connsiteX188" fmla="*/ 915454 w 2156174"/>
                <a:gd name="connsiteY188" fmla="*/ 20124 h 1306123"/>
                <a:gd name="connsiteX189" fmla="*/ 989272 w 2156174"/>
                <a:gd name="connsiteY189" fmla="*/ 1074 h 1306123"/>
                <a:gd name="connsiteX190" fmla="*/ 1096427 w 2156174"/>
                <a:gd name="connsiteY190"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386815 w 2156174"/>
                <a:gd name="connsiteY167" fmla="*/ 1077399 h 1306123"/>
                <a:gd name="connsiteX168" fmla="*/ 284422 w 2156174"/>
                <a:gd name="connsiteY168" fmla="*/ 1020249 h 1306123"/>
                <a:gd name="connsiteX169" fmla="*/ 208222 w 2156174"/>
                <a:gd name="connsiteY169" fmla="*/ 1005961 h 1306123"/>
                <a:gd name="connsiteX170" fmla="*/ 134404 w 2156174"/>
                <a:gd name="connsiteY170" fmla="*/ 953573 h 1306123"/>
                <a:gd name="connsiteX171" fmla="*/ 112973 w 2156174"/>
                <a:gd name="connsiteY171" fmla="*/ 865468 h 1306123"/>
                <a:gd name="connsiteX172" fmla="*/ 67729 w 2156174"/>
                <a:gd name="connsiteY172" fmla="*/ 836893 h 1306123"/>
                <a:gd name="connsiteX173" fmla="*/ 41535 w 2156174"/>
                <a:gd name="connsiteY173" fmla="*/ 765455 h 1306123"/>
                <a:gd name="connsiteX174" fmla="*/ 1053 w 2156174"/>
                <a:gd name="connsiteY174" fmla="*/ 717830 h 1306123"/>
                <a:gd name="connsiteX175" fmla="*/ 12960 w 2156174"/>
                <a:gd name="connsiteY175" fmla="*/ 663061 h 1306123"/>
                <a:gd name="connsiteX176" fmla="*/ 43917 w 2156174"/>
                <a:gd name="connsiteY176" fmla="*/ 598768 h 1306123"/>
                <a:gd name="connsiteX177" fmla="*/ 48679 w 2156174"/>
                <a:gd name="connsiteY177" fmla="*/ 553524 h 1306123"/>
                <a:gd name="connsiteX178" fmla="*/ 127261 w 2156174"/>
                <a:gd name="connsiteY178" fmla="*/ 424936 h 1306123"/>
                <a:gd name="connsiteX179" fmla="*/ 158217 w 2156174"/>
                <a:gd name="connsiteY179" fmla="*/ 339211 h 1306123"/>
                <a:gd name="connsiteX180" fmla="*/ 205842 w 2156174"/>
                <a:gd name="connsiteY180" fmla="*/ 286824 h 1306123"/>
                <a:gd name="connsiteX181" fmla="*/ 246322 w 2156174"/>
                <a:gd name="connsiteY181" fmla="*/ 263011 h 1306123"/>
                <a:gd name="connsiteX182" fmla="*/ 279660 w 2156174"/>
                <a:gd name="connsiteY182" fmla="*/ 255868 h 1306123"/>
                <a:gd name="connsiteX183" fmla="*/ 417773 w 2156174"/>
                <a:gd name="connsiteY183" fmla="*/ 158236 h 1306123"/>
                <a:gd name="connsiteX184" fmla="*/ 470161 w 2156174"/>
                <a:gd name="connsiteY184" fmla="*/ 132043 h 1306123"/>
                <a:gd name="connsiteX185" fmla="*/ 503498 w 2156174"/>
                <a:gd name="connsiteY185" fmla="*/ 112993 h 1306123"/>
                <a:gd name="connsiteX186" fmla="*/ 774961 w 2156174"/>
                <a:gd name="connsiteY186" fmla="*/ 41555 h 1306123"/>
                <a:gd name="connsiteX187" fmla="*/ 805916 w 2156174"/>
                <a:gd name="connsiteY187" fmla="*/ 24886 h 1306123"/>
                <a:gd name="connsiteX188" fmla="*/ 915454 w 2156174"/>
                <a:gd name="connsiteY188" fmla="*/ 20124 h 1306123"/>
                <a:gd name="connsiteX189" fmla="*/ 989272 w 2156174"/>
                <a:gd name="connsiteY189" fmla="*/ 1074 h 1306123"/>
                <a:gd name="connsiteX190" fmla="*/ 1096427 w 2156174"/>
                <a:gd name="connsiteY190"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386815 w 2156174"/>
                <a:gd name="connsiteY167" fmla="*/ 1077399 h 1306123"/>
                <a:gd name="connsiteX168" fmla="*/ 327285 w 2156174"/>
                <a:gd name="connsiteY168" fmla="*/ 1070255 h 1306123"/>
                <a:gd name="connsiteX169" fmla="*/ 284422 w 2156174"/>
                <a:gd name="connsiteY169" fmla="*/ 1020249 h 1306123"/>
                <a:gd name="connsiteX170" fmla="*/ 208222 w 2156174"/>
                <a:gd name="connsiteY170" fmla="*/ 1005961 h 1306123"/>
                <a:gd name="connsiteX171" fmla="*/ 134404 w 2156174"/>
                <a:gd name="connsiteY171" fmla="*/ 953573 h 1306123"/>
                <a:gd name="connsiteX172" fmla="*/ 112973 w 2156174"/>
                <a:gd name="connsiteY172" fmla="*/ 865468 h 1306123"/>
                <a:gd name="connsiteX173" fmla="*/ 67729 w 2156174"/>
                <a:gd name="connsiteY173" fmla="*/ 836893 h 1306123"/>
                <a:gd name="connsiteX174" fmla="*/ 41535 w 2156174"/>
                <a:gd name="connsiteY174" fmla="*/ 765455 h 1306123"/>
                <a:gd name="connsiteX175" fmla="*/ 1053 w 2156174"/>
                <a:gd name="connsiteY175" fmla="*/ 717830 h 1306123"/>
                <a:gd name="connsiteX176" fmla="*/ 12960 w 2156174"/>
                <a:gd name="connsiteY176" fmla="*/ 663061 h 1306123"/>
                <a:gd name="connsiteX177" fmla="*/ 43917 w 2156174"/>
                <a:gd name="connsiteY177" fmla="*/ 598768 h 1306123"/>
                <a:gd name="connsiteX178" fmla="*/ 48679 w 2156174"/>
                <a:gd name="connsiteY178" fmla="*/ 553524 h 1306123"/>
                <a:gd name="connsiteX179" fmla="*/ 127261 w 2156174"/>
                <a:gd name="connsiteY179" fmla="*/ 424936 h 1306123"/>
                <a:gd name="connsiteX180" fmla="*/ 158217 w 2156174"/>
                <a:gd name="connsiteY180" fmla="*/ 339211 h 1306123"/>
                <a:gd name="connsiteX181" fmla="*/ 205842 w 2156174"/>
                <a:gd name="connsiteY181" fmla="*/ 286824 h 1306123"/>
                <a:gd name="connsiteX182" fmla="*/ 246322 w 2156174"/>
                <a:gd name="connsiteY182" fmla="*/ 263011 h 1306123"/>
                <a:gd name="connsiteX183" fmla="*/ 279660 w 2156174"/>
                <a:gd name="connsiteY183" fmla="*/ 255868 h 1306123"/>
                <a:gd name="connsiteX184" fmla="*/ 417773 w 2156174"/>
                <a:gd name="connsiteY184" fmla="*/ 158236 h 1306123"/>
                <a:gd name="connsiteX185" fmla="*/ 470161 w 2156174"/>
                <a:gd name="connsiteY185" fmla="*/ 132043 h 1306123"/>
                <a:gd name="connsiteX186" fmla="*/ 503498 w 2156174"/>
                <a:gd name="connsiteY186" fmla="*/ 112993 h 1306123"/>
                <a:gd name="connsiteX187" fmla="*/ 774961 w 2156174"/>
                <a:gd name="connsiteY187" fmla="*/ 41555 h 1306123"/>
                <a:gd name="connsiteX188" fmla="*/ 805916 w 2156174"/>
                <a:gd name="connsiteY188" fmla="*/ 24886 h 1306123"/>
                <a:gd name="connsiteX189" fmla="*/ 915454 w 2156174"/>
                <a:gd name="connsiteY189" fmla="*/ 20124 h 1306123"/>
                <a:gd name="connsiteX190" fmla="*/ 989272 w 2156174"/>
                <a:gd name="connsiteY190" fmla="*/ 1074 h 1306123"/>
                <a:gd name="connsiteX191" fmla="*/ 1096427 w 2156174"/>
                <a:gd name="connsiteY191"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386815 w 2156174"/>
                <a:gd name="connsiteY167" fmla="*/ 1077399 h 1306123"/>
                <a:gd name="connsiteX168" fmla="*/ 327285 w 2156174"/>
                <a:gd name="connsiteY168" fmla="*/ 1070255 h 1306123"/>
                <a:gd name="connsiteX169" fmla="*/ 274897 w 2156174"/>
                <a:gd name="connsiteY169" fmla="*/ 1027393 h 1306123"/>
                <a:gd name="connsiteX170" fmla="*/ 208222 w 2156174"/>
                <a:gd name="connsiteY170" fmla="*/ 1005961 h 1306123"/>
                <a:gd name="connsiteX171" fmla="*/ 134404 w 2156174"/>
                <a:gd name="connsiteY171" fmla="*/ 953573 h 1306123"/>
                <a:gd name="connsiteX172" fmla="*/ 112973 w 2156174"/>
                <a:gd name="connsiteY172" fmla="*/ 865468 h 1306123"/>
                <a:gd name="connsiteX173" fmla="*/ 67729 w 2156174"/>
                <a:gd name="connsiteY173" fmla="*/ 836893 h 1306123"/>
                <a:gd name="connsiteX174" fmla="*/ 41535 w 2156174"/>
                <a:gd name="connsiteY174" fmla="*/ 765455 h 1306123"/>
                <a:gd name="connsiteX175" fmla="*/ 1053 w 2156174"/>
                <a:gd name="connsiteY175" fmla="*/ 717830 h 1306123"/>
                <a:gd name="connsiteX176" fmla="*/ 12960 w 2156174"/>
                <a:gd name="connsiteY176" fmla="*/ 663061 h 1306123"/>
                <a:gd name="connsiteX177" fmla="*/ 43917 w 2156174"/>
                <a:gd name="connsiteY177" fmla="*/ 598768 h 1306123"/>
                <a:gd name="connsiteX178" fmla="*/ 48679 w 2156174"/>
                <a:gd name="connsiteY178" fmla="*/ 553524 h 1306123"/>
                <a:gd name="connsiteX179" fmla="*/ 127261 w 2156174"/>
                <a:gd name="connsiteY179" fmla="*/ 424936 h 1306123"/>
                <a:gd name="connsiteX180" fmla="*/ 158217 w 2156174"/>
                <a:gd name="connsiteY180" fmla="*/ 339211 h 1306123"/>
                <a:gd name="connsiteX181" fmla="*/ 205842 w 2156174"/>
                <a:gd name="connsiteY181" fmla="*/ 286824 h 1306123"/>
                <a:gd name="connsiteX182" fmla="*/ 246322 w 2156174"/>
                <a:gd name="connsiteY182" fmla="*/ 263011 h 1306123"/>
                <a:gd name="connsiteX183" fmla="*/ 279660 w 2156174"/>
                <a:gd name="connsiteY183" fmla="*/ 255868 h 1306123"/>
                <a:gd name="connsiteX184" fmla="*/ 417773 w 2156174"/>
                <a:gd name="connsiteY184" fmla="*/ 158236 h 1306123"/>
                <a:gd name="connsiteX185" fmla="*/ 470161 w 2156174"/>
                <a:gd name="connsiteY185" fmla="*/ 132043 h 1306123"/>
                <a:gd name="connsiteX186" fmla="*/ 503498 w 2156174"/>
                <a:gd name="connsiteY186" fmla="*/ 112993 h 1306123"/>
                <a:gd name="connsiteX187" fmla="*/ 774961 w 2156174"/>
                <a:gd name="connsiteY187" fmla="*/ 41555 h 1306123"/>
                <a:gd name="connsiteX188" fmla="*/ 805916 w 2156174"/>
                <a:gd name="connsiteY188" fmla="*/ 24886 h 1306123"/>
                <a:gd name="connsiteX189" fmla="*/ 915454 w 2156174"/>
                <a:gd name="connsiteY189" fmla="*/ 20124 h 1306123"/>
                <a:gd name="connsiteX190" fmla="*/ 989272 w 2156174"/>
                <a:gd name="connsiteY190" fmla="*/ 1074 h 1306123"/>
                <a:gd name="connsiteX191" fmla="*/ 1096427 w 2156174"/>
                <a:gd name="connsiteY191"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386815 w 2156174"/>
                <a:gd name="connsiteY167" fmla="*/ 1077399 h 1306123"/>
                <a:gd name="connsiteX168" fmla="*/ 379673 w 2156174"/>
                <a:gd name="connsiteY168" fmla="*/ 1027393 h 1306123"/>
                <a:gd name="connsiteX169" fmla="*/ 274897 w 2156174"/>
                <a:gd name="connsiteY169" fmla="*/ 1027393 h 1306123"/>
                <a:gd name="connsiteX170" fmla="*/ 208222 w 2156174"/>
                <a:gd name="connsiteY170" fmla="*/ 1005961 h 1306123"/>
                <a:gd name="connsiteX171" fmla="*/ 134404 w 2156174"/>
                <a:gd name="connsiteY171" fmla="*/ 953573 h 1306123"/>
                <a:gd name="connsiteX172" fmla="*/ 112973 w 2156174"/>
                <a:gd name="connsiteY172" fmla="*/ 865468 h 1306123"/>
                <a:gd name="connsiteX173" fmla="*/ 67729 w 2156174"/>
                <a:gd name="connsiteY173" fmla="*/ 836893 h 1306123"/>
                <a:gd name="connsiteX174" fmla="*/ 41535 w 2156174"/>
                <a:gd name="connsiteY174" fmla="*/ 765455 h 1306123"/>
                <a:gd name="connsiteX175" fmla="*/ 1053 w 2156174"/>
                <a:gd name="connsiteY175" fmla="*/ 717830 h 1306123"/>
                <a:gd name="connsiteX176" fmla="*/ 12960 w 2156174"/>
                <a:gd name="connsiteY176" fmla="*/ 663061 h 1306123"/>
                <a:gd name="connsiteX177" fmla="*/ 43917 w 2156174"/>
                <a:gd name="connsiteY177" fmla="*/ 598768 h 1306123"/>
                <a:gd name="connsiteX178" fmla="*/ 48679 w 2156174"/>
                <a:gd name="connsiteY178" fmla="*/ 553524 h 1306123"/>
                <a:gd name="connsiteX179" fmla="*/ 127261 w 2156174"/>
                <a:gd name="connsiteY179" fmla="*/ 424936 h 1306123"/>
                <a:gd name="connsiteX180" fmla="*/ 158217 w 2156174"/>
                <a:gd name="connsiteY180" fmla="*/ 339211 h 1306123"/>
                <a:gd name="connsiteX181" fmla="*/ 205842 w 2156174"/>
                <a:gd name="connsiteY181" fmla="*/ 286824 h 1306123"/>
                <a:gd name="connsiteX182" fmla="*/ 246322 w 2156174"/>
                <a:gd name="connsiteY182" fmla="*/ 263011 h 1306123"/>
                <a:gd name="connsiteX183" fmla="*/ 279660 w 2156174"/>
                <a:gd name="connsiteY183" fmla="*/ 255868 h 1306123"/>
                <a:gd name="connsiteX184" fmla="*/ 417773 w 2156174"/>
                <a:gd name="connsiteY184" fmla="*/ 158236 h 1306123"/>
                <a:gd name="connsiteX185" fmla="*/ 470161 w 2156174"/>
                <a:gd name="connsiteY185" fmla="*/ 132043 h 1306123"/>
                <a:gd name="connsiteX186" fmla="*/ 503498 w 2156174"/>
                <a:gd name="connsiteY186" fmla="*/ 112993 h 1306123"/>
                <a:gd name="connsiteX187" fmla="*/ 774961 w 2156174"/>
                <a:gd name="connsiteY187" fmla="*/ 41555 h 1306123"/>
                <a:gd name="connsiteX188" fmla="*/ 805916 w 2156174"/>
                <a:gd name="connsiteY188" fmla="*/ 24886 h 1306123"/>
                <a:gd name="connsiteX189" fmla="*/ 915454 w 2156174"/>
                <a:gd name="connsiteY189" fmla="*/ 20124 h 1306123"/>
                <a:gd name="connsiteX190" fmla="*/ 989272 w 2156174"/>
                <a:gd name="connsiteY190" fmla="*/ 1074 h 1306123"/>
                <a:gd name="connsiteX191" fmla="*/ 1096427 w 2156174"/>
                <a:gd name="connsiteY191"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386815 w 2156174"/>
                <a:gd name="connsiteY167" fmla="*/ 1077399 h 1306123"/>
                <a:gd name="connsiteX168" fmla="*/ 379673 w 2156174"/>
                <a:gd name="connsiteY168" fmla="*/ 1027393 h 1306123"/>
                <a:gd name="connsiteX169" fmla="*/ 274897 w 2156174"/>
                <a:gd name="connsiteY169" fmla="*/ 1027393 h 1306123"/>
                <a:gd name="connsiteX170" fmla="*/ 208222 w 2156174"/>
                <a:gd name="connsiteY170" fmla="*/ 1005961 h 1306123"/>
                <a:gd name="connsiteX171" fmla="*/ 134404 w 2156174"/>
                <a:gd name="connsiteY171" fmla="*/ 953573 h 1306123"/>
                <a:gd name="connsiteX172" fmla="*/ 112973 w 2156174"/>
                <a:gd name="connsiteY172" fmla="*/ 865468 h 1306123"/>
                <a:gd name="connsiteX173" fmla="*/ 67729 w 2156174"/>
                <a:gd name="connsiteY173" fmla="*/ 836893 h 1306123"/>
                <a:gd name="connsiteX174" fmla="*/ 41535 w 2156174"/>
                <a:gd name="connsiteY174" fmla="*/ 765455 h 1306123"/>
                <a:gd name="connsiteX175" fmla="*/ 1053 w 2156174"/>
                <a:gd name="connsiteY175" fmla="*/ 717830 h 1306123"/>
                <a:gd name="connsiteX176" fmla="*/ 12960 w 2156174"/>
                <a:gd name="connsiteY176" fmla="*/ 663061 h 1306123"/>
                <a:gd name="connsiteX177" fmla="*/ 43917 w 2156174"/>
                <a:gd name="connsiteY177" fmla="*/ 598768 h 1306123"/>
                <a:gd name="connsiteX178" fmla="*/ 48679 w 2156174"/>
                <a:gd name="connsiteY178" fmla="*/ 553524 h 1306123"/>
                <a:gd name="connsiteX179" fmla="*/ 127261 w 2156174"/>
                <a:gd name="connsiteY179" fmla="*/ 424936 h 1306123"/>
                <a:gd name="connsiteX180" fmla="*/ 158217 w 2156174"/>
                <a:gd name="connsiteY180" fmla="*/ 339211 h 1306123"/>
                <a:gd name="connsiteX181" fmla="*/ 205842 w 2156174"/>
                <a:gd name="connsiteY181" fmla="*/ 286824 h 1306123"/>
                <a:gd name="connsiteX182" fmla="*/ 246322 w 2156174"/>
                <a:gd name="connsiteY182" fmla="*/ 263011 h 1306123"/>
                <a:gd name="connsiteX183" fmla="*/ 279660 w 2156174"/>
                <a:gd name="connsiteY183" fmla="*/ 255868 h 1306123"/>
                <a:gd name="connsiteX184" fmla="*/ 417773 w 2156174"/>
                <a:gd name="connsiteY184" fmla="*/ 158236 h 1306123"/>
                <a:gd name="connsiteX185" fmla="*/ 470161 w 2156174"/>
                <a:gd name="connsiteY185" fmla="*/ 132043 h 1306123"/>
                <a:gd name="connsiteX186" fmla="*/ 503498 w 2156174"/>
                <a:gd name="connsiteY186" fmla="*/ 112993 h 1306123"/>
                <a:gd name="connsiteX187" fmla="*/ 774961 w 2156174"/>
                <a:gd name="connsiteY187" fmla="*/ 41555 h 1306123"/>
                <a:gd name="connsiteX188" fmla="*/ 805916 w 2156174"/>
                <a:gd name="connsiteY188" fmla="*/ 24886 h 1306123"/>
                <a:gd name="connsiteX189" fmla="*/ 915454 w 2156174"/>
                <a:gd name="connsiteY189" fmla="*/ 20124 h 1306123"/>
                <a:gd name="connsiteX190" fmla="*/ 989272 w 2156174"/>
                <a:gd name="connsiteY190" fmla="*/ 1074 h 1306123"/>
                <a:gd name="connsiteX191" fmla="*/ 1096427 w 2156174"/>
                <a:gd name="connsiteY191"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386815 w 2156174"/>
                <a:gd name="connsiteY167" fmla="*/ 1077399 h 1306123"/>
                <a:gd name="connsiteX168" fmla="*/ 308236 w 2156174"/>
                <a:gd name="connsiteY168" fmla="*/ 1053587 h 1306123"/>
                <a:gd name="connsiteX169" fmla="*/ 274897 w 2156174"/>
                <a:gd name="connsiteY169" fmla="*/ 1027393 h 1306123"/>
                <a:gd name="connsiteX170" fmla="*/ 208222 w 2156174"/>
                <a:gd name="connsiteY170" fmla="*/ 1005961 h 1306123"/>
                <a:gd name="connsiteX171" fmla="*/ 134404 w 2156174"/>
                <a:gd name="connsiteY171" fmla="*/ 953573 h 1306123"/>
                <a:gd name="connsiteX172" fmla="*/ 112973 w 2156174"/>
                <a:gd name="connsiteY172" fmla="*/ 865468 h 1306123"/>
                <a:gd name="connsiteX173" fmla="*/ 67729 w 2156174"/>
                <a:gd name="connsiteY173" fmla="*/ 836893 h 1306123"/>
                <a:gd name="connsiteX174" fmla="*/ 41535 w 2156174"/>
                <a:gd name="connsiteY174" fmla="*/ 765455 h 1306123"/>
                <a:gd name="connsiteX175" fmla="*/ 1053 w 2156174"/>
                <a:gd name="connsiteY175" fmla="*/ 717830 h 1306123"/>
                <a:gd name="connsiteX176" fmla="*/ 12960 w 2156174"/>
                <a:gd name="connsiteY176" fmla="*/ 663061 h 1306123"/>
                <a:gd name="connsiteX177" fmla="*/ 43917 w 2156174"/>
                <a:gd name="connsiteY177" fmla="*/ 598768 h 1306123"/>
                <a:gd name="connsiteX178" fmla="*/ 48679 w 2156174"/>
                <a:gd name="connsiteY178" fmla="*/ 553524 h 1306123"/>
                <a:gd name="connsiteX179" fmla="*/ 127261 w 2156174"/>
                <a:gd name="connsiteY179" fmla="*/ 424936 h 1306123"/>
                <a:gd name="connsiteX180" fmla="*/ 158217 w 2156174"/>
                <a:gd name="connsiteY180" fmla="*/ 339211 h 1306123"/>
                <a:gd name="connsiteX181" fmla="*/ 205842 w 2156174"/>
                <a:gd name="connsiteY181" fmla="*/ 286824 h 1306123"/>
                <a:gd name="connsiteX182" fmla="*/ 246322 w 2156174"/>
                <a:gd name="connsiteY182" fmla="*/ 263011 h 1306123"/>
                <a:gd name="connsiteX183" fmla="*/ 279660 w 2156174"/>
                <a:gd name="connsiteY183" fmla="*/ 255868 h 1306123"/>
                <a:gd name="connsiteX184" fmla="*/ 417773 w 2156174"/>
                <a:gd name="connsiteY184" fmla="*/ 158236 h 1306123"/>
                <a:gd name="connsiteX185" fmla="*/ 470161 w 2156174"/>
                <a:gd name="connsiteY185" fmla="*/ 132043 h 1306123"/>
                <a:gd name="connsiteX186" fmla="*/ 503498 w 2156174"/>
                <a:gd name="connsiteY186" fmla="*/ 112993 h 1306123"/>
                <a:gd name="connsiteX187" fmla="*/ 774961 w 2156174"/>
                <a:gd name="connsiteY187" fmla="*/ 41555 h 1306123"/>
                <a:gd name="connsiteX188" fmla="*/ 805916 w 2156174"/>
                <a:gd name="connsiteY188" fmla="*/ 24886 h 1306123"/>
                <a:gd name="connsiteX189" fmla="*/ 915454 w 2156174"/>
                <a:gd name="connsiteY189" fmla="*/ 20124 h 1306123"/>
                <a:gd name="connsiteX190" fmla="*/ 989272 w 2156174"/>
                <a:gd name="connsiteY190" fmla="*/ 1074 h 1306123"/>
                <a:gd name="connsiteX191" fmla="*/ 1096427 w 2156174"/>
                <a:gd name="connsiteY191"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386815 w 2156174"/>
                <a:gd name="connsiteY167" fmla="*/ 1077399 h 1306123"/>
                <a:gd name="connsiteX168" fmla="*/ 358241 w 2156174"/>
                <a:gd name="connsiteY168" fmla="*/ 1075018 h 1306123"/>
                <a:gd name="connsiteX169" fmla="*/ 308236 w 2156174"/>
                <a:gd name="connsiteY169" fmla="*/ 1053587 h 1306123"/>
                <a:gd name="connsiteX170" fmla="*/ 274897 w 2156174"/>
                <a:gd name="connsiteY170" fmla="*/ 1027393 h 1306123"/>
                <a:gd name="connsiteX171" fmla="*/ 208222 w 2156174"/>
                <a:gd name="connsiteY171" fmla="*/ 1005961 h 1306123"/>
                <a:gd name="connsiteX172" fmla="*/ 134404 w 2156174"/>
                <a:gd name="connsiteY172" fmla="*/ 953573 h 1306123"/>
                <a:gd name="connsiteX173" fmla="*/ 112973 w 2156174"/>
                <a:gd name="connsiteY173" fmla="*/ 865468 h 1306123"/>
                <a:gd name="connsiteX174" fmla="*/ 67729 w 2156174"/>
                <a:gd name="connsiteY174" fmla="*/ 836893 h 1306123"/>
                <a:gd name="connsiteX175" fmla="*/ 41535 w 2156174"/>
                <a:gd name="connsiteY175" fmla="*/ 765455 h 1306123"/>
                <a:gd name="connsiteX176" fmla="*/ 1053 w 2156174"/>
                <a:gd name="connsiteY176" fmla="*/ 717830 h 1306123"/>
                <a:gd name="connsiteX177" fmla="*/ 12960 w 2156174"/>
                <a:gd name="connsiteY177" fmla="*/ 663061 h 1306123"/>
                <a:gd name="connsiteX178" fmla="*/ 43917 w 2156174"/>
                <a:gd name="connsiteY178" fmla="*/ 598768 h 1306123"/>
                <a:gd name="connsiteX179" fmla="*/ 48679 w 2156174"/>
                <a:gd name="connsiteY179" fmla="*/ 553524 h 1306123"/>
                <a:gd name="connsiteX180" fmla="*/ 127261 w 2156174"/>
                <a:gd name="connsiteY180" fmla="*/ 424936 h 1306123"/>
                <a:gd name="connsiteX181" fmla="*/ 158217 w 2156174"/>
                <a:gd name="connsiteY181" fmla="*/ 339211 h 1306123"/>
                <a:gd name="connsiteX182" fmla="*/ 205842 w 2156174"/>
                <a:gd name="connsiteY182" fmla="*/ 286824 h 1306123"/>
                <a:gd name="connsiteX183" fmla="*/ 246322 w 2156174"/>
                <a:gd name="connsiteY183" fmla="*/ 263011 h 1306123"/>
                <a:gd name="connsiteX184" fmla="*/ 279660 w 2156174"/>
                <a:gd name="connsiteY184" fmla="*/ 255868 h 1306123"/>
                <a:gd name="connsiteX185" fmla="*/ 417773 w 2156174"/>
                <a:gd name="connsiteY185" fmla="*/ 158236 h 1306123"/>
                <a:gd name="connsiteX186" fmla="*/ 470161 w 2156174"/>
                <a:gd name="connsiteY186" fmla="*/ 132043 h 1306123"/>
                <a:gd name="connsiteX187" fmla="*/ 503498 w 2156174"/>
                <a:gd name="connsiteY187" fmla="*/ 112993 h 1306123"/>
                <a:gd name="connsiteX188" fmla="*/ 774961 w 2156174"/>
                <a:gd name="connsiteY188" fmla="*/ 41555 h 1306123"/>
                <a:gd name="connsiteX189" fmla="*/ 805916 w 2156174"/>
                <a:gd name="connsiteY189" fmla="*/ 24886 h 1306123"/>
                <a:gd name="connsiteX190" fmla="*/ 915454 w 2156174"/>
                <a:gd name="connsiteY190" fmla="*/ 20124 h 1306123"/>
                <a:gd name="connsiteX191" fmla="*/ 989272 w 2156174"/>
                <a:gd name="connsiteY191" fmla="*/ 1074 h 1306123"/>
                <a:gd name="connsiteX192" fmla="*/ 1096427 w 2156174"/>
                <a:gd name="connsiteY192"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467778 w 2156174"/>
                <a:gd name="connsiteY167" fmla="*/ 1105974 h 1306123"/>
                <a:gd name="connsiteX168" fmla="*/ 386815 w 2156174"/>
                <a:gd name="connsiteY168" fmla="*/ 1077399 h 1306123"/>
                <a:gd name="connsiteX169" fmla="*/ 358241 w 2156174"/>
                <a:gd name="connsiteY169" fmla="*/ 1075018 h 1306123"/>
                <a:gd name="connsiteX170" fmla="*/ 308236 w 2156174"/>
                <a:gd name="connsiteY170" fmla="*/ 1053587 h 1306123"/>
                <a:gd name="connsiteX171" fmla="*/ 274897 w 2156174"/>
                <a:gd name="connsiteY171" fmla="*/ 1027393 h 1306123"/>
                <a:gd name="connsiteX172" fmla="*/ 208222 w 2156174"/>
                <a:gd name="connsiteY172" fmla="*/ 1005961 h 1306123"/>
                <a:gd name="connsiteX173" fmla="*/ 134404 w 2156174"/>
                <a:gd name="connsiteY173" fmla="*/ 953573 h 1306123"/>
                <a:gd name="connsiteX174" fmla="*/ 112973 w 2156174"/>
                <a:gd name="connsiteY174" fmla="*/ 865468 h 1306123"/>
                <a:gd name="connsiteX175" fmla="*/ 67729 w 2156174"/>
                <a:gd name="connsiteY175" fmla="*/ 836893 h 1306123"/>
                <a:gd name="connsiteX176" fmla="*/ 41535 w 2156174"/>
                <a:gd name="connsiteY176" fmla="*/ 765455 h 1306123"/>
                <a:gd name="connsiteX177" fmla="*/ 1053 w 2156174"/>
                <a:gd name="connsiteY177" fmla="*/ 717830 h 1306123"/>
                <a:gd name="connsiteX178" fmla="*/ 12960 w 2156174"/>
                <a:gd name="connsiteY178" fmla="*/ 663061 h 1306123"/>
                <a:gd name="connsiteX179" fmla="*/ 43917 w 2156174"/>
                <a:gd name="connsiteY179" fmla="*/ 598768 h 1306123"/>
                <a:gd name="connsiteX180" fmla="*/ 48679 w 2156174"/>
                <a:gd name="connsiteY180" fmla="*/ 553524 h 1306123"/>
                <a:gd name="connsiteX181" fmla="*/ 127261 w 2156174"/>
                <a:gd name="connsiteY181" fmla="*/ 424936 h 1306123"/>
                <a:gd name="connsiteX182" fmla="*/ 158217 w 2156174"/>
                <a:gd name="connsiteY182" fmla="*/ 339211 h 1306123"/>
                <a:gd name="connsiteX183" fmla="*/ 205842 w 2156174"/>
                <a:gd name="connsiteY183" fmla="*/ 286824 h 1306123"/>
                <a:gd name="connsiteX184" fmla="*/ 246322 w 2156174"/>
                <a:gd name="connsiteY184" fmla="*/ 263011 h 1306123"/>
                <a:gd name="connsiteX185" fmla="*/ 279660 w 2156174"/>
                <a:gd name="connsiteY185" fmla="*/ 255868 h 1306123"/>
                <a:gd name="connsiteX186" fmla="*/ 417773 w 2156174"/>
                <a:gd name="connsiteY186" fmla="*/ 158236 h 1306123"/>
                <a:gd name="connsiteX187" fmla="*/ 470161 w 2156174"/>
                <a:gd name="connsiteY187" fmla="*/ 132043 h 1306123"/>
                <a:gd name="connsiteX188" fmla="*/ 503498 w 2156174"/>
                <a:gd name="connsiteY188" fmla="*/ 112993 h 1306123"/>
                <a:gd name="connsiteX189" fmla="*/ 774961 w 2156174"/>
                <a:gd name="connsiteY189" fmla="*/ 41555 h 1306123"/>
                <a:gd name="connsiteX190" fmla="*/ 805916 w 2156174"/>
                <a:gd name="connsiteY190" fmla="*/ 24886 h 1306123"/>
                <a:gd name="connsiteX191" fmla="*/ 915454 w 2156174"/>
                <a:gd name="connsiteY191" fmla="*/ 20124 h 1306123"/>
                <a:gd name="connsiteX192" fmla="*/ 989272 w 2156174"/>
                <a:gd name="connsiteY192" fmla="*/ 1074 h 1306123"/>
                <a:gd name="connsiteX193" fmla="*/ 1096427 w 2156174"/>
                <a:gd name="connsiteY193"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467778 w 2156174"/>
                <a:gd name="connsiteY167" fmla="*/ 1105974 h 1306123"/>
                <a:gd name="connsiteX168" fmla="*/ 386815 w 2156174"/>
                <a:gd name="connsiteY168" fmla="*/ 1077399 h 1306123"/>
                <a:gd name="connsiteX169" fmla="*/ 358241 w 2156174"/>
                <a:gd name="connsiteY169" fmla="*/ 1075018 h 1306123"/>
                <a:gd name="connsiteX170" fmla="*/ 308236 w 2156174"/>
                <a:gd name="connsiteY170" fmla="*/ 1053587 h 1306123"/>
                <a:gd name="connsiteX171" fmla="*/ 274897 w 2156174"/>
                <a:gd name="connsiteY171" fmla="*/ 1027393 h 1306123"/>
                <a:gd name="connsiteX172" fmla="*/ 208222 w 2156174"/>
                <a:gd name="connsiteY172" fmla="*/ 1005961 h 1306123"/>
                <a:gd name="connsiteX173" fmla="*/ 134404 w 2156174"/>
                <a:gd name="connsiteY173" fmla="*/ 953573 h 1306123"/>
                <a:gd name="connsiteX174" fmla="*/ 112973 w 2156174"/>
                <a:gd name="connsiteY174" fmla="*/ 865468 h 1306123"/>
                <a:gd name="connsiteX175" fmla="*/ 67729 w 2156174"/>
                <a:gd name="connsiteY175" fmla="*/ 836893 h 1306123"/>
                <a:gd name="connsiteX176" fmla="*/ 41535 w 2156174"/>
                <a:gd name="connsiteY176" fmla="*/ 765455 h 1306123"/>
                <a:gd name="connsiteX177" fmla="*/ 1053 w 2156174"/>
                <a:gd name="connsiteY177" fmla="*/ 717830 h 1306123"/>
                <a:gd name="connsiteX178" fmla="*/ 12960 w 2156174"/>
                <a:gd name="connsiteY178" fmla="*/ 663061 h 1306123"/>
                <a:gd name="connsiteX179" fmla="*/ 43917 w 2156174"/>
                <a:gd name="connsiteY179" fmla="*/ 598768 h 1306123"/>
                <a:gd name="connsiteX180" fmla="*/ 48679 w 2156174"/>
                <a:gd name="connsiteY180" fmla="*/ 553524 h 1306123"/>
                <a:gd name="connsiteX181" fmla="*/ 127261 w 2156174"/>
                <a:gd name="connsiteY181" fmla="*/ 424936 h 1306123"/>
                <a:gd name="connsiteX182" fmla="*/ 158217 w 2156174"/>
                <a:gd name="connsiteY182" fmla="*/ 339211 h 1306123"/>
                <a:gd name="connsiteX183" fmla="*/ 205842 w 2156174"/>
                <a:gd name="connsiteY183" fmla="*/ 286824 h 1306123"/>
                <a:gd name="connsiteX184" fmla="*/ 246322 w 2156174"/>
                <a:gd name="connsiteY184" fmla="*/ 263011 h 1306123"/>
                <a:gd name="connsiteX185" fmla="*/ 279660 w 2156174"/>
                <a:gd name="connsiteY185" fmla="*/ 255868 h 1306123"/>
                <a:gd name="connsiteX186" fmla="*/ 417773 w 2156174"/>
                <a:gd name="connsiteY186" fmla="*/ 158236 h 1306123"/>
                <a:gd name="connsiteX187" fmla="*/ 470161 w 2156174"/>
                <a:gd name="connsiteY187" fmla="*/ 132043 h 1306123"/>
                <a:gd name="connsiteX188" fmla="*/ 503498 w 2156174"/>
                <a:gd name="connsiteY188" fmla="*/ 112993 h 1306123"/>
                <a:gd name="connsiteX189" fmla="*/ 774961 w 2156174"/>
                <a:gd name="connsiteY189" fmla="*/ 41555 h 1306123"/>
                <a:gd name="connsiteX190" fmla="*/ 805916 w 2156174"/>
                <a:gd name="connsiteY190" fmla="*/ 24886 h 1306123"/>
                <a:gd name="connsiteX191" fmla="*/ 915454 w 2156174"/>
                <a:gd name="connsiteY191" fmla="*/ 20124 h 1306123"/>
                <a:gd name="connsiteX192" fmla="*/ 989272 w 2156174"/>
                <a:gd name="connsiteY192" fmla="*/ 1074 h 1306123"/>
                <a:gd name="connsiteX193" fmla="*/ 1096427 w 2156174"/>
                <a:gd name="connsiteY193"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772578 w 2156174"/>
                <a:gd name="connsiteY167" fmla="*/ 891661 h 1306123"/>
                <a:gd name="connsiteX168" fmla="*/ 467778 w 2156174"/>
                <a:gd name="connsiteY168" fmla="*/ 1105974 h 1306123"/>
                <a:gd name="connsiteX169" fmla="*/ 386815 w 2156174"/>
                <a:gd name="connsiteY169" fmla="*/ 1077399 h 1306123"/>
                <a:gd name="connsiteX170" fmla="*/ 358241 w 2156174"/>
                <a:gd name="connsiteY170" fmla="*/ 1075018 h 1306123"/>
                <a:gd name="connsiteX171" fmla="*/ 308236 w 2156174"/>
                <a:gd name="connsiteY171" fmla="*/ 1053587 h 1306123"/>
                <a:gd name="connsiteX172" fmla="*/ 274897 w 2156174"/>
                <a:gd name="connsiteY172" fmla="*/ 1027393 h 1306123"/>
                <a:gd name="connsiteX173" fmla="*/ 208222 w 2156174"/>
                <a:gd name="connsiteY173" fmla="*/ 1005961 h 1306123"/>
                <a:gd name="connsiteX174" fmla="*/ 134404 w 2156174"/>
                <a:gd name="connsiteY174" fmla="*/ 953573 h 1306123"/>
                <a:gd name="connsiteX175" fmla="*/ 112973 w 2156174"/>
                <a:gd name="connsiteY175" fmla="*/ 865468 h 1306123"/>
                <a:gd name="connsiteX176" fmla="*/ 67729 w 2156174"/>
                <a:gd name="connsiteY176" fmla="*/ 836893 h 1306123"/>
                <a:gd name="connsiteX177" fmla="*/ 41535 w 2156174"/>
                <a:gd name="connsiteY177" fmla="*/ 765455 h 1306123"/>
                <a:gd name="connsiteX178" fmla="*/ 1053 w 2156174"/>
                <a:gd name="connsiteY178" fmla="*/ 717830 h 1306123"/>
                <a:gd name="connsiteX179" fmla="*/ 12960 w 2156174"/>
                <a:gd name="connsiteY179" fmla="*/ 663061 h 1306123"/>
                <a:gd name="connsiteX180" fmla="*/ 43917 w 2156174"/>
                <a:gd name="connsiteY180" fmla="*/ 598768 h 1306123"/>
                <a:gd name="connsiteX181" fmla="*/ 48679 w 2156174"/>
                <a:gd name="connsiteY181" fmla="*/ 553524 h 1306123"/>
                <a:gd name="connsiteX182" fmla="*/ 127261 w 2156174"/>
                <a:gd name="connsiteY182" fmla="*/ 424936 h 1306123"/>
                <a:gd name="connsiteX183" fmla="*/ 158217 w 2156174"/>
                <a:gd name="connsiteY183" fmla="*/ 339211 h 1306123"/>
                <a:gd name="connsiteX184" fmla="*/ 205842 w 2156174"/>
                <a:gd name="connsiteY184" fmla="*/ 286824 h 1306123"/>
                <a:gd name="connsiteX185" fmla="*/ 246322 w 2156174"/>
                <a:gd name="connsiteY185" fmla="*/ 263011 h 1306123"/>
                <a:gd name="connsiteX186" fmla="*/ 279660 w 2156174"/>
                <a:gd name="connsiteY186" fmla="*/ 255868 h 1306123"/>
                <a:gd name="connsiteX187" fmla="*/ 417773 w 2156174"/>
                <a:gd name="connsiteY187" fmla="*/ 158236 h 1306123"/>
                <a:gd name="connsiteX188" fmla="*/ 470161 w 2156174"/>
                <a:gd name="connsiteY188" fmla="*/ 132043 h 1306123"/>
                <a:gd name="connsiteX189" fmla="*/ 503498 w 2156174"/>
                <a:gd name="connsiteY189" fmla="*/ 112993 h 1306123"/>
                <a:gd name="connsiteX190" fmla="*/ 774961 w 2156174"/>
                <a:gd name="connsiteY190" fmla="*/ 41555 h 1306123"/>
                <a:gd name="connsiteX191" fmla="*/ 805916 w 2156174"/>
                <a:gd name="connsiteY191" fmla="*/ 24886 h 1306123"/>
                <a:gd name="connsiteX192" fmla="*/ 915454 w 2156174"/>
                <a:gd name="connsiteY192" fmla="*/ 20124 h 1306123"/>
                <a:gd name="connsiteX193" fmla="*/ 989272 w 2156174"/>
                <a:gd name="connsiteY193" fmla="*/ 1074 h 1306123"/>
                <a:gd name="connsiteX194" fmla="*/ 1096427 w 2156174"/>
                <a:gd name="connsiteY194"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772578 w 2156174"/>
                <a:gd name="connsiteY167" fmla="*/ 891661 h 1306123"/>
                <a:gd name="connsiteX168" fmla="*/ 605891 w 2156174"/>
                <a:gd name="connsiteY168" fmla="*/ 1098830 h 1306123"/>
                <a:gd name="connsiteX169" fmla="*/ 467778 w 2156174"/>
                <a:gd name="connsiteY169" fmla="*/ 1105974 h 1306123"/>
                <a:gd name="connsiteX170" fmla="*/ 386815 w 2156174"/>
                <a:gd name="connsiteY170" fmla="*/ 1077399 h 1306123"/>
                <a:gd name="connsiteX171" fmla="*/ 358241 w 2156174"/>
                <a:gd name="connsiteY171" fmla="*/ 1075018 h 1306123"/>
                <a:gd name="connsiteX172" fmla="*/ 308236 w 2156174"/>
                <a:gd name="connsiteY172" fmla="*/ 1053587 h 1306123"/>
                <a:gd name="connsiteX173" fmla="*/ 274897 w 2156174"/>
                <a:gd name="connsiteY173" fmla="*/ 1027393 h 1306123"/>
                <a:gd name="connsiteX174" fmla="*/ 208222 w 2156174"/>
                <a:gd name="connsiteY174" fmla="*/ 1005961 h 1306123"/>
                <a:gd name="connsiteX175" fmla="*/ 134404 w 2156174"/>
                <a:gd name="connsiteY175" fmla="*/ 953573 h 1306123"/>
                <a:gd name="connsiteX176" fmla="*/ 112973 w 2156174"/>
                <a:gd name="connsiteY176" fmla="*/ 865468 h 1306123"/>
                <a:gd name="connsiteX177" fmla="*/ 67729 w 2156174"/>
                <a:gd name="connsiteY177" fmla="*/ 836893 h 1306123"/>
                <a:gd name="connsiteX178" fmla="*/ 41535 w 2156174"/>
                <a:gd name="connsiteY178" fmla="*/ 765455 h 1306123"/>
                <a:gd name="connsiteX179" fmla="*/ 1053 w 2156174"/>
                <a:gd name="connsiteY179" fmla="*/ 717830 h 1306123"/>
                <a:gd name="connsiteX180" fmla="*/ 12960 w 2156174"/>
                <a:gd name="connsiteY180" fmla="*/ 663061 h 1306123"/>
                <a:gd name="connsiteX181" fmla="*/ 43917 w 2156174"/>
                <a:gd name="connsiteY181" fmla="*/ 598768 h 1306123"/>
                <a:gd name="connsiteX182" fmla="*/ 48679 w 2156174"/>
                <a:gd name="connsiteY182" fmla="*/ 553524 h 1306123"/>
                <a:gd name="connsiteX183" fmla="*/ 127261 w 2156174"/>
                <a:gd name="connsiteY183" fmla="*/ 424936 h 1306123"/>
                <a:gd name="connsiteX184" fmla="*/ 158217 w 2156174"/>
                <a:gd name="connsiteY184" fmla="*/ 339211 h 1306123"/>
                <a:gd name="connsiteX185" fmla="*/ 205842 w 2156174"/>
                <a:gd name="connsiteY185" fmla="*/ 286824 h 1306123"/>
                <a:gd name="connsiteX186" fmla="*/ 246322 w 2156174"/>
                <a:gd name="connsiteY186" fmla="*/ 263011 h 1306123"/>
                <a:gd name="connsiteX187" fmla="*/ 279660 w 2156174"/>
                <a:gd name="connsiteY187" fmla="*/ 255868 h 1306123"/>
                <a:gd name="connsiteX188" fmla="*/ 417773 w 2156174"/>
                <a:gd name="connsiteY188" fmla="*/ 158236 h 1306123"/>
                <a:gd name="connsiteX189" fmla="*/ 470161 w 2156174"/>
                <a:gd name="connsiteY189" fmla="*/ 132043 h 1306123"/>
                <a:gd name="connsiteX190" fmla="*/ 503498 w 2156174"/>
                <a:gd name="connsiteY190" fmla="*/ 112993 h 1306123"/>
                <a:gd name="connsiteX191" fmla="*/ 774961 w 2156174"/>
                <a:gd name="connsiteY191" fmla="*/ 41555 h 1306123"/>
                <a:gd name="connsiteX192" fmla="*/ 805916 w 2156174"/>
                <a:gd name="connsiteY192" fmla="*/ 24886 h 1306123"/>
                <a:gd name="connsiteX193" fmla="*/ 915454 w 2156174"/>
                <a:gd name="connsiteY193" fmla="*/ 20124 h 1306123"/>
                <a:gd name="connsiteX194" fmla="*/ 989272 w 2156174"/>
                <a:gd name="connsiteY194" fmla="*/ 1074 h 1306123"/>
                <a:gd name="connsiteX195" fmla="*/ 1096427 w 2156174"/>
                <a:gd name="connsiteY195"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772578 w 2156174"/>
                <a:gd name="connsiteY167" fmla="*/ 891661 h 1306123"/>
                <a:gd name="connsiteX168" fmla="*/ 751147 w 2156174"/>
                <a:gd name="connsiteY168" fmla="*/ 1075018 h 1306123"/>
                <a:gd name="connsiteX169" fmla="*/ 605891 w 2156174"/>
                <a:gd name="connsiteY169" fmla="*/ 1098830 h 1306123"/>
                <a:gd name="connsiteX170" fmla="*/ 467778 w 2156174"/>
                <a:gd name="connsiteY170" fmla="*/ 1105974 h 1306123"/>
                <a:gd name="connsiteX171" fmla="*/ 386815 w 2156174"/>
                <a:gd name="connsiteY171" fmla="*/ 1077399 h 1306123"/>
                <a:gd name="connsiteX172" fmla="*/ 358241 w 2156174"/>
                <a:gd name="connsiteY172" fmla="*/ 1075018 h 1306123"/>
                <a:gd name="connsiteX173" fmla="*/ 308236 w 2156174"/>
                <a:gd name="connsiteY173" fmla="*/ 1053587 h 1306123"/>
                <a:gd name="connsiteX174" fmla="*/ 274897 w 2156174"/>
                <a:gd name="connsiteY174" fmla="*/ 1027393 h 1306123"/>
                <a:gd name="connsiteX175" fmla="*/ 208222 w 2156174"/>
                <a:gd name="connsiteY175" fmla="*/ 1005961 h 1306123"/>
                <a:gd name="connsiteX176" fmla="*/ 134404 w 2156174"/>
                <a:gd name="connsiteY176" fmla="*/ 953573 h 1306123"/>
                <a:gd name="connsiteX177" fmla="*/ 112973 w 2156174"/>
                <a:gd name="connsiteY177" fmla="*/ 865468 h 1306123"/>
                <a:gd name="connsiteX178" fmla="*/ 67729 w 2156174"/>
                <a:gd name="connsiteY178" fmla="*/ 836893 h 1306123"/>
                <a:gd name="connsiteX179" fmla="*/ 41535 w 2156174"/>
                <a:gd name="connsiteY179" fmla="*/ 765455 h 1306123"/>
                <a:gd name="connsiteX180" fmla="*/ 1053 w 2156174"/>
                <a:gd name="connsiteY180" fmla="*/ 717830 h 1306123"/>
                <a:gd name="connsiteX181" fmla="*/ 12960 w 2156174"/>
                <a:gd name="connsiteY181" fmla="*/ 663061 h 1306123"/>
                <a:gd name="connsiteX182" fmla="*/ 43917 w 2156174"/>
                <a:gd name="connsiteY182" fmla="*/ 598768 h 1306123"/>
                <a:gd name="connsiteX183" fmla="*/ 48679 w 2156174"/>
                <a:gd name="connsiteY183" fmla="*/ 553524 h 1306123"/>
                <a:gd name="connsiteX184" fmla="*/ 127261 w 2156174"/>
                <a:gd name="connsiteY184" fmla="*/ 424936 h 1306123"/>
                <a:gd name="connsiteX185" fmla="*/ 158217 w 2156174"/>
                <a:gd name="connsiteY185" fmla="*/ 339211 h 1306123"/>
                <a:gd name="connsiteX186" fmla="*/ 205842 w 2156174"/>
                <a:gd name="connsiteY186" fmla="*/ 286824 h 1306123"/>
                <a:gd name="connsiteX187" fmla="*/ 246322 w 2156174"/>
                <a:gd name="connsiteY187" fmla="*/ 263011 h 1306123"/>
                <a:gd name="connsiteX188" fmla="*/ 279660 w 2156174"/>
                <a:gd name="connsiteY188" fmla="*/ 255868 h 1306123"/>
                <a:gd name="connsiteX189" fmla="*/ 417773 w 2156174"/>
                <a:gd name="connsiteY189" fmla="*/ 158236 h 1306123"/>
                <a:gd name="connsiteX190" fmla="*/ 470161 w 2156174"/>
                <a:gd name="connsiteY190" fmla="*/ 132043 h 1306123"/>
                <a:gd name="connsiteX191" fmla="*/ 503498 w 2156174"/>
                <a:gd name="connsiteY191" fmla="*/ 112993 h 1306123"/>
                <a:gd name="connsiteX192" fmla="*/ 774961 w 2156174"/>
                <a:gd name="connsiteY192" fmla="*/ 41555 h 1306123"/>
                <a:gd name="connsiteX193" fmla="*/ 805916 w 2156174"/>
                <a:gd name="connsiteY193" fmla="*/ 24886 h 1306123"/>
                <a:gd name="connsiteX194" fmla="*/ 915454 w 2156174"/>
                <a:gd name="connsiteY194" fmla="*/ 20124 h 1306123"/>
                <a:gd name="connsiteX195" fmla="*/ 989272 w 2156174"/>
                <a:gd name="connsiteY195" fmla="*/ 1074 h 1306123"/>
                <a:gd name="connsiteX196" fmla="*/ 1096427 w 2156174"/>
                <a:gd name="connsiteY196"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772578 w 2156174"/>
                <a:gd name="connsiteY167" fmla="*/ 891661 h 1306123"/>
                <a:gd name="connsiteX168" fmla="*/ 751147 w 2156174"/>
                <a:gd name="connsiteY168" fmla="*/ 1075018 h 1306123"/>
                <a:gd name="connsiteX169" fmla="*/ 636848 w 2156174"/>
                <a:gd name="connsiteY169" fmla="*/ 1117880 h 1306123"/>
                <a:gd name="connsiteX170" fmla="*/ 467778 w 2156174"/>
                <a:gd name="connsiteY170" fmla="*/ 1105974 h 1306123"/>
                <a:gd name="connsiteX171" fmla="*/ 386815 w 2156174"/>
                <a:gd name="connsiteY171" fmla="*/ 1077399 h 1306123"/>
                <a:gd name="connsiteX172" fmla="*/ 358241 w 2156174"/>
                <a:gd name="connsiteY172" fmla="*/ 1075018 h 1306123"/>
                <a:gd name="connsiteX173" fmla="*/ 308236 w 2156174"/>
                <a:gd name="connsiteY173" fmla="*/ 1053587 h 1306123"/>
                <a:gd name="connsiteX174" fmla="*/ 274897 w 2156174"/>
                <a:gd name="connsiteY174" fmla="*/ 1027393 h 1306123"/>
                <a:gd name="connsiteX175" fmla="*/ 208222 w 2156174"/>
                <a:gd name="connsiteY175" fmla="*/ 1005961 h 1306123"/>
                <a:gd name="connsiteX176" fmla="*/ 134404 w 2156174"/>
                <a:gd name="connsiteY176" fmla="*/ 953573 h 1306123"/>
                <a:gd name="connsiteX177" fmla="*/ 112973 w 2156174"/>
                <a:gd name="connsiteY177" fmla="*/ 865468 h 1306123"/>
                <a:gd name="connsiteX178" fmla="*/ 67729 w 2156174"/>
                <a:gd name="connsiteY178" fmla="*/ 836893 h 1306123"/>
                <a:gd name="connsiteX179" fmla="*/ 41535 w 2156174"/>
                <a:gd name="connsiteY179" fmla="*/ 765455 h 1306123"/>
                <a:gd name="connsiteX180" fmla="*/ 1053 w 2156174"/>
                <a:gd name="connsiteY180" fmla="*/ 717830 h 1306123"/>
                <a:gd name="connsiteX181" fmla="*/ 12960 w 2156174"/>
                <a:gd name="connsiteY181" fmla="*/ 663061 h 1306123"/>
                <a:gd name="connsiteX182" fmla="*/ 43917 w 2156174"/>
                <a:gd name="connsiteY182" fmla="*/ 598768 h 1306123"/>
                <a:gd name="connsiteX183" fmla="*/ 48679 w 2156174"/>
                <a:gd name="connsiteY183" fmla="*/ 553524 h 1306123"/>
                <a:gd name="connsiteX184" fmla="*/ 127261 w 2156174"/>
                <a:gd name="connsiteY184" fmla="*/ 424936 h 1306123"/>
                <a:gd name="connsiteX185" fmla="*/ 158217 w 2156174"/>
                <a:gd name="connsiteY185" fmla="*/ 339211 h 1306123"/>
                <a:gd name="connsiteX186" fmla="*/ 205842 w 2156174"/>
                <a:gd name="connsiteY186" fmla="*/ 286824 h 1306123"/>
                <a:gd name="connsiteX187" fmla="*/ 246322 w 2156174"/>
                <a:gd name="connsiteY187" fmla="*/ 263011 h 1306123"/>
                <a:gd name="connsiteX188" fmla="*/ 279660 w 2156174"/>
                <a:gd name="connsiteY188" fmla="*/ 255868 h 1306123"/>
                <a:gd name="connsiteX189" fmla="*/ 417773 w 2156174"/>
                <a:gd name="connsiteY189" fmla="*/ 158236 h 1306123"/>
                <a:gd name="connsiteX190" fmla="*/ 470161 w 2156174"/>
                <a:gd name="connsiteY190" fmla="*/ 132043 h 1306123"/>
                <a:gd name="connsiteX191" fmla="*/ 503498 w 2156174"/>
                <a:gd name="connsiteY191" fmla="*/ 112993 h 1306123"/>
                <a:gd name="connsiteX192" fmla="*/ 774961 w 2156174"/>
                <a:gd name="connsiteY192" fmla="*/ 41555 h 1306123"/>
                <a:gd name="connsiteX193" fmla="*/ 805916 w 2156174"/>
                <a:gd name="connsiteY193" fmla="*/ 24886 h 1306123"/>
                <a:gd name="connsiteX194" fmla="*/ 915454 w 2156174"/>
                <a:gd name="connsiteY194" fmla="*/ 20124 h 1306123"/>
                <a:gd name="connsiteX195" fmla="*/ 989272 w 2156174"/>
                <a:gd name="connsiteY195" fmla="*/ 1074 h 1306123"/>
                <a:gd name="connsiteX196" fmla="*/ 1096427 w 2156174"/>
                <a:gd name="connsiteY196"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772578 w 2156174"/>
                <a:gd name="connsiteY167" fmla="*/ 891661 h 1306123"/>
                <a:gd name="connsiteX168" fmla="*/ 751147 w 2156174"/>
                <a:gd name="connsiteY168" fmla="*/ 1075018 h 1306123"/>
                <a:gd name="connsiteX169" fmla="*/ 746385 w 2156174"/>
                <a:gd name="connsiteY169" fmla="*/ 1117880 h 1306123"/>
                <a:gd name="connsiteX170" fmla="*/ 636848 w 2156174"/>
                <a:gd name="connsiteY170" fmla="*/ 1117880 h 1306123"/>
                <a:gd name="connsiteX171" fmla="*/ 467778 w 2156174"/>
                <a:gd name="connsiteY171" fmla="*/ 1105974 h 1306123"/>
                <a:gd name="connsiteX172" fmla="*/ 386815 w 2156174"/>
                <a:gd name="connsiteY172" fmla="*/ 1077399 h 1306123"/>
                <a:gd name="connsiteX173" fmla="*/ 358241 w 2156174"/>
                <a:gd name="connsiteY173" fmla="*/ 1075018 h 1306123"/>
                <a:gd name="connsiteX174" fmla="*/ 308236 w 2156174"/>
                <a:gd name="connsiteY174" fmla="*/ 1053587 h 1306123"/>
                <a:gd name="connsiteX175" fmla="*/ 274897 w 2156174"/>
                <a:gd name="connsiteY175" fmla="*/ 1027393 h 1306123"/>
                <a:gd name="connsiteX176" fmla="*/ 208222 w 2156174"/>
                <a:gd name="connsiteY176" fmla="*/ 1005961 h 1306123"/>
                <a:gd name="connsiteX177" fmla="*/ 134404 w 2156174"/>
                <a:gd name="connsiteY177" fmla="*/ 953573 h 1306123"/>
                <a:gd name="connsiteX178" fmla="*/ 112973 w 2156174"/>
                <a:gd name="connsiteY178" fmla="*/ 865468 h 1306123"/>
                <a:gd name="connsiteX179" fmla="*/ 67729 w 2156174"/>
                <a:gd name="connsiteY179" fmla="*/ 836893 h 1306123"/>
                <a:gd name="connsiteX180" fmla="*/ 41535 w 2156174"/>
                <a:gd name="connsiteY180" fmla="*/ 765455 h 1306123"/>
                <a:gd name="connsiteX181" fmla="*/ 1053 w 2156174"/>
                <a:gd name="connsiteY181" fmla="*/ 717830 h 1306123"/>
                <a:gd name="connsiteX182" fmla="*/ 12960 w 2156174"/>
                <a:gd name="connsiteY182" fmla="*/ 663061 h 1306123"/>
                <a:gd name="connsiteX183" fmla="*/ 43917 w 2156174"/>
                <a:gd name="connsiteY183" fmla="*/ 598768 h 1306123"/>
                <a:gd name="connsiteX184" fmla="*/ 48679 w 2156174"/>
                <a:gd name="connsiteY184" fmla="*/ 553524 h 1306123"/>
                <a:gd name="connsiteX185" fmla="*/ 127261 w 2156174"/>
                <a:gd name="connsiteY185" fmla="*/ 424936 h 1306123"/>
                <a:gd name="connsiteX186" fmla="*/ 158217 w 2156174"/>
                <a:gd name="connsiteY186" fmla="*/ 339211 h 1306123"/>
                <a:gd name="connsiteX187" fmla="*/ 205842 w 2156174"/>
                <a:gd name="connsiteY187" fmla="*/ 286824 h 1306123"/>
                <a:gd name="connsiteX188" fmla="*/ 246322 w 2156174"/>
                <a:gd name="connsiteY188" fmla="*/ 263011 h 1306123"/>
                <a:gd name="connsiteX189" fmla="*/ 279660 w 2156174"/>
                <a:gd name="connsiteY189" fmla="*/ 255868 h 1306123"/>
                <a:gd name="connsiteX190" fmla="*/ 417773 w 2156174"/>
                <a:gd name="connsiteY190" fmla="*/ 158236 h 1306123"/>
                <a:gd name="connsiteX191" fmla="*/ 470161 w 2156174"/>
                <a:gd name="connsiteY191" fmla="*/ 132043 h 1306123"/>
                <a:gd name="connsiteX192" fmla="*/ 503498 w 2156174"/>
                <a:gd name="connsiteY192" fmla="*/ 112993 h 1306123"/>
                <a:gd name="connsiteX193" fmla="*/ 774961 w 2156174"/>
                <a:gd name="connsiteY193" fmla="*/ 41555 h 1306123"/>
                <a:gd name="connsiteX194" fmla="*/ 805916 w 2156174"/>
                <a:gd name="connsiteY194" fmla="*/ 24886 h 1306123"/>
                <a:gd name="connsiteX195" fmla="*/ 915454 w 2156174"/>
                <a:gd name="connsiteY195" fmla="*/ 20124 h 1306123"/>
                <a:gd name="connsiteX196" fmla="*/ 989272 w 2156174"/>
                <a:gd name="connsiteY196" fmla="*/ 1074 h 1306123"/>
                <a:gd name="connsiteX197" fmla="*/ 1096427 w 2156174"/>
                <a:gd name="connsiteY197"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772578 w 2156174"/>
                <a:gd name="connsiteY167" fmla="*/ 891661 h 1306123"/>
                <a:gd name="connsiteX168" fmla="*/ 784485 w 2156174"/>
                <a:gd name="connsiteY168" fmla="*/ 1039300 h 1306123"/>
                <a:gd name="connsiteX169" fmla="*/ 746385 w 2156174"/>
                <a:gd name="connsiteY169" fmla="*/ 1117880 h 1306123"/>
                <a:gd name="connsiteX170" fmla="*/ 636848 w 2156174"/>
                <a:gd name="connsiteY170" fmla="*/ 1117880 h 1306123"/>
                <a:gd name="connsiteX171" fmla="*/ 467778 w 2156174"/>
                <a:gd name="connsiteY171" fmla="*/ 1105974 h 1306123"/>
                <a:gd name="connsiteX172" fmla="*/ 386815 w 2156174"/>
                <a:gd name="connsiteY172" fmla="*/ 1077399 h 1306123"/>
                <a:gd name="connsiteX173" fmla="*/ 358241 w 2156174"/>
                <a:gd name="connsiteY173" fmla="*/ 1075018 h 1306123"/>
                <a:gd name="connsiteX174" fmla="*/ 308236 w 2156174"/>
                <a:gd name="connsiteY174" fmla="*/ 1053587 h 1306123"/>
                <a:gd name="connsiteX175" fmla="*/ 274897 w 2156174"/>
                <a:gd name="connsiteY175" fmla="*/ 1027393 h 1306123"/>
                <a:gd name="connsiteX176" fmla="*/ 208222 w 2156174"/>
                <a:gd name="connsiteY176" fmla="*/ 1005961 h 1306123"/>
                <a:gd name="connsiteX177" fmla="*/ 134404 w 2156174"/>
                <a:gd name="connsiteY177" fmla="*/ 953573 h 1306123"/>
                <a:gd name="connsiteX178" fmla="*/ 112973 w 2156174"/>
                <a:gd name="connsiteY178" fmla="*/ 865468 h 1306123"/>
                <a:gd name="connsiteX179" fmla="*/ 67729 w 2156174"/>
                <a:gd name="connsiteY179" fmla="*/ 836893 h 1306123"/>
                <a:gd name="connsiteX180" fmla="*/ 41535 w 2156174"/>
                <a:gd name="connsiteY180" fmla="*/ 765455 h 1306123"/>
                <a:gd name="connsiteX181" fmla="*/ 1053 w 2156174"/>
                <a:gd name="connsiteY181" fmla="*/ 717830 h 1306123"/>
                <a:gd name="connsiteX182" fmla="*/ 12960 w 2156174"/>
                <a:gd name="connsiteY182" fmla="*/ 663061 h 1306123"/>
                <a:gd name="connsiteX183" fmla="*/ 43917 w 2156174"/>
                <a:gd name="connsiteY183" fmla="*/ 598768 h 1306123"/>
                <a:gd name="connsiteX184" fmla="*/ 48679 w 2156174"/>
                <a:gd name="connsiteY184" fmla="*/ 553524 h 1306123"/>
                <a:gd name="connsiteX185" fmla="*/ 127261 w 2156174"/>
                <a:gd name="connsiteY185" fmla="*/ 424936 h 1306123"/>
                <a:gd name="connsiteX186" fmla="*/ 158217 w 2156174"/>
                <a:gd name="connsiteY186" fmla="*/ 339211 h 1306123"/>
                <a:gd name="connsiteX187" fmla="*/ 205842 w 2156174"/>
                <a:gd name="connsiteY187" fmla="*/ 286824 h 1306123"/>
                <a:gd name="connsiteX188" fmla="*/ 246322 w 2156174"/>
                <a:gd name="connsiteY188" fmla="*/ 263011 h 1306123"/>
                <a:gd name="connsiteX189" fmla="*/ 279660 w 2156174"/>
                <a:gd name="connsiteY189" fmla="*/ 255868 h 1306123"/>
                <a:gd name="connsiteX190" fmla="*/ 417773 w 2156174"/>
                <a:gd name="connsiteY190" fmla="*/ 158236 h 1306123"/>
                <a:gd name="connsiteX191" fmla="*/ 470161 w 2156174"/>
                <a:gd name="connsiteY191" fmla="*/ 132043 h 1306123"/>
                <a:gd name="connsiteX192" fmla="*/ 503498 w 2156174"/>
                <a:gd name="connsiteY192" fmla="*/ 112993 h 1306123"/>
                <a:gd name="connsiteX193" fmla="*/ 774961 w 2156174"/>
                <a:gd name="connsiteY193" fmla="*/ 41555 h 1306123"/>
                <a:gd name="connsiteX194" fmla="*/ 805916 w 2156174"/>
                <a:gd name="connsiteY194" fmla="*/ 24886 h 1306123"/>
                <a:gd name="connsiteX195" fmla="*/ 915454 w 2156174"/>
                <a:gd name="connsiteY195" fmla="*/ 20124 h 1306123"/>
                <a:gd name="connsiteX196" fmla="*/ 989272 w 2156174"/>
                <a:gd name="connsiteY196" fmla="*/ 1074 h 1306123"/>
                <a:gd name="connsiteX197" fmla="*/ 1096427 w 2156174"/>
                <a:gd name="connsiteY197"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560647 w 2156174"/>
                <a:gd name="connsiteY167" fmla="*/ 682111 h 1306123"/>
                <a:gd name="connsiteX168" fmla="*/ 784485 w 2156174"/>
                <a:gd name="connsiteY168" fmla="*/ 1039300 h 1306123"/>
                <a:gd name="connsiteX169" fmla="*/ 746385 w 2156174"/>
                <a:gd name="connsiteY169" fmla="*/ 1117880 h 1306123"/>
                <a:gd name="connsiteX170" fmla="*/ 636848 w 2156174"/>
                <a:gd name="connsiteY170" fmla="*/ 1117880 h 1306123"/>
                <a:gd name="connsiteX171" fmla="*/ 467778 w 2156174"/>
                <a:gd name="connsiteY171" fmla="*/ 1105974 h 1306123"/>
                <a:gd name="connsiteX172" fmla="*/ 386815 w 2156174"/>
                <a:gd name="connsiteY172" fmla="*/ 1077399 h 1306123"/>
                <a:gd name="connsiteX173" fmla="*/ 358241 w 2156174"/>
                <a:gd name="connsiteY173" fmla="*/ 1075018 h 1306123"/>
                <a:gd name="connsiteX174" fmla="*/ 308236 w 2156174"/>
                <a:gd name="connsiteY174" fmla="*/ 1053587 h 1306123"/>
                <a:gd name="connsiteX175" fmla="*/ 274897 w 2156174"/>
                <a:gd name="connsiteY175" fmla="*/ 1027393 h 1306123"/>
                <a:gd name="connsiteX176" fmla="*/ 208222 w 2156174"/>
                <a:gd name="connsiteY176" fmla="*/ 1005961 h 1306123"/>
                <a:gd name="connsiteX177" fmla="*/ 134404 w 2156174"/>
                <a:gd name="connsiteY177" fmla="*/ 953573 h 1306123"/>
                <a:gd name="connsiteX178" fmla="*/ 112973 w 2156174"/>
                <a:gd name="connsiteY178" fmla="*/ 865468 h 1306123"/>
                <a:gd name="connsiteX179" fmla="*/ 67729 w 2156174"/>
                <a:gd name="connsiteY179" fmla="*/ 836893 h 1306123"/>
                <a:gd name="connsiteX180" fmla="*/ 41535 w 2156174"/>
                <a:gd name="connsiteY180" fmla="*/ 765455 h 1306123"/>
                <a:gd name="connsiteX181" fmla="*/ 1053 w 2156174"/>
                <a:gd name="connsiteY181" fmla="*/ 717830 h 1306123"/>
                <a:gd name="connsiteX182" fmla="*/ 12960 w 2156174"/>
                <a:gd name="connsiteY182" fmla="*/ 663061 h 1306123"/>
                <a:gd name="connsiteX183" fmla="*/ 43917 w 2156174"/>
                <a:gd name="connsiteY183" fmla="*/ 598768 h 1306123"/>
                <a:gd name="connsiteX184" fmla="*/ 48679 w 2156174"/>
                <a:gd name="connsiteY184" fmla="*/ 553524 h 1306123"/>
                <a:gd name="connsiteX185" fmla="*/ 127261 w 2156174"/>
                <a:gd name="connsiteY185" fmla="*/ 424936 h 1306123"/>
                <a:gd name="connsiteX186" fmla="*/ 158217 w 2156174"/>
                <a:gd name="connsiteY186" fmla="*/ 339211 h 1306123"/>
                <a:gd name="connsiteX187" fmla="*/ 205842 w 2156174"/>
                <a:gd name="connsiteY187" fmla="*/ 286824 h 1306123"/>
                <a:gd name="connsiteX188" fmla="*/ 246322 w 2156174"/>
                <a:gd name="connsiteY188" fmla="*/ 263011 h 1306123"/>
                <a:gd name="connsiteX189" fmla="*/ 279660 w 2156174"/>
                <a:gd name="connsiteY189" fmla="*/ 255868 h 1306123"/>
                <a:gd name="connsiteX190" fmla="*/ 417773 w 2156174"/>
                <a:gd name="connsiteY190" fmla="*/ 158236 h 1306123"/>
                <a:gd name="connsiteX191" fmla="*/ 470161 w 2156174"/>
                <a:gd name="connsiteY191" fmla="*/ 132043 h 1306123"/>
                <a:gd name="connsiteX192" fmla="*/ 503498 w 2156174"/>
                <a:gd name="connsiteY192" fmla="*/ 112993 h 1306123"/>
                <a:gd name="connsiteX193" fmla="*/ 774961 w 2156174"/>
                <a:gd name="connsiteY193" fmla="*/ 41555 h 1306123"/>
                <a:gd name="connsiteX194" fmla="*/ 805916 w 2156174"/>
                <a:gd name="connsiteY194" fmla="*/ 24886 h 1306123"/>
                <a:gd name="connsiteX195" fmla="*/ 915454 w 2156174"/>
                <a:gd name="connsiteY195" fmla="*/ 20124 h 1306123"/>
                <a:gd name="connsiteX196" fmla="*/ 989272 w 2156174"/>
                <a:gd name="connsiteY196" fmla="*/ 1074 h 1306123"/>
                <a:gd name="connsiteX197" fmla="*/ 1096427 w 2156174"/>
                <a:gd name="connsiteY197"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105953 w 2156174"/>
                <a:gd name="connsiteY167" fmla="*/ 820224 h 1306123"/>
                <a:gd name="connsiteX168" fmla="*/ 560647 w 2156174"/>
                <a:gd name="connsiteY168" fmla="*/ 682111 h 1306123"/>
                <a:gd name="connsiteX169" fmla="*/ 784485 w 2156174"/>
                <a:gd name="connsiteY169" fmla="*/ 1039300 h 1306123"/>
                <a:gd name="connsiteX170" fmla="*/ 746385 w 2156174"/>
                <a:gd name="connsiteY170" fmla="*/ 1117880 h 1306123"/>
                <a:gd name="connsiteX171" fmla="*/ 636848 w 2156174"/>
                <a:gd name="connsiteY171" fmla="*/ 1117880 h 1306123"/>
                <a:gd name="connsiteX172" fmla="*/ 467778 w 2156174"/>
                <a:gd name="connsiteY172" fmla="*/ 1105974 h 1306123"/>
                <a:gd name="connsiteX173" fmla="*/ 386815 w 2156174"/>
                <a:gd name="connsiteY173" fmla="*/ 1077399 h 1306123"/>
                <a:gd name="connsiteX174" fmla="*/ 358241 w 2156174"/>
                <a:gd name="connsiteY174" fmla="*/ 1075018 h 1306123"/>
                <a:gd name="connsiteX175" fmla="*/ 308236 w 2156174"/>
                <a:gd name="connsiteY175" fmla="*/ 1053587 h 1306123"/>
                <a:gd name="connsiteX176" fmla="*/ 274897 w 2156174"/>
                <a:gd name="connsiteY176" fmla="*/ 1027393 h 1306123"/>
                <a:gd name="connsiteX177" fmla="*/ 208222 w 2156174"/>
                <a:gd name="connsiteY177" fmla="*/ 1005961 h 1306123"/>
                <a:gd name="connsiteX178" fmla="*/ 134404 w 2156174"/>
                <a:gd name="connsiteY178" fmla="*/ 953573 h 1306123"/>
                <a:gd name="connsiteX179" fmla="*/ 112973 w 2156174"/>
                <a:gd name="connsiteY179" fmla="*/ 865468 h 1306123"/>
                <a:gd name="connsiteX180" fmla="*/ 67729 w 2156174"/>
                <a:gd name="connsiteY180" fmla="*/ 836893 h 1306123"/>
                <a:gd name="connsiteX181" fmla="*/ 41535 w 2156174"/>
                <a:gd name="connsiteY181" fmla="*/ 765455 h 1306123"/>
                <a:gd name="connsiteX182" fmla="*/ 1053 w 2156174"/>
                <a:gd name="connsiteY182" fmla="*/ 717830 h 1306123"/>
                <a:gd name="connsiteX183" fmla="*/ 12960 w 2156174"/>
                <a:gd name="connsiteY183" fmla="*/ 663061 h 1306123"/>
                <a:gd name="connsiteX184" fmla="*/ 43917 w 2156174"/>
                <a:gd name="connsiteY184" fmla="*/ 598768 h 1306123"/>
                <a:gd name="connsiteX185" fmla="*/ 48679 w 2156174"/>
                <a:gd name="connsiteY185" fmla="*/ 553524 h 1306123"/>
                <a:gd name="connsiteX186" fmla="*/ 127261 w 2156174"/>
                <a:gd name="connsiteY186" fmla="*/ 424936 h 1306123"/>
                <a:gd name="connsiteX187" fmla="*/ 158217 w 2156174"/>
                <a:gd name="connsiteY187" fmla="*/ 339211 h 1306123"/>
                <a:gd name="connsiteX188" fmla="*/ 205842 w 2156174"/>
                <a:gd name="connsiteY188" fmla="*/ 286824 h 1306123"/>
                <a:gd name="connsiteX189" fmla="*/ 246322 w 2156174"/>
                <a:gd name="connsiteY189" fmla="*/ 263011 h 1306123"/>
                <a:gd name="connsiteX190" fmla="*/ 279660 w 2156174"/>
                <a:gd name="connsiteY190" fmla="*/ 255868 h 1306123"/>
                <a:gd name="connsiteX191" fmla="*/ 417773 w 2156174"/>
                <a:gd name="connsiteY191" fmla="*/ 158236 h 1306123"/>
                <a:gd name="connsiteX192" fmla="*/ 470161 w 2156174"/>
                <a:gd name="connsiteY192" fmla="*/ 132043 h 1306123"/>
                <a:gd name="connsiteX193" fmla="*/ 503498 w 2156174"/>
                <a:gd name="connsiteY193" fmla="*/ 112993 h 1306123"/>
                <a:gd name="connsiteX194" fmla="*/ 774961 w 2156174"/>
                <a:gd name="connsiteY194" fmla="*/ 41555 h 1306123"/>
                <a:gd name="connsiteX195" fmla="*/ 805916 w 2156174"/>
                <a:gd name="connsiteY195" fmla="*/ 24886 h 1306123"/>
                <a:gd name="connsiteX196" fmla="*/ 915454 w 2156174"/>
                <a:gd name="connsiteY196" fmla="*/ 20124 h 1306123"/>
                <a:gd name="connsiteX197" fmla="*/ 989272 w 2156174"/>
                <a:gd name="connsiteY197" fmla="*/ 1074 h 1306123"/>
                <a:gd name="connsiteX198" fmla="*/ 1096427 w 2156174"/>
                <a:gd name="connsiteY198"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1105953 w 2156174"/>
                <a:gd name="connsiteY168" fmla="*/ 820224 h 1306123"/>
                <a:gd name="connsiteX169" fmla="*/ 560647 w 2156174"/>
                <a:gd name="connsiteY169" fmla="*/ 682111 h 1306123"/>
                <a:gd name="connsiteX170" fmla="*/ 784485 w 2156174"/>
                <a:gd name="connsiteY170" fmla="*/ 1039300 h 1306123"/>
                <a:gd name="connsiteX171" fmla="*/ 746385 w 2156174"/>
                <a:gd name="connsiteY171" fmla="*/ 1117880 h 1306123"/>
                <a:gd name="connsiteX172" fmla="*/ 636848 w 2156174"/>
                <a:gd name="connsiteY172" fmla="*/ 1117880 h 1306123"/>
                <a:gd name="connsiteX173" fmla="*/ 467778 w 2156174"/>
                <a:gd name="connsiteY173" fmla="*/ 1105974 h 1306123"/>
                <a:gd name="connsiteX174" fmla="*/ 386815 w 2156174"/>
                <a:gd name="connsiteY174" fmla="*/ 1077399 h 1306123"/>
                <a:gd name="connsiteX175" fmla="*/ 358241 w 2156174"/>
                <a:gd name="connsiteY175" fmla="*/ 1075018 h 1306123"/>
                <a:gd name="connsiteX176" fmla="*/ 308236 w 2156174"/>
                <a:gd name="connsiteY176" fmla="*/ 1053587 h 1306123"/>
                <a:gd name="connsiteX177" fmla="*/ 274897 w 2156174"/>
                <a:gd name="connsiteY177" fmla="*/ 1027393 h 1306123"/>
                <a:gd name="connsiteX178" fmla="*/ 208222 w 2156174"/>
                <a:gd name="connsiteY178" fmla="*/ 1005961 h 1306123"/>
                <a:gd name="connsiteX179" fmla="*/ 134404 w 2156174"/>
                <a:gd name="connsiteY179" fmla="*/ 953573 h 1306123"/>
                <a:gd name="connsiteX180" fmla="*/ 112973 w 2156174"/>
                <a:gd name="connsiteY180" fmla="*/ 865468 h 1306123"/>
                <a:gd name="connsiteX181" fmla="*/ 67729 w 2156174"/>
                <a:gd name="connsiteY181" fmla="*/ 836893 h 1306123"/>
                <a:gd name="connsiteX182" fmla="*/ 41535 w 2156174"/>
                <a:gd name="connsiteY182" fmla="*/ 765455 h 1306123"/>
                <a:gd name="connsiteX183" fmla="*/ 1053 w 2156174"/>
                <a:gd name="connsiteY183" fmla="*/ 717830 h 1306123"/>
                <a:gd name="connsiteX184" fmla="*/ 12960 w 2156174"/>
                <a:gd name="connsiteY184" fmla="*/ 663061 h 1306123"/>
                <a:gd name="connsiteX185" fmla="*/ 43917 w 2156174"/>
                <a:gd name="connsiteY185" fmla="*/ 598768 h 1306123"/>
                <a:gd name="connsiteX186" fmla="*/ 48679 w 2156174"/>
                <a:gd name="connsiteY186" fmla="*/ 553524 h 1306123"/>
                <a:gd name="connsiteX187" fmla="*/ 127261 w 2156174"/>
                <a:gd name="connsiteY187" fmla="*/ 424936 h 1306123"/>
                <a:gd name="connsiteX188" fmla="*/ 158217 w 2156174"/>
                <a:gd name="connsiteY188" fmla="*/ 339211 h 1306123"/>
                <a:gd name="connsiteX189" fmla="*/ 205842 w 2156174"/>
                <a:gd name="connsiteY189" fmla="*/ 286824 h 1306123"/>
                <a:gd name="connsiteX190" fmla="*/ 246322 w 2156174"/>
                <a:gd name="connsiteY190" fmla="*/ 263011 h 1306123"/>
                <a:gd name="connsiteX191" fmla="*/ 279660 w 2156174"/>
                <a:gd name="connsiteY191" fmla="*/ 255868 h 1306123"/>
                <a:gd name="connsiteX192" fmla="*/ 417773 w 2156174"/>
                <a:gd name="connsiteY192" fmla="*/ 158236 h 1306123"/>
                <a:gd name="connsiteX193" fmla="*/ 470161 w 2156174"/>
                <a:gd name="connsiteY193" fmla="*/ 132043 h 1306123"/>
                <a:gd name="connsiteX194" fmla="*/ 503498 w 2156174"/>
                <a:gd name="connsiteY194" fmla="*/ 112993 h 1306123"/>
                <a:gd name="connsiteX195" fmla="*/ 774961 w 2156174"/>
                <a:gd name="connsiteY195" fmla="*/ 41555 h 1306123"/>
                <a:gd name="connsiteX196" fmla="*/ 805916 w 2156174"/>
                <a:gd name="connsiteY196" fmla="*/ 24886 h 1306123"/>
                <a:gd name="connsiteX197" fmla="*/ 915454 w 2156174"/>
                <a:gd name="connsiteY197" fmla="*/ 20124 h 1306123"/>
                <a:gd name="connsiteX198" fmla="*/ 989272 w 2156174"/>
                <a:gd name="connsiteY198" fmla="*/ 1074 h 1306123"/>
                <a:gd name="connsiteX199" fmla="*/ 1096427 w 2156174"/>
                <a:gd name="connsiteY199"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60647 w 2156174"/>
                <a:gd name="connsiteY169" fmla="*/ 682111 h 1306123"/>
                <a:gd name="connsiteX170" fmla="*/ 784485 w 2156174"/>
                <a:gd name="connsiteY170" fmla="*/ 1039300 h 1306123"/>
                <a:gd name="connsiteX171" fmla="*/ 746385 w 2156174"/>
                <a:gd name="connsiteY171" fmla="*/ 1117880 h 1306123"/>
                <a:gd name="connsiteX172" fmla="*/ 636848 w 2156174"/>
                <a:gd name="connsiteY172" fmla="*/ 1117880 h 1306123"/>
                <a:gd name="connsiteX173" fmla="*/ 467778 w 2156174"/>
                <a:gd name="connsiteY173" fmla="*/ 1105974 h 1306123"/>
                <a:gd name="connsiteX174" fmla="*/ 386815 w 2156174"/>
                <a:gd name="connsiteY174" fmla="*/ 1077399 h 1306123"/>
                <a:gd name="connsiteX175" fmla="*/ 358241 w 2156174"/>
                <a:gd name="connsiteY175" fmla="*/ 1075018 h 1306123"/>
                <a:gd name="connsiteX176" fmla="*/ 308236 w 2156174"/>
                <a:gd name="connsiteY176" fmla="*/ 1053587 h 1306123"/>
                <a:gd name="connsiteX177" fmla="*/ 274897 w 2156174"/>
                <a:gd name="connsiteY177" fmla="*/ 1027393 h 1306123"/>
                <a:gd name="connsiteX178" fmla="*/ 208222 w 2156174"/>
                <a:gd name="connsiteY178" fmla="*/ 1005961 h 1306123"/>
                <a:gd name="connsiteX179" fmla="*/ 134404 w 2156174"/>
                <a:gd name="connsiteY179" fmla="*/ 953573 h 1306123"/>
                <a:gd name="connsiteX180" fmla="*/ 112973 w 2156174"/>
                <a:gd name="connsiteY180" fmla="*/ 865468 h 1306123"/>
                <a:gd name="connsiteX181" fmla="*/ 67729 w 2156174"/>
                <a:gd name="connsiteY181" fmla="*/ 836893 h 1306123"/>
                <a:gd name="connsiteX182" fmla="*/ 41535 w 2156174"/>
                <a:gd name="connsiteY182" fmla="*/ 765455 h 1306123"/>
                <a:gd name="connsiteX183" fmla="*/ 1053 w 2156174"/>
                <a:gd name="connsiteY183" fmla="*/ 717830 h 1306123"/>
                <a:gd name="connsiteX184" fmla="*/ 12960 w 2156174"/>
                <a:gd name="connsiteY184" fmla="*/ 663061 h 1306123"/>
                <a:gd name="connsiteX185" fmla="*/ 43917 w 2156174"/>
                <a:gd name="connsiteY185" fmla="*/ 598768 h 1306123"/>
                <a:gd name="connsiteX186" fmla="*/ 48679 w 2156174"/>
                <a:gd name="connsiteY186" fmla="*/ 553524 h 1306123"/>
                <a:gd name="connsiteX187" fmla="*/ 127261 w 2156174"/>
                <a:gd name="connsiteY187" fmla="*/ 424936 h 1306123"/>
                <a:gd name="connsiteX188" fmla="*/ 158217 w 2156174"/>
                <a:gd name="connsiteY188" fmla="*/ 339211 h 1306123"/>
                <a:gd name="connsiteX189" fmla="*/ 205842 w 2156174"/>
                <a:gd name="connsiteY189" fmla="*/ 286824 h 1306123"/>
                <a:gd name="connsiteX190" fmla="*/ 246322 w 2156174"/>
                <a:gd name="connsiteY190" fmla="*/ 263011 h 1306123"/>
                <a:gd name="connsiteX191" fmla="*/ 279660 w 2156174"/>
                <a:gd name="connsiteY191" fmla="*/ 255868 h 1306123"/>
                <a:gd name="connsiteX192" fmla="*/ 417773 w 2156174"/>
                <a:gd name="connsiteY192" fmla="*/ 158236 h 1306123"/>
                <a:gd name="connsiteX193" fmla="*/ 470161 w 2156174"/>
                <a:gd name="connsiteY193" fmla="*/ 132043 h 1306123"/>
                <a:gd name="connsiteX194" fmla="*/ 503498 w 2156174"/>
                <a:gd name="connsiteY194" fmla="*/ 112993 h 1306123"/>
                <a:gd name="connsiteX195" fmla="*/ 774961 w 2156174"/>
                <a:gd name="connsiteY195" fmla="*/ 41555 h 1306123"/>
                <a:gd name="connsiteX196" fmla="*/ 805916 w 2156174"/>
                <a:gd name="connsiteY196" fmla="*/ 24886 h 1306123"/>
                <a:gd name="connsiteX197" fmla="*/ 915454 w 2156174"/>
                <a:gd name="connsiteY197" fmla="*/ 20124 h 1306123"/>
                <a:gd name="connsiteX198" fmla="*/ 989272 w 2156174"/>
                <a:gd name="connsiteY198" fmla="*/ 1074 h 1306123"/>
                <a:gd name="connsiteX199" fmla="*/ 1096427 w 2156174"/>
                <a:gd name="connsiteY199"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60647 w 2156174"/>
                <a:gd name="connsiteY169" fmla="*/ 682111 h 1306123"/>
                <a:gd name="connsiteX170" fmla="*/ 784485 w 2156174"/>
                <a:gd name="connsiteY170" fmla="*/ 1039300 h 1306123"/>
                <a:gd name="connsiteX171" fmla="*/ 746385 w 2156174"/>
                <a:gd name="connsiteY171" fmla="*/ 1117880 h 1306123"/>
                <a:gd name="connsiteX172" fmla="*/ 636848 w 2156174"/>
                <a:gd name="connsiteY172" fmla="*/ 1117880 h 1306123"/>
                <a:gd name="connsiteX173" fmla="*/ 467778 w 2156174"/>
                <a:gd name="connsiteY173" fmla="*/ 1105974 h 1306123"/>
                <a:gd name="connsiteX174" fmla="*/ 386815 w 2156174"/>
                <a:gd name="connsiteY174" fmla="*/ 1077399 h 1306123"/>
                <a:gd name="connsiteX175" fmla="*/ 358241 w 2156174"/>
                <a:gd name="connsiteY175" fmla="*/ 1075018 h 1306123"/>
                <a:gd name="connsiteX176" fmla="*/ 308236 w 2156174"/>
                <a:gd name="connsiteY176" fmla="*/ 1053587 h 1306123"/>
                <a:gd name="connsiteX177" fmla="*/ 274897 w 2156174"/>
                <a:gd name="connsiteY177" fmla="*/ 1027393 h 1306123"/>
                <a:gd name="connsiteX178" fmla="*/ 208222 w 2156174"/>
                <a:gd name="connsiteY178" fmla="*/ 1005961 h 1306123"/>
                <a:gd name="connsiteX179" fmla="*/ 134404 w 2156174"/>
                <a:gd name="connsiteY179" fmla="*/ 953573 h 1306123"/>
                <a:gd name="connsiteX180" fmla="*/ 112973 w 2156174"/>
                <a:gd name="connsiteY180" fmla="*/ 865468 h 1306123"/>
                <a:gd name="connsiteX181" fmla="*/ 67729 w 2156174"/>
                <a:gd name="connsiteY181" fmla="*/ 836893 h 1306123"/>
                <a:gd name="connsiteX182" fmla="*/ 41535 w 2156174"/>
                <a:gd name="connsiteY182" fmla="*/ 765455 h 1306123"/>
                <a:gd name="connsiteX183" fmla="*/ 1053 w 2156174"/>
                <a:gd name="connsiteY183" fmla="*/ 717830 h 1306123"/>
                <a:gd name="connsiteX184" fmla="*/ 12960 w 2156174"/>
                <a:gd name="connsiteY184" fmla="*/ 663061 h 1306123"/>
                <a:gd name="connsiteX185" fmla="*/ 43917 w 2156174"/>
                <a:gd name="connsiteY185" fmla="*/ 598768 h 1306123"/>
                <a:gd name="connsiteX186" fmla="*/ 48679 w 2156174"/>
                <a:gd name="connsiteY186" fmla="*/ 553524 h 1306123"/>
                <a:gd name="connsiteX187" fmla="*/ 127261 w 2156174"/>
                <a:gd name="connsiteY187" fmla="*/ 424936 h 1306123"/>
                <a:gd name="connsiteX188" fmla="*/ 158217 w 2156174"/>
                <a:gd name="connsiteY188" fmla="*/ 339211 h 1306123"/>
                <a:gd name="connsiteX189" fmla="*/ 205842 w 2156174"/>
                <a:gd name="connsiteY189" fmla="*/ 286824 h 1306123"/>
                <a:gd name="connsiteX190" fmla="*/ 246322 w 2156174"/>
                <a:gd name="connsiteY190" fmla="*/ 263011 h 1306123"/>
                <a:gd name="connsiteX191" fmla="*/ 279660 w 2156174"/>
                <a:gd name="connsiteY191" fmla="*/ 255868 h 1306123"/>
                <a:gd name="connsiteX192" fmla="*/ 417773 w 2156174"/>
                <a:gd name="connsiteY192" fmla="*/ 158236 h 1306123"/>
                <a:gd name="connsiteX193" fmla="*/ 470161 w 2156174"/>
                <a:gd name="connsiteY193" fmla="*/ 132043 h 1306123"/>
                <a:gd name="connsiteX194" fmla="*/ 503498 w 2156174"/>
                <a:gd name="connsiteY194" fmla="*/ 112993 h 1306123"/>
                <a:gd name="connsiteX195" fmla="*/ 774961 w 2156174"/>
                <a:gd name="connsiteY195" fmla="*/ 41555 h 1306123"/>
                <a:gd name="connsiteX196" fmla="*/ 805916 w 2156174"/>
                <a:gd name="connsiteY196" fmla="*/ 24886 h 1306123"/>
                <a:gd name="connsiteX197" fmla="*/ 915454 w 2156174"/>
                <a:gd name="connsiteY197" fmla="*/ 20124 h 1306123"/>
                <a:gd name="connsiteX198" fmla="*/ 989272 w 2156174"/>
                <a:gd name="connsiteY198" fmla="*/ 1074 h 1306123"/>
                <a:gd name="connsiteX199" fmla="*/ 1096427 w 2156174"/>
                <a:gd name="connsiteY199"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41597 w 2156174"/>
                <a:gd name="connsiteY169" fmla="*/ 763073 h 1306123"/>
                <a:gd name="connsiteX170" fmla="*/ 784485 w 2156174"/>
                <a:gd name="connsiteY170" fmla="*/ 1039300 h 1306123"/>
                <a:gd name="connsiteX171" fmla="*/ 746385 w 2156174"/>
                <a:gd name="connsiteY171" fmla="*/ 1117880 h 1306123"/>
                <a:gd name="connsiteX172" fmla="*/ 636848 w 2156174"/>
                <a:gd name="connsiteY172" fmla="*/ 1117880 h 1306123"/>
                <a:gd name="connsiteX173" fmla="*/ 467778 w 2156174"/>
                <a:gd name="connsiteY173" fmla="*/ 1105974 h 1306123"/>
                <a:gd name="connsiteX174" fmla="*/ 386815 w 2156174"/>
                <a:gd name="connsiteY174" fmla="*/ 1077399 h 1306123"/>
                <a:gd name="connsiteX175" fmla="*/ 358241 w 2156174"/>
                <a:gd name="connsiteY175" fmla="*/ 1075018 h 1306123"/>
                <a:gd name="connsiteX176" fmla="*/ 308236 w 2156174"/>
                <a:gd name="connsiteY176" fmla="*/ 1053587 h 1306123"/>
                <a:gd name="connsiteX177" fmla="*/ 274897 w 2156174"/>
                <a:gd name="connsiteY177" fmla="*/ 1027393 h 1306123"/>
                <a:gd name="connsiteX178" fmla="*/ 208222 w 2156174"/>
                <a:gd name="connsiteY178" fmla="*/ 1005961 h 1306123"/>
                <a:gd name="connsiteX179" fmla="*/ 134404 w 2156174"/>
                <a:gd name="connsiteY179" fmla="*/ 953573 h 1306123"/>
                <a:gd name="connsiteX180" fmla="*/ 112973 w 2156174"/>
                <a:gd name="connsiteY180" fmla="*/ 865468 h 1306123"/>
                <a:gd name="connsiteX181" fmla="*/ 67729 w 2156174"/>
                <a:gd name="connsiteY181" fmla="*/ 836893 h 1306123"/>
                <a:gd name="connsiteX182" fmla="*/ 41535 w 2156174"/>
                <a:gd name="connsiteY182" fmla="*/ 765455 h 1306123"/>
                <a:gd name="connsiteX183" fmla="*/ 1053 w 2156174"/>
                <a:gd name="connsiteY183" fmla="*/ 717830 h 1306123"/>
                <a:gd name="connsiteX184" fmla="*/ 12960 w 2156174"/>
                <a:gd name="connsiteY184" fmla="*/ 663061 h 1306123"/>
                <a:gd name="connsiteX185" fmla="*/ 43917 w 2156174"/>
                <a:gd name="connsiteY185" fmla="*/ 598768 h 1306123"/>
                <a:gd name="connsiteX186" fmla="*/ 48679 w 2156174"/>
                <a:gd name="connsiteY186" fmla="*/ 553524 h 1306123"/>
                <a:gd name="connsiteX187" fmla="*/ 127261 w 2156174"/>
                <a:gd name="connsiteY187" fmla="*/ 424936 h 1306123"/>
                <a:gd name="connsiteX188" fmla="*/ 158217 w 2156174"/>
                <a:gd name="connsiteY188" fmla="*/ 339211 h 1306123"/>
                <a:gd name="connsiteX189" fmla="*/ 205842 w 2156174"/>
                <a:gd name="connsiteY189" fmla="*/ 286824 h 1306123"/>
                <a:gd name="connsiteX190" fmla="*/ 246322 w 2156174"/>
                <a:gd name="connsiteY190" fmla="*/ 263011 h 1306123"/>
                <a:gd name="connsiteX191" fmla="*/ 279660 w 2156174"/>
                <a:gd name="connsiteY191" fmla="*/ 255868 h 1306123"/>
                <a:gd name="connsiteX192" fmla="*/ 417773 w 2156174"/>
                <a:gd name="connsiteY192" fmla="*/ 158236 h 1306123"/>
                <a:gd name="connsiteX193" fmla="*/ 470161 w 2156174"/>
                <a:gd name="connsiteY193" fmla="*/ 132043 h 1306123"/>
                <a:gd name="connsiteX194" fmla="*/ 503498 w 2156174"/>
                <a:gd name="connsiteY194" fmla="*/ 112993 h 1306123"/>
                <a:gd name="connsiteX195" fmla="*/ 774961 w 2156174"/>
                <a:gd name="connsiteY195" fmla="*/ 41555 h 1306123"/>
                <a:gd name="connsiteX196" fmla="*/ 805916 w 2156174"/>
                <a:gd name="connsiteY196" fmla="*/ 24886 h 1306123"/>
                <a:gd name="connsiteX197" fmla="*/ 915454 w 2156174"/>
                <a:gd name="connsiteY197" fmla="*/ 20124 h 1306123"/>
                <a:gd name="connsiteX198" fmla="*/ 989272 w 2156174"/>
                <a:gd name="connsiteY198" fmla="*/ 1074 h 1306123"/>
                <a:gd name="connsiteX199" fmla="*/ 1096427 w 2156174"/>
                <a:gd name="connsiteY199"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41597 w 2156174"/>
                <a:gd name="connsiteY169" fmla="*/ 763073 h 1306123"/>
                <a:gd name="connsiteX170" fmla="*/ 791628 w 2156174"/>
                <a:gd name="connsiteY170" fmla="*/ 927380 h 1306123"/>
                <a:gd name="connsiteX171" fmla="*/ 784485 w 2156174"/>
                <a:gd name="connsiteY171" fmla="*/ 1039300 h 1306123"/>
                <a:gd name="connsiteX172" fmla="*/ 746385 w 2156174"/>
                <a:gd name="connsiteY172" fmla="*/ 1117880 h 1306123"/>
                <a:gd name="connsiteX173" fmla="*/ 636848 w 2156174"/>
                <a:gd name="connsiteY173" fmla="*/ 1117880 h 1306123"/>
                <a:gd name="connsiteX174" fmla="*/ 467778 w 2156174"/>
                <a:gd name="connsiteY174" fmla="*/ 1105974 h 1306123"/>
                <a:gd name="connsiteX175" fmla="*/ 386815 w 2156174"/>
                <a:gd name="connsiteY175" fmla="*/ 1077399 h 1306123"/>
                <a:gd name="connsiteX176" fmla="*/ 358241 w 2156174"/>
                <a:gd name="connsiteY176" fmla="*/ 1075018 h 1306123"/>
                <a:gd name="connsiteX177" fmla="*/ 308236 w 2156174"/>
                <a:gd name="connsiteY177" fmla="*/ 1053587 h 1306123"/>
                <a:gd name="connsiteX178" fmla="*/ 274897 w 2156174"/>
                <a:gd name="connsiteY178" fmla="*/ 1027393 h 1306123"/>
                <a:gd name="connsiteX179" fmla="*/ 208222 w 2156174"/>
                <a:gd name="connsiteY179" fmla="*/ 1005961 h 1306123"/>
                <a:gd name="connsiteX180" fmla="*/ 134404 w 2156174"/>
                <a:gd name="connsiteY180" fmla="*/ 953573 h 1306123"/>
                <a:gd name="connsiteX181" fmla="*/ 112973 w 2156174"/>
                <a:gd name="connsiteY181" fmla="*/ 865468 h 1306123"/>
                <a:gd name="connsiteX182" fmla="*/ 67729 w 2156174"/>
                <a:gd name="connsiteY182" fmla="*/ 836893 h 1306123"/>
                <a:gd name="connsiteX183" fmla="*/ 41535 w 2156174"/>
                <a:gd name="connsiteY183" fmla="*/ 765455 h 1306123"/>
                <a:gd name="connsiteX184" fmla="*/ 1053 w 2156174"/>
                <a:gd name="connsiteY184" fmla="*/ 717830 h 1306123"/>
                <a:gd name="connsiteX185" fmla="*/ 12960 w 2156174"/>
                <a:gd name="connsiteY185" fmla="*/ 663061 h 1306123"/>
                <a:gd name="connsiteX186" fmla="*/ 43917 w 2156174"/>
                <a:gd name="connsiteY186" fmla="*/ 598768 h 1306123"/>
                <a:gd name="connsiteX187" fmla="*/ 48679 w 2156174"/>
                <a:gd name="connsiteY187" fmla="*/ 553524 h 1306123"/>
                <a:gd name="connsiteX188" fmla="*/ 127261 w 2156174"/>
                <a:gd name="connsiteY188" fmla="*/ 424936 h 1306123"/>
                <a:gd name="connsiteX189" fmla="*/ 158217 w 2156174"/>
                <a:gd name="connsiteY189" fmla="*/ 339211 h 1306123"/>
                <a:gd name="connsiteX190" fmla="*/ 205842 w 2156174"/>
                <a:gd name="connsiteY190" fmla="*/ 286824 h 1306123"/>
                <a:gd name="connsiteX191" fmla="*/ 246322 w 2156174"/>
                <a:gd name="connsiteY191" fmla="*/ 263011 h 1306123"/>
                <a:gd name="connsiteX192" fmla="*/ 279660 w 2156174"/>
                <a:gd name="connsiteY192" fmla="*/ 255868 h 1306123"/>
                <a:gd name="connsiteX193" fmla="*/ 417773 w 2156174"/>
                <a:gd name="connsiteY193" fmla="*/ 158236 h 1306123"/>
                <a:gd name="connsiteX194" fmla="*/ 470161 w 2156174"/>
                <a:gd name="connsiteY194" fmla="*/ 132043 h 1306123"/>
                <a:gd name="connsiteX195" fmla="*/ 503498 w 2156174"/>
                <a:gd name="connsiteY195" fmla="*/ 112993 h 1306123"/>
                <a:gd name="connsiteX196" fmla="*/ 774961 w 2156174"/>
                <a:gd name="connsiteY196" fmla="*/ 41555 h 1306123"/>
                <a:gd name="connsiteX197" fmla="*/ 805916 w 2156174"/>
                <a:gd name="connsiteY197" fmla="*/ 24886 h 1306123"/>
                <a:gd name="connsiteX198" fmla="*/ 915454 w 2156174"/>
                <a:gd name="connsiteY198" fmla="*/ 20124 h 1306123"/>
                <a:gd name="connsiteX199" fmla="*/ 989272 w 2156174"/>
                <a:gd name="connsiteY199" fmla="*/ 1074 h 1306123"/>
                <a:gd name="connsiteX200" fmla="*/ 1096427 w 2156174"/>
                <a:gd name="connsiteY200"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41597 w 2156174"/>
                <a:gd name="connsiteY169" fmla="*/ 763073 h 1306123"/>
                <a:gd name="connsiteX170" fmla="*/ 791628 w 2156174"/>
                <a:gd name="connsiteY170" fmla="*/ 927380 h 1306123"/>
                <a:gd name="connsiteX171" fmla="*/ 794010 w 2156174"/>
                <a:gd name="connsiteY171" fmla="*/ 1041682 h 1306123"/>
                <a:gd name="connsiteX172" fmla="*/ 746385 w 2156174"/>
                <a:gd name="connsiteY172" fmla="*/ 1117880 h 1306123"/>
                <a:gd name="connsiteX173" fmla="*/ 636848 w 2156174"/>
                <a:gd name="connsiteY173" fmla="*/ 1117880 h 1306123"/>
                <a:gd name="connsiteX174" fmla="*/ 467778 w 2156174"/>
                <a:gd name="connsiteY174" fmla="*/ 1105974 h 1306123"/>
                <a:gd name="connsiteX175" fmla="*/ 386815 w 2156174"/>
                <a:gd name="connsiteY175" fmla="*/ 1077399 h 1306123"/>
                <a:gd name="connsiteX176" fmla="*/ 358241 w 2156174"/>
                <a:gd name="connsiteY176" fmla="*/ 1075018 h 1306123"/>
                <a:gd name="connsiteX177" fmla="*/ 308236 w 2156174"/>
                <a:gd name="connsiteY177" fmla="*/ 1053587 h 1306123"/>
                <a:gd name="connsiteX178" fmla="*/ 274897 w 2156174"/>
                <a:gd name="connsiteY178" fmla="*/ 1027393 h 1306123"/>
                <a:gd name="connsiteX179" fmla="*/ 208222 w 2156174"/>
                <a:gd name="connsiteY179" fmla="*/ 1005961 h 1306123"/>
                <a:gd name="connsiteX180" fmla="*/ 134404 w 2156174"/>
                <a:gd name="connsiteY180" fmla="*/ 953573 h 1306123"/>
                <a:gd name="connsiteX181" fmla="*/ 112973 w 2156174"/>
                <a:gd name="connsiteY181" fmla="*/ 865468 h 1306123"/>
                <a:gd name="connsiteX182" fmla="*/ 67729 w 2156174"/>
                <a:gd name="connsiteY182" fmla="*/ 836893 h 1306123"/>
                <a:gd name="connsiteX183" fmla="*/ 41535 w 2156174"/>
                <a:gd name="connsiteY183" fmla="*/ 765455 h 1306123"/>
                <a:gd name="connsiteX184" fmla="*/ 1053 w 2156174"/>
                <a:gd name="connsiteY184" fmla="*/ 717830 h 1306123"/>
                <a:gd name="connsiteX185" fmla="*/ 12960 w 2156174"/>
                <a:gd name="connsiteY185" fmla="*/ 663061 h 1306123"/>
                <a:gd name="connsiteX186" fmla="*/ 43917 w 2156174"/>
                <a:gd name="connsiteY186" fmla="*/ 598768 h 1306123"/>
                <a:gd name="connsiteX187" fmla="*/ 48679 w 2156174"/>
                <a:gd name="connsiteY187" fmla="*/ 553524 h 1306123"/>
                <a:gd name="connsiteX188" fmla="*/ 127261 w 2156174"/>
                <a:gd name="connsiteY188" fmla="*/ 424936 h 1306123"/>
                <a:gd name="connsiteX189" fmla="*/ 158217 w 2156174"/>
                <a:gd name="connsiteY189" fmla="*/ 339211 h 1306123"/>
                <a:gd name="connsiteX190" fmla="*/ 205842 w 2156174"/>
                <a:gd name="connsiteY190" fmla="*/ 286824 h 1306123"/>
                <a:gd name="connsiteX191" fmla="*/ 246322 w 2156174"/>
                <a:gd name="connsiteY191" fmla="*/ 263011 h 1306123"/>
                <a:gd name="connsiteX192" fmla="*/ 279660 w 2156174"/>
                <a:gd name="connsiteY192" fmla="*/ 255868 h 1306123"/>
                <a:gd name="connsiteX193" fmla="*/ 417773 w 2156174"/>
                <a:gd name="connsiteY193" fmla="*/ 158236 h 1306123"/>
                <a:gd name="connsiteX194" fmla="*/ 470161 w 2156174"/>
                <a:gd name="connsiteY194" fmla="*/ 132043 h 1306123"/>
                <a:gd name="connsiteX195" fmla="*/ 503498 w 2156174"/>
                <a:gd name="connsiteY195" fmla="*/ 112993 h 1306123"/>
                <a:gd name="connsiteX196" fmla="*/ 774961 w 2156174"/>
                <a:gd name="connsiteY196" fmla="*/ 41555 h 1306123"/>
                <a:gd name="connsiteX197" fmla="*/ 805916 w 2156174"/>
                <a:gd name="connsiteY197" fmla="*/ 24886 h 1306123"/>
                <a:gd name="connsiteX198" fmla="*/ 915454 w 2156174"/>
                <a:gd name="connsiteY198" fmla="*/ 20124 h 1306123"/>
                <a:gd name="connsiteX199" fmla="*/ 989272 w 2156174"/>
                <a:gd name="connsiteY199" fmla="*/ 1074 h 1306123"/>
                <a:gd name="connsiteX200" fmla="*/ 1096427 w 2156174"/>
                <a:gd name="connsiteY200"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41597 w 2156174"/>
                <a:gd name="connsiteY169" fmla="*/ 763073 h 1306123"/>
                <a:gd name="connsiteX170" fmla="*/ 791628 w 2156174"/>
                <a:gd name="connsiteY170" fmla="*/ 927380 h 1306123"/>
                <a:gd name="connsiteX171" fmla="*/ 794010 w 2156174"/>
                <a:gd name="connsiteY171" fmla="*/ 1041682 h 1306123"/>
                <a:gd name="connsiteX172" fmla="*/ 746385 w 2156174"/>
                <a:gd name="connsiteY172" fmla="*/ 1117880 h 1306123"/>
                <a:gd name="connsiteX173" fmla="*/ 636848 w 2156174"/>
                <a:gd name="connsiteY173" fmla="*/ 1117880 h 1306123"/>
                <a:gd name="connsiteX174" fmla="*/ 467778 w 2156174"/>
                <a:gd name="connsiteY174" fmla="*/ 1105974 h 1306123"/>
                <a:gd name="connsiteX175" fmla="*/ 386815 w 2156174"/>
                <a:gd name="connsiteY175" fmla="*/ 1077399 h 1306123"/>
                <a:gd name="connsiteX176" fmla="*/ 358241 w 2156174"/>
                <a:gd name="connsiteY176" fmla="*/ 1075018 h 1306123"/>
                <a:gd name="connsiteX177" fmla="*/ 308236 w 2156174"/>
                <a:gd name="connsiteY177" fmla="*/ 1053587 h 1306123"/>
                <a:gd name="connsiteX178" fmla="*/ 274897 w 2156174"/>
                <a:gd name="connsiteY178" fmla="*/ 1027393 h 1306123"/>
                <a:gd name="connsiteX179" fmla="*/ 208222 w 2156174"/>
                <a:gd name="connsiteY179" fmla="*/ 1005961 h 1306123"/>
                <a:gd name="connsiteX180" fmla="*/ 134404 w 2156174"/>
                <a:gd name="connsiteY180" fmla="*/ 953573 h 1306123"/>
                <a:gd name="connsiteX181" fmla="*/ 112973 w 2156174"/>
                <a:gd name="connsiteY181" fmla="*/ 865468 h 1306123"/>
                <a:gd name="connsiteX182" fmla="*/ 67729 w 2156174"/>
                <a:gd name="connsiteY182" fmla="*/ 836893 h 1306123"/>
                <a:gd name="connsiteX183" fmla="*/ 41535 w 2156174"/>
                <a:gd name="connsiteY183" fmla="*/ 765455 h 1306123"/>
                <a:gd name="connsiteX184" fmla="*/ 1053 w 2156174"/>
                <a:gd name="connsiteY184" fmla="*/ 717830 h 1306123"/>
                <a:gd name="connsiteX185" fmla="*/ 12960 w 2156174"/>
                <a:gd name="connsiteY185" fmla="*/ 663061 h 1306123"/>
                <a:gd name="connsiteX186" fmla="*/ 43917 w 2156174"/>
                <a:gd name="connsiteY186" fmla="*/ 598768 h 1306123"/>
                <a:gd name="connsiteX187" fmla="*/ 48679 w 2156174"/>
                <a:gd name="connsiteY187" fmla="*/ 553524 h 1306123"/>
                <a:gd name="connsiteX188" fmla="*/ 127261 w 2156174"/>
                <a:gd name="connsiteY188" fmla="*/ 424936 h 1306123"/>
                <a:gd name="connsiteX189" fmla="*/ 158217 w 2156174"/>
                <a:gd name="connsiteY189" fmla="*/ 339211 h 1306123"/>
                <a:gd name="connsiteX190" fmla="*/ 205842 w 2156174"/>
                <a:gd name="connsiteY190" fmla="*/ 286824 h 1306123"/>
                <a:gd name="connsiteX191" fmla="*/ 246322 w 2156174"/>
                <a:gd name="connsiteY191" fmla="*/ 263011 h 1306123"/>
                <a:gd name="connsiteX192" fmla="*/ 279660 w 2156174"/>
                <a:gd name="connsiteY192" fmla="*/ 255868 h 1306123"/>
                <a:gd name="connsiteX193" fmla="*/ 417773 w 2156174"/>
                <a:gd name="connsiteY193" fmla="*/ 158236 h 1306123"/>
                <a:gd name="connsiteX194" fmla="*/ 470161 w 2156174"/>
                <a:gd name="connsiteY194" fmla="*/ 132043 h 1306123"/>
                <a:gd name="connsiteX195" fmla="*/ 503498 w 2156174"/>
                <a:gd name="connsiteY195" fmla="*/ 112993 h 1306123"/>
                <a:gd name="connsiteX196" fmla="*/ 774961 w 2156174"/>
                <a:gd name="connsiteY196" fmla="*/ 41555 h 1306123"/>
                <a:gd name="connsiteX197" fmla="*/ 805916 w 2156174"/>
                <a:gd name="connsiteY197" fmla="*/ 24886 h 1306123"/>
                <a:gd name="connsiteX198" fmla="*/ 915454 w 2156174"/>
                <a:gd name="connsiteY198" fmla="*/ 20124 h 1306123"/>
                <a:gd name="connsiteX199" fmla="*/ 989272 w 2156174"/>
                <a:gd name="connsiteY199" fmla="*/ 1074 h 1306123"/>
                <a:gd name="connsiteX200" fmla="*/ 1096427 w 2156174"/>
                <a:gd name="connsiteY200"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41597 w 2156174"/>
                <a:gd name="connsiteY169" fmla="*/ 763073 h 1306123"/>
                <a:gd name="connsiteX170" fmla="*/ 791628 w 2156174"/>
                <a:gd name="connsiteY170" fmla="*/ 927380 h 1306123"/>
                <a:gd name="connsiteX171" fmla="*/ 794010 w 2156174"/>
                <a:gd name="connsiteY171" fmla="*/ 1041682 h 1306123"/>
                <a:gd name="connsiteX172" fmla="*/ 746385 w 2156174"/>
                <a:gd name="connsiteY172" fmla="*/ 1117880 h 1306123"/>
                <a:gd name="connsiteX173" fmla="*/ 636848 w 2156174"/>
                <a:gd name="connsiteY173" fmla="*/ 1117880 h 1306123"/>
                <a:gd name="connsiteX174" fmla="*/ 467778 w 2156174"/>
                <a:gd name="connsiteY174" fmla="*/ 1105974 h 1306123"/>
                <a:gd name="connsiteX175" fmla="*/ 386815 w 2156174"/>
                <a:gd name="connsiteY175" fmla="*/ 1077399 h 1306123"/>
                <a:gd name="connsiteX176" fmla="*/ 358241 w 2156174"/>
                <a:gd name="connsiteY176" fmla="*/ 1075018 h 1306123"/>
                <a:gd name="connsiteX177" fmla="*/ 308236 w 2156174"/>
                <a:gd name="connsiteY177" fmla="*/ 1053587 h 1306123"/>
                <a:gd name="connsiteX178" fmla="*/ 274897 w 2156174"/>
                <a:gd name="connsiteY178" fmla="*/ 1027393 h 1306123"/>
                <a:gd name="connsiteX179" fmla="*/ 208222 w 2156174"/>
                <a:gd name="connsiteY179" fmla="*/ 1005961 h 1306123"/>
                <a:gd name="connsiteX180" fmla="*/ 134404 w 2156174"/>
                <a:gd name="connsiteY180" fmla="*/ 953573 h 1306123"/>
                <a:gd name="connsiteX181" fmla="*/ 112973 w 2156174"/>
                <a:gd name="connsiteY181" fmla="*/ 865468 h 1306123"/>
                <a:gd name="connsiteX182" fmla="*/ 67729 w 2156174"/>
                <a:gd name="connsiteY182" fmla="*/ 836893 h 1306123"/>
                <a:gd name="connsiteX183" fmla="*/ 41535 w 2156174"/>
                <a:gd name="connsiteY183" fmla="*/ 765455 h 1306123"/>
                <a:gd name="connsiteX184" fmla="*/ 1053 w 2156174"/>
                <a:gd name="connsiteY184" fmla="*/ 717830 h 1306123"/>
                <a:gd name="connsiteX185" fmla="*/ 12960 w 2156174"/>
                <a:gd name="connsiteY185" fmla="*/ 663061 h 1306123"/>
                <a:gd name="connsiteX186" fmla="*/ 43917 w 2156174"/>
                <a:gd name="connsiteY186" fmla="*/ 598768 h 1306123"/>
                <a:gd name="connsiteX187" fmla="*/ 48679 w 2156174"/>
                <a:gd name="connsiteY187" fmla="*/ 553524 h 1306123"/>
                <a:gd name="connsiteX188" fmla="*/ 127261 w 2156174"/>
                <a:gd name="connsiteY188" fmla="*/ 424936 h 1306123"/>
                <a:gd name="connsiteX189" fmla="*/ 158217 w 2156174"/>
                <a:gd name="connsiteY189" fmla="*/ 339211 h 1306123"/>
                <a:gd name="connsiteX190" fmla="*/ 205842 w 2156174"/>
                <a:gd name="connsiteY190" fmla="*/ 286824 h 1306123"/>
                <a:gd name="connsiteX191" fmla="*/ 246322 w 2156174"/>
                <a:gd name="connsiteY191" fmla="*/ 263011 h 1306123"/>
                <a:gd name="connsiteX192" fmla="*/ 279660 w 2156174"/>
                <a:gd name="connsiteY192" fmla="*/ 255868 h 1306123"/>
                <a:gd name="connsiteX193" fmla="*/ 417773 w 2156174"/>
                <a:gd name="connsiteY193" fmla="*/ 158236 h 1306123"/>
                <a:gd name="connsiteX194" fmla="*/ 470161 w 2156174"/>
                <a:gd name="connsiteY194" fmla="*/ 132043 h 1306123"/>
                <a:gd name="connsiteX195" fmla="*/ 503498 w 2156174"/>
                <a:gd name="connsiteY195" fmla="*/ 112993 h 1306123"/>
                <a:gd name="connsiteX196" fmla="*/ 774961 w 2156174"/>
                <a:gd name="connsiteY196" fmla="*/ 41555 h 1306123"/>
                <a:gd name="connsiteX197" fmla="*/ 805916 w 2156174"/>
                <a:gd name="connsiteY197" fmla="*/ 24886 h 1306123"/>
                <a:gd name="connsiteX198" fmla="*/ 915454 w 2156174"/>
                <a:gd name="connsiteY198" fmla="*/ 20124 h 1306123"/>
                <a:gd name="connsiteX199" fmla="*/ 989272 w 2156174"/>
                <a:gd name="connsiteY199" fmla="*/ 1074 h 1306123"/>
                <a:gd name="connsiteX200" fmla="*/ 1096427 w 2156174"/>
                <a:gd name="connsiteY200"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41597 w 2156174"/>
                <a:gd name="connsiteY169" fmla="*/ 763073 h 1306123"/>
                <a:gd name="connsiteX170" fmla="*/ 791628 w 2156174"/>
                <a:gd name="connsiteY170" fmla="*/ 927380 h 1306123"/>
                <a:gd name="connsiteX171" fmla="*/ 794010 w 2156174"/>
                <a:gd name="connsiteY171" fmla="*/ 1041682 h 1306123"/>
                <a:gd name="connsiteX172" fmla="*/ 746385 w 2156174"/>
                <a:gd name="connsiteY172" fmla="*/ 1117880 h 1306123"/>
                <a:gd name="connsiteX173" fmla="*/ 636848 w 2156174"/>
                <a:gd name="connsiteY173" fmla="*/ 1117880 h 1306123"/>
                <a:gd name="connsiteX174" fmla="*/ 467778 w 2156174"/>
                <a:gd name="connsiteY174" fmla="*/ 1105974 h 1306123"/>
                <a:gd name="connsiteX175" fmla="*/ 386815 w 2156174"/>
                <a:gd name="connsiteY175" fmla="*/ 1077399 h 1306123"/>
                <a:gd name="connsiteX176" fmla="*/ 358241 w 2156174"/>
                <a:gd name="connsiteY176" fmla="*/ 1075018 h 1306123"/>
                <a:gd name="connsiteX177" fmla="*/ 308236 w 2156174"/>
                <a:gd name="connsiteY177" fmla="*/ 1053587 h 1306123"/>
                <a:gd name="connsiteX178" fmla="*/ 274897 w 2156174"/>
                <a:gd name="connsiteY178" fmla="*/ 1027393 h 1306123"/>
                <a:gd name="connsiteX179" fmla="*/ 208222 w 2156174"/>
                <a:gd name="connsiteY179" fmla="*/ 1005961 h 1306123"/>
                <a:gd name="connsiteX180" fmla="*/ 134404 w 2156174"/>
                <a:gd name="connsiteY180" fmla="*/ 953573 h 1306123"/>
                <a:gd name="connsiteX181" fmla="*/ 112973 w 2156174"/>
                <a:gd name="connsiteY181" fmla="*/ 865468 h 1306123"/>
                <a:gd name="connsiteX182" fmla="*/ 67729 w 2156174"/>
                <a:gd name="connsiteY182" fmla="*/ 836893 h 1306123"/>
                <a:gd name="connsiteX183" fmla="*/ 41535 w 2156174"/>
                <a:gd name="connsiteY183" fmla="*/ 765455 h 1306123"/>
                <a:gd name="connsiteX184" fmla="*/ 1053 w 2156174"/>
                <a:gd name="connsiteY184" fmla="*/ 717830 h 1306123"/>
                <a:gd name="connsiteX185" fmla="*/ 12960 w 2156174"/>
                <a:gd name="connsiteY185" fmla="*/ 663061 h 1306123"/>
                <a:gd name="connsiteX186" fmla="*/ 43917 w 2156174"/>
                <a:gd name="connsiteY186" fmla="*/ 598768 h 1306123"/>
                <a:gd name="connsiteX187" fmla="*/ 48679 w 2156174"/>
                <a:gd name="connsiteY187" fmla="*/ 553524 h 1306123"/>
                <a:gd name="connsiteX188" fmla="*/ 127261 w 2156174"/>
                <a:gd name="connsiteY188" fmla="*/ 424936 h 1306123"/>
                <a:gd name="connsiteX189" fmla="*/ 158217 w 2156174"/>
                <a:gd name="connsiteY189" fmla="*/ 339211 h 1306123"/>
                <a:gd name="connsiteX190" fmla="*/ 205842 w 2156174"/>
                <a:gd name="connsiteY190" fmla="*/ 286824 h 1306123"/>
                <a:gd name="connsiteX191" fmla="*/ 246322 w 2156174"/>
                <a:gd name="connsiteY191" fmla="*/ 263011 h 1306123"/>
                <a:gd name="connsiteX192" fmla="*/ 279660 w 2156174"/>
                <a:gd name="connsiteY192" fmla="*/ 255868 h 1306123"/>
                <a:gd name="connsiteX193" fmla="*/ 417773 w 2156174"/>
                <a:gd name="connsiteY193" fmla="*/ 158236 h 1306123"/>
                <a:gd name="connsiteX194" fmla="*/ 470161 w 2156174"/>
                <a:gd name="connsiteY194" fmla="*/ 132043 h 1306123"/>
                <a:gd name="connsiteX195" fmla="*/ 503498 w 2156174"/>
                <a:gd name="connsiteY195" fmla="*/ 112993 h 1306123"/>
                <a:gd name="connsiteX196" fmla="*/ 774961 w 2156174"/>
                <a:gd name="connsiteY196" fmla="*/ 41555 h 1306123"/>
                <a:gd name="connsiteX197" fmla="*/ 805916 w 2156174"/>
                <a:gd name="connsiteY197" fmla="*/ 24886 h 1306123"/>
                <a:gd name="connsiteX198" fmla="*/ 915454 w 2156174"/>
                <a:gd name="connsiteY198" fmla="*/ 20124 h 1306123"/>
                <a:gd name="connsiteX199" fmla="*/ 989272 w 2156174"/>
                <a:gd name="connsiteY199" fmla="*/ 1074 h 1306123"/>
                <a:gd name="connsiteX200" fmla="*/ 1096427 w 2156174"/>
                <a:gd name="connsiteY200"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41597 w 2156174"/>
                <a:gd name="connsiteY169" fmla="*/ 763073 h 1306123"/>
                <a:gd name="connsiteX170" fmla="*/ 791628 w 2156174"/>
                <a:gd name="connsiteY170" fmla="*/ 927380 h 1306123"/>
                <a:gd name="connsiteX171" fmla="*/ 803535 w 2156174"/>
                <a:gd name="connsiteY171" fmla="*/ 977386 h 1306123"/>
                <a:gd name="connsiteX172" fmla="*/ 794010 w 2156174"/>
                <a:gd name="connsiteY172" fmla="*/ 1041682 h 1306123"/>
                <a:gd name="connsiteX173" fmla="*/ 746385 w 2156174"/>
                <a:gd name="connsiteY173" fmla="*/ 1117880 h 1306123"/>
                <a:gd name="connsiteX174" fmla="*/ 636848 w 2156174"/>
                <a:gd name="connsiteY174" fmla="*/ 1117880 h 1306123"/>
                <a:gd name="connsiteX175" fmla="*/ 467778 w 2156174"/>
                <a:gd name="connsiteY175" fmla="*/ 1105974 h 1306123"/>
                <a:gd name="connsiteX176" fmla="*/ 386815 w 2156174"/>
                <a:gd name="connsiteY176" fmla="*/ 1077399 h 1306123"/>
                <a:gd name="connsiteX177" fmla="*/ 358241 w 2156174"/>
                <a:gd name="connsiteY177" fmla="*/ 1075018 h 1306123"/>
                <a:gd name="connsiteX178" fmla="*/ 308236 w 2156174"/>
                <a:gd name="connsiteY178" fmla="*/ 1053587 h 1306123"/>
                <a:gd name="connsiteX179" fmla="*/ 274897 w 2156174"/>
                <a:gd name="connsiteY179" fmla="*/ 1027393 h 1306123"/>
                <a:gd name="connsiteX180" fmla="*/ 208222 w 2156174"/>
                <a:gd name="connsiteY180" fmla="*/ 1005961 h 1306123"/>
                <a:gd name="connsiteX181" fmla="*/ 134404 w 2156174"/>
                <a:gd name="connsiteY181" fmla="*/ 953573 h 1306123"/>
                <a:gd name="connsiteX182" fmla="*/ 112973 w 2156174"/>
                <a:gd name="connsiteY182" fmla="*/ 865468 h 1306123"/>
                <a:gd name="connsiteX183" fmla="*/ 67729 w 2156174"/>
                <a:gd name="connsiteY183" fmla="*/ 836893 h 1306123"/>
                <a:gd name="connsiteX184" fmla="*/ 41535 w 2156174"/>
                <a:gd name="connsiteY184" fmla="*/ 765455 h 1306123"/>
                <a:gd name="connsiteX185" fmla="*/ 1053 w 2156174"/>
                <a:gd name="connsiteY185" fmla="*/ 717830 h 1306123"/>
                <a:gd name="connsiteX186" fmla="*/ 12960 w 2156174"/>
                <a:gd name="connsiteY186" fmla="*/ 663061 h 1306123"/>
                <a:gd name="connsiteX187" fmla="*/ 43917 w 2156174"/>
                <a:gd name="connsiteY187" fmla="*/ 598768 h 1306123"/>
                <a:gd name="connsiteX188" fmla="*/ 48679 w 2156174"/>
                <a:gd name="connsiteY188" fmla="*/ 553524 h 1306123"/>
                <a:gd name="connsiteX189" fmla="*/ 127261 w 2156174"/>
                <a:gd name="connsiteY189" fmla="*/ 424936 h 1306123"/>
                <a:gd name="connsiteX190" fmla="*/ 158217 w 2156174"/>
                <a:gd name="connsiteY190" fmla="*/ 339211 h 1306123"/>
                <a:gd name="connsiteX191" fmla="*/ 205842 w 2156174"/>
                <a:gd name="connsiteY191" fmla="*/ 286824 h 1306123"/>
                <a:gd name="connsiteX192" fmla="*/ 246322 w 2156174"/>
                <a:gd name="connsiteY192" fmla="*/ 263011 h 1306123"/>
                <a:gd name="connsiteX193" fmla="*/ 279660 w 2156174"/>
                <a:gd name="connsiteY193" fmla="*/ 255868 h 1306123"/>
                <a:gd name="connsiteX194" fmla="*/ 417773 w 2156174"/>
                <a:gd name="connsiteY194" fmla="*/ 158236 h 1306123"/>
                <a:gd name="connsiteX195" fmla="*/ 470161 w 2156174"/>
                <a:gd name="connsiteY195" fmla="*/ 132043 h 1306123"/>
                <a:gd name="connsiteX196" fmla="*/ 503498 w 2156174"/>
                <a:gd name="connsiteY196" fmla="*/ 112993 h 1306123"/>
                <a:gd name="connsiteX197" fmla="*/ 774961 w 2156174"/>
                <a:gd name="connsiteY197" fmla="*/ 41555 h 1306123"/>
                <a:gd name="connsiteX198" fmla="*/ 805916 w 2156174"/>
                <a:gd name="connsiteY198" fmla="*/ 24886 h 1306123"/>
                <a:gd name="connsiteX199" fmla="*/ 915454 w 2156174"/>
                <a:gd name="connsiteY199" fmla="*/ 20124 h 1306123"/>
                <a:gd name="connsiteX200" fmla="*/ 989272 w 2156174"/>
                <a:gd name="connsiteY200" fmla="*/ 1074 h 1306123"/>
                <a:gd name="connsiteX201" fmla="*/ 1096427 w 2156174"/>
                <a:gd name="connsiteY201"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41597 w 2156174"/>
                <a:gd name="connsiteY169" fmla="*/ 763073 h 1306123"/>
                <a:gd name="connsiteX170" fmla="*/ 758291 w 2156174"/>
                <a:gd name="connsiteY170" fmla="*/ 884518 h 1306123"/>
                <a:gd name="connsiteX171" fmla="*/ 791628 w 2156174"/>
                <a:gd name="connsiteY171" fmla="*/ 927380 h 1306123"/>
                <a:gd name="connsiteX172" fmla="*/ 803535 w 2156174"/>
                <a:gd name="connsiteY172" fmla="*/ 977386 h 1306123"/>
                <a:gd name="connsiteX173" fmla="*/ 794010 w 2156174"/>
                <a:gd name="connsiteY173" fmla="*/ 1041682 h 1306123"/>
                <a:gd name="connsiteX174" fmla="*/ 746385 w 2156174"/>
                <a:gd name="connsiteY174" fmla="*/ 1117880 h 1306123"/>
                <a:gd name="connsiteX175" fmla="*/ 636848 w 2156174"/>
                <a:gd name="connsiteY175" fmla="*/ 1117880 h 1306123"/>
                <a:gd name="connsiteX176" fmla="*/ 467778 w 2156174"/>
                <a:gd name="connsiteY176" fmla="*/ 1105974 h 1306123"/>
                <a:gd name="connsiteX177" fmla="*/ 386815 w 2156174"/>
                <a:gd name="connsiteY177" fmla="*/ 1077399 h 1306123"/>
                <a:gd name="connsiteX178" fmla="*/ 358241 w 2156174"/>
                <a:gd name="connsiteY178" fmla="*/ 1075018 h 1306123"/>
                <a:gd name="connsiteX179" fmla="*/ 308236 w 2156174"/>
                <a:gd name="connsiteY179" fmla="*/ 1053587 h 1306123"/>
                <a:gd name="connsiteX180" fmla="*/ 274897 w 2156174"/>
                <a:gd name="connsiteY180" fmla="*/ 1027393 h 1306123"/>
                <a:gd name="connsiteX181" fmla="*/ 208222 w 2156174"/>
                <a:gd name="connsiteY181" fmla="*/ 1005961 h 1306123"/>
                <a:gd name="connsiteX182" fmla="*/ 134404 w 2156174"/>
                <a:gd name="connsiteY182" fmla="*/ 953573 h 1306123"/>
                <a:gd name="connsiteX183" fmla="*/ 112973 w 2156174"/>
                <a:gd name="connsiteY183" fmla="*/ 865468 h 1306123"/>
                <a:gd name="connsiteX184" fmla="*/ 67729 w 2156174"/>
                <a:gd name="connsiteY184" fmla="*/ 836893 h 1306123"/>
                <a:gd name="connsiteX185" fmla="*/ 41535 w 2156174"/>
                <a:gd name="connsiteY185" fmla="*/ 765455 h 1306123"/>
                <a:gd name="connsiteX186" fmla="*/ 1053 w 2156174"/>
                <a:gd name="connsiteY186" fmla="*/ 717830 h 1306123"/>
                <a:gd name="connsiteX187" fmla="*/ 12960 w 2156174"/>
                <a:gd name="connsiteY187" fmla="*/ 663061 h 1306123"/>
                <a:gd name="connsiteX188" fmla="*/ 43917 w 2156174"/>
                <a:gd name="connsiteY188" fmla="*/ 598768 h 1306123"/>
                <a:gd name="connsiteX189" fmla="*/ 48679 w 2156174"/>
                <a:gd name="connsiteY189" fmla="*/ 553524 h 1306123"/>
                <a:gd name="connsiteX190" fmla="*/ 127261 w 2156174"/>
                <a:gd name="connsiteY190" fmla="*/ 424936 h 1306123"/>
                <a:gd name="connsiteX191" fmla="*/ 158217 w 2156174"/>
                <a:gd name="connsiteY191" fmla="*/ 339211 h 1306123"/>
                <a:gd name="connsiteX192" fmla="*/ 205842 w 2156174"/>
                <a:gd name="connsiteY192" fmla="*/ 286824 h 1306123"/>
                <a:gd name="connsiteX193" fmla="*/ 246322 w 2156174"/>
                <a:gd name="connsiteY193" fmla="*/ 263011 h 1306123"/>
                <a:gd name="connsiteX194" fmla="*/ 279660 w 2156174"/>
                <a:gd name="connsiteY194" fmla="*/ 255868 h 1306123"/>
                <a:gd name="connsiteX195" fmla="*/ 417773 w 2156174"/>
                <a:gd name="connsiteY195" fmla="*/ 158236 h 1306123"/>
                <a:gd name="connsiteX196" fmla="*/ 470161 w 2156174"/>
                <a:gd name="connsiteY196" fmla="*/ 132043 h 1306123"/>
                <a:gd name="connsiteX197" fmla="*/ 503498 w 2156174"/>
                <a:gd name="connsiteY197" fmla="*/ 112993 h 1306123"/>
                <a:gd name="connsiteX198" fmla="*/ 774961 w 2156174"/>
                <a:gd name="connsiteY198" fmla="*/ 41555 h 1306123"/>
                <a:gd name="connsiteX199" fmla="*/ 805916 w 2156174"/>
                <a:gd name="connsiteY199" fmla="*/ 24886 h 1306123"/>
                <a:gd name="connsiteX200" fmla="*/ 915454 w 2156174"/>
                <a:gd name="connsiteY200" fmla="*/ 20124 h 1306123"/>
                <a:gd name="connsiteX201" fmla="*/ 989272 w 2156174"/>
                <a:gd name="connsiteY201" fmla="*/ 1074 h 1306123"/>
                <a:gd name="connsiteX202" fmla="*/ 1096427 w 2156174"/>
                <a:gd name="connsiteY202"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41597 w 2156174"/>
                <a:gd name="connsiteY169" fmla="*/ 763073 h 1306123"/>
                <a:gd name="connsiteX170" fmla="*/ 601128 w 2156174"/>
                <a:gd name="connsiteY170" fmla="*/ 855943 h 1306123"/>
                <a:gd name="connsiteX171" fmla="*/ 758291 w 2156174"/>
                <a:gd name="connsiteY171" fmla="*/ 884518 h 1306123"/>
                <a:gd name="connsiteX172" fmla="*/ 791628 w 2156174"/>
                <a:gd name="connsiteY172" fmla="*/ 927380 h 1306123"/>
                <a:gd name="connsiteX173" fmla="*/ 803535 w 2156174"/>
                <a:gd name="connsiteY173" fmla="*/ 977386 h 1306123"/>
                <a:gd name="connsiteX174" fmla="*/ 794010 w 2156174"/>
                <a:gd name="connsiteY174" fmla="*/ 1041682 h 1306123"/>
                <a:gd name="connsiteX175" fmla="*/ 746385 w 2156174"/>
                <a:gd name="connsiteY175" fmla="*/ 1117880 h 1306123"/>
                <a:gd name="connsiteX176" fmla="*/ 636848 w 2156174"/>
                <a:gd name="connsiteY176" fmla="*/ 1117880 h 1306123"/>
                <a:gd name="connsiteX177" fmla="*/ 467778 w 2156174"/>
                <a:gd name="connsiteY177" fmla="*/ 1105974 h 1306123"/>
                <a:gd name="connsiteX178" fmla="*/ 386815 w 2156174"/>
                <a:gd name="connsiteY178" fmla="*/ 1077399 h 1306123"/>
                <a:gd name="connsiteX179" fmla="*/ 358241 w 2156174"/>
                <a:gd name="connsiteY179" fmla="*/ 1075018 h 1306123"/>
                <a:gd name="connsiteX180" fmla="*/ 308236 w 2156174"/>
                <a:gd name="connsiteY180" fmla="*/ 1053587 h 1306123"/>
                <a:gd name="connsiteX181" fmla="*/ 274897 w 2156174"/>
                <a:gd name="connsiteY181" fmla="*/ 1027393 h 1306123"/>
                <a:gd name="connsiteX182" fmla="*/ 208222 w 2156174"/>
                <a:gd name="connsiteY182" fmla="*/ 1005961 h 1306123"/>
                <a:gd name="connsiteX183" fmla="*/ 134404 w 2156174"/>
                <a:gd name="connsiteY183" fmla="*/ 953573 h 1306123"/>
                <a:gd name="connsiteX184" fmla="*/ 112973 w 2156174"/>
                <a:gd name="connsiteY184" fmla="*/ 865468 h 1306123"/>
                <a:gd name="connsiteX185" fmla="*/ 67729 w 2156174"/>
                <a:gd name="connsiteY185" fmla="*/ 836893 h 1306123"/>
                <a:gd name="connsiteX186" fmla="*/ 41535 w 2156174"/>
                <a:gd name="connsiteY186" fmla="*/ 765455 h 1306123"/>
                <a:gd name="connsiteX187" fmla="*/ 1053 w 2156174"/>
                <a:gd name="connsiteY187" fmla="*/ 717830 h 1306123"/>
                <a:gd name="connsiteX188" fmla="*/ 12960 w 2156174"/>
                <a:gd name="connsiteY188" fmla="*/ 663061 h 1306123"/>
                <a:gd name="connsiteX189" fmla="*/ 43917 w 2156174"/>
                <a:gd name="connsiteY189" fmla="*/ 598768 h 1306123"/>
                <a:gd name="connsiteX190" fmla="*/ 48679 w 2156174"/>
                <a:gd name="connsiteY190" fmla="*/ 553524 h 1306123"/>
                <a:gd name="connsiteX191" fmla="*/ 127261 w 2156174"/>
                <a:gd name="connsiteY191" fmla="*/ 424936 h 1306123"/>
                <a:gd name="connsiteX192" fmla="*/ 158217 w 2156174"/>
                <a:gd name="connsiteY192" fmla="*/ 339211 h 1306123"/>
                <a:gd name="connsiteX193" fmla="*/ 205842 w 2156174"/>
                <a:gd name="connsiteY193" fmla="*/ 286824 h 1306123"/>
                <a:gd name="connsiteX194" fmla="*/ 246322 w 2156174"/>
                <a:gd name="connsiteY194" fmla="*/ 263011 h 1306123"/>
                <a:gd name="connsiteX195" fmla="*/ 279660 w 2156174"/>
                <a:gd name="connsiteY195" fmla="*/ 255868 h 1306123"/>
                <a:gd name="connsiteX196" fmla="*/ 417773 w 2156174"/>
                <a:gd name="connsiteY196" fmla="*/ 158236 h 1306123"/>
                <a:gd name="connsiteX197" fmla="*/ 470161 w 2156174"/>
                <a:gd name="connsiteY197" fmla="*/ 132043 h 1306123"/>
                <a:gd name="connsiteX198" fmla="*/ 503498 w 2156174"/>
                <a:gd name="connsiteY198" fmla="*/ 112993 h 1306123"/>
                <a:gd name="connsiteX199" fmla="*/ 774961 w 2156174"/>
                <a:gd name="connsiteY199" fmla="*/ 41555 h 1306123"/>
                <a:gd name="connsiteX200" fmla="*/ 805916 w 2156174"/>
                <a:gd name="connsiteY200" fmla="*/ 24886 h 1306123"/>
                <a:gd name="connsiteX201" fmla="*/ 915454 w 2156174"/>
                <a:gd name="connsiteY201" fmla="*/ 20124 h 1306123"/>
                <a:gd name="connsiteX202" fmla="*/ 989272 w 2156174"/>
                <a:gd name="connsiteY202" fmla="*/ 1074 h 1306123"/>
                <a:gd name="connsiteX203" fmla="*/ 1096427 w 2156174"/>
                <a:gd name="connsiteY203"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98747 w 2156174"/>
                <a:gd name="connsiteY169" fmla="*/ 617816 h 1306123"/>
                <a:gd name="connsiteX170" fmla="*/ 601128 w 2156174"/>
                <a:gd name="connsiteY170" fmla="*/ 855943 h 1306123"/>
                <a:gd name="connsiteX171" fmla="*/ 758291 w 2156174"/>
                <a:gd name="connsiteY171" fmla="*/ 884518 h 1306123"/>
                <a:gd name="connsiteX172" fmla="*/ 791628 w 2156174"/>
                <a:gd name="connsiteY172" fmla="*/ 927380 h 1306123"/>
                <a:gd name="connsiteX173" fmla="*/ 803535 w 2156174"/>
                <a:gd name="connsiteY173" fmla="*/ 977386 h 1306123"/>
                <a:gd name="connsiteX174" fmla="*/ 794010 w 2156174"/>
                <a:gd name="connsiteY174" fmla="*/ 1041682 h 1306123"/>
                <a:gd name="connsiteX175" fmla="*/ 746385 w 2156174"/>
                <a:gd name="connsiteY175" fmla="*/ 1117880 h 1306123"/>
                <a:gd name="connsiteX176" fmla="*/ 636848 w 2156174"/>
                <a:gd name="connsiteY176" fmla="*/ 1117880 h 1306123"/>
                <a:gd name="connsiteX177" fmla="*/ 467778 w 2156174"/>
                <a:gd name="connsiteY177" fmla="*/ 1105974 h 1306123"/>
                <a:gd name="connsiteX178" fmla="*/ 386815 w 2156174"/>
                <a:gd name="connsiteY178" fmla="*/ 1077399 h 1306123"/>
                <a:gd name="connsiteX179" fmla="*/ 358241 w 2156174"/>
                <a:gd name="connsiteY179" fmla="*/ 1075018 h 1306123"/>
                <a:gd name="connsiteX180" fmla="*/ 308236 w 2156174"/>
                <a:gd name="connsiteY180" fmla="*/ 1053587 h 1306123"/>
                <a:gd name="connsiteX181" fmla="*/ 274897 w 2156174"/>
                <a:gd name="connsiteY181" fmla="*/ 1027393 h 1306123"/>
                <a:gd name="connsiteX182" fmla="*/ 208222 w 2156174"/>
                <a:gd name="connsiteY182" fmla="*/ 1005961 h 1306123"/>
                <a:gd name="connsiteX183" fmla="*/ 134404 w 2156174"/>
                <a:gd name="connsiteY183" fmla="*/ 953573 h 1306123"/>
                <a:gd name="connsiteX184" fmla="*/ 112973 w 2156174"/>
                <a:gd name="connsiteY184" fmla="*/ 865468 h 1306123"/>
                <a:gd name="connsiteX185" fmla="*/ 67729 w 2156174"/>
                <a:gd name="connsiteY185" fmla="*/ 836893 h 1306123"/>
                <a:gd name="connsiteX186" fmla="*/ 41535 w 2156174"/>
                <a:gd name="connsiteY186" fmla="*/ 765455 h 1306123"/>
                <a:gd name="connsiteX187" fmla="*/ 1053 w 2156174"/>
                <a:gd name="connsiteY187" fmla="*/ 717830 h 1306123"/>
                <a:gd name="connsiteX188" fmla="*/ 12960 w 2156174"/>
                <a:gd name="connsiteY188" fmla="*/ 663061 h 1306123"/>
                <a:gd name="connsiteX189" fmla="*/ 43917 w 2156174"/>
                <a:gd name="connsiteY189" fmla="*/ 598768 h 1306123"/>
                <a:gd name="connsiteX190" fmla="*/ 48679 w 2156174"/>
                <a:gd name="connsiteY190" fmla="*/ 553524 h 1306123"/>
                <a:gd name="connsiteX191" fmla="*/ 127261 w 2156174"/>
                <a:gd name="connsiteY191" fmla="*/ 424936 h 1306123"/>
                <a:gd name="connsiteX192" fmla="*/ 158217 w 2156174"/>
                <a:gd name="connsiteY192" fmla="*/ 339211 h 1306123"/>
                <a:gd name="connsiteX193" fmla="*/ 205842 w 2156174"/>
                <a:gd name="connsiteY193" fmla="*/ 286824 h 1306123"/>
                <a:gd name="connsiteX194" fmla="*/ 246322 w 2156174"/>
                <a:gd name="connsiteY194" fmla="*/ 263011 h 1306123"/>
                <a:gd name="connsiteX195" fmla="*/ 279660 w 2156174"/>
                <a:gd name="connsiteY195" fmla="*/ 255868 h 1306123"/>
                <a:gd name="connsiteX196" fmla="*/ 417773 w 2156174"/>
                <a:gd name="connsiteY196" fmla="*/ 158236 h 1306123"/>
                <a:gd name="connsiteX197" fmla="*/ 470161 w 2156174"/>
                <a:gd name="connsiteY197" fmla="*/ 132043 h 1306123"/>
                <a:gd name="connsiteX198" fmla="*/ 503498 w 2156174"/>
                <a:gd name="connsiteY198" fmla="*/ 112993 h 1306123"/>
                <a:gd name="connsiteX199" fmla="*/ 774961 w 2156174"/>
                <a:gd name="connsiteY199" fmla="*/ 41555 h 1306123"/>
                <a:gd name="connsiteX200" fmla="*/ 805916 w 2156174"/>
                <a:gd name="connsiteY200" fmla="*/ 24886 h 1306123"/>
                <a:gd name="connsiteX201" fmla="*/ 915454 w 2156174"/>
                <a:gd name="connsiteY201" fmla="*/ 20124 h 1306123"/>
                <a:gd name="connsiteX202" fmla="*/ 989272 w 2156174"/>
                <a:gd name="connsiteY202" fmla="*/ 1074 h 1306123"/>
                <a:gd name="connsiteX203" fmla="*/ 1096427 w 2156174"/>
                <a:gd name="connsiteY203"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98747 w 2156174"/>
                <a:gd name="connsiteY169" fmla="*/ 617816 h 1306123"/>
                <a:gd name="connsiteX170" fmla="*/ 601128 w 2156174"/>
                <a:gd name="connsiteY170" fmla="*/ 855943 h 1306123"/>
                <a:gd name="connsiteX171" fmla="*/ 758291 w 2156174"/>
                <a:gd name="connsiteY171" fmla="*/ 884518 h 1306123"/>
                <a:gd name="connsiteX172" fmla="*/ 791628 w 2156174"/>
                <a:gd name="connsiteY172" fmla="*/ 927380 h 1306123"/>
                <a:gd name="connsiteX173" fmla="*/ 803535 w 2156174"/>
                <a:gd name="connsiteY173" fmla="*/ 977386 h 1306123"/>
                <a:gd name="connsiteX174" fmla="*/ 794010 w 2156174"/>
                <a:gd name="connsiteY174" fmla="*/ 1041682 h 1306123"/>
                <a:gd name="connsiteX175" fmla="*/ 746385 w 2156174"/>
                <a:gd name="connsiteY175" fmla="*/ 1117880 h 1306123"/>
                <a:gd name="connsiteX176" fmla="*/ 636848 w 2156174"/>
                <a:gd name="connsiteY176" fmla="*/ 1117880 h 1306123"/>
                <a:gd name="connsiteX177" fmla="*/ 467778 w 2156174"/>
                <a:gd name="connsiteY177" fmla="*/ 1105974 h 1306123"/>
                <a:gd name="connsiteX178" fmla="*/ 386815 w 2156174"/>
                <a:gd name="connsiteY178" fmla="*/ 1077399 h 1306123"/>
                <a:gd name="connsiteX179" fmla="*/ 358241 w 2156174"/>
                <a:gd name="connsiteY179" fmla="*/ 1075018 h 1306123"/>
                <a:gd name="connsiteX180" fmla="*/ 308236 w 2156174"/>
                <a:gd name="connsiteY180" fmla="*/ 1053587 h 1306123"/>
                <a:gd name="connsiteX181" fmla="*/ 274897 w 2156174"/>
                <a:gd name="connsiteY181" fmla="*/ 1027393 h 1306123"/>
                <a:gd name="connsiteX182" fmla="*/ 208222 w 2156174"/>
                <a:gd name="connsiteY182" fmla="*/ 1005961 h 1306123"/>
                <a:gd name="connsiteX183" fmla="*/ 134404 w 2156174"/>
                <a:gd name="connsiteY183" fmla="*/ 953573 h 1306123"/>
                <a:gd name="connsiteX184" fmla="*/ 112973 w 2156174"/>
                <a:gd name="connsiteY184" fmla="*/ 865468 h 1306123"/>
                <a:gd name="connsiteX185" fmla="*/ 67729 w 2156174"/>
                <a:gd name="connsiteY185" fmla="*/ 836893 h 1306123"/>
                <a:gd name="connsiteX186" fmla="*/ 41535 w 2156174"/>
                <a:gd name="connsiteY186" fmla="*/ 765455 h 1306123"/>
                <a:gd name="connsiteX187" fmla="*/ 1053 w 2156174"/>
                <a:gd name="connsiteY187" fmla="*/ 717830 h 1306123"/>
                <a:gd name="connsiteX188" fmla="*/ 12960 w 2156174"/>
                <a:gd name="connsiteY188" fmla="*/ 663061 h 1306123"/>
                <a:gd name="connsiteX189" fmla="*/ 43917 w 2156174"/>
                <a:gd name="connsiteY189" fmla="*/ 598768 h 1306123"/>
                <a:gd name="connsiteX190" fmla="*/ 48679 w 2156174"/>
                <a:gd name="connsiteY190" fmla="*/ 553524 h 1306123"/>
                <a:gd name="connsiteX191" fmla="*/ 127261 w 2156174"/>
                <a:gd name="connsiteY191" fmla="*/ 424936 h 1306123"/>
                <a:gd name="connsiteX192" fmla="*/ 158217 w 2156174"/>
                <a:gd name="connsiteY192" fmla="*/ 339211 h 1306123"/>
                <a:gd name="connsiteX193" fmla="*/ 205842 w 2156174"/>
                <a:gd name="connsiteY193" fmla="*/ 286824 h 1306123"/>
                <a:gd name="connsiteX194" fmla="*/ 246322 w 2156174"/>
                <a:gd name="connsiteY194" fmla="*/ 263011 h 1306123"/>
                <a:gd name="connsiteX195" fmla="*/ 279660 w 2156174"/>
                <a:gd name="connsiteY195" fmla="*/ 255868 h 1306123"/>
                <a:gd name="connsiteX196" fmla="*/ 417773 w 2156174"/>
                <a:gd name="connsiteY196" fmla="*/ 158236 h 1306123"/>
                <a:gd name="connsiteX197" fmla="*/ 470161 w 2156174"/>
                <a:gd name="connsiteY197" fmla="*/ 132043 h 1306123"/>
                <a:gd name="connsiteX198" fmla="*/ 503498 w 2156174"/>
                <a:gd name="connsiteY198" fmla="*/ 112993 h 1306123"/>
                <a:gd name="connsiteX199" fmla="*/ 774961 w 2156174"/>
                <a:gd name="connsiteY199" fmla="*/ 41555 h 1306123"/>
                <a:gd name="connsiteX200" fmla="*/ 805916 w 2156174"/>
                <a:gd name="connsiteY200" fmla="*/ 24886 h 1306123"/>
                <a:gd name="connsiteX201" fmla="*/ 915454 w 2156174"/>
                <a:gd name="connsiteY201" fmla="*/ 20124 h 1306123"/>
                <a:gd name="connsiteX202" fmla="*/ 989272 w 2156174"/>
                <a:gd name="connsiteY202" fmla="*/ 1074 h 1306123"/>
                <a:gd name="connsiteX203" fmla="*/ 1096427 w 2156174"/>
                <a:gd name="connsiteY203"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98747 w 2156174"/>
                <a:gd name="connsiteY169" fmla="*/ 617816 h 1306123"/>
                <a:gd name="connsiteX170" fmla="*/ 601128 w 2156174"/>
                <a:gd name="connsiteY170" fmla="*/ 855943 h 1306123"/>
                <a:gd name="connsiteX171" fmla="*/ 758291 w 2156174"/>
                <a:gd name="connsiteY171" fmla="*/ 884518 h 1306123"/>
                <a:gd name="connsiteX172" fmla="*/ 791628 w 2156174"/>
                <a:gd name="connsiteY172" fmla="*/ 927380 h 1306123"/>
                <a:gd name="connsiteX173" fmla="*/ 803535 w 2156174"/>
                <a:gd name="connsiteY173" fmla="*/ 977386 h 1306123"/>
                <a:gd name="connsiteX174" fmla="*/ 794010 w 2156174"/>
                <a:gd name="connsiteY174" fmla="*/ 1041682 h 1306123"/>
                <a:gd name="connsiteX175" fmla="*/ 746385 w 2156174"/>
                <a:gd name="connsiteY175" fmla="*/ 1117880 h 1306123"/>
                <a:gd name="connsiteX176" fmla="*/ 636848 w 2156174"/>
                <a:gd name="connsiteY176" fmla="*/ 1117880 h 1306123"/>
                <a:gd name="connsiteX177" fmla="*/ 467778 w 2156174"/>
                <a:gd name="connsiteY177" fmla="*/ 1105974 h 1306123"/>
                <a:gd name="connsiteX178" fmla="*/ 386815 w 2156174"/>
                <a:gd name="connsiteY178" fmla="*/ 1077399 h 1306123"/>
                <a:gd name="connsiteX179" fmla="*/ 358241 w 2156174"/>
                <a:gd name="connsiteY179" fmla="*/ 1075018 h 1306123"/>
                <a:gd name="connsiteX180" fmla="*/ 308236 w 2156174"/>
                <a:gd name="connsiteY180" fmla="*/ 1053587 h 1306123"/>
                <a:gd name="connsiteX181" fmla="*/ 274897 w 2156174"/>
                <a:gd name="connsiteY181" fmla="*/ 1027393 h 1306123"/>
                <a:gd name="connsiteX182" fmla="*/ 208222 w 2156174"/>
                <a:gd name="connsiteY182" fmla="*/ 1005961 h 1306123"/>
                <a:gd name="connsiteX183" fmla="*/ 134404 w 2156174"/>
                <a:gd name="connsiteY183" fmla="*/ 953573 h 1306123"/>
                <a:gd name="connsiteX184" fmla="*/ 112973 w 2156174"/>
                <a:gd name="connsiteY184" fmla="*/ 865468 h 1306123"/>
                <a:gd name="connsiteX185" fmla="*/ 67729 w 2156174"/>
                <a:gd name="connsiteY185" fmla="*/ 836893 h 1306123"/>
                <a:gd name="connsiteX186" fmla="*/ 41535 w 2156174"/>
                <a:gd name="connsiteY186" fmla="*/ 765455 h 1306123"/>
                <a:gd name="connsiteX187" fmla="*/ 1053 w 2156174"/>
                <a:gd name="connsiteY187" fmla="*/ 717830 h 1306123"/>
                <a:gd name="connsiteX188" fmla="*/ 12960 w 2156174"/>
                <a:gd name="connsiteY188" fmla="*/ 663061 h 1306123"/>
                <a:gd name="connsiteX189" fmla="*/ 43917 w 2156174"/>
                <a:gd name="connsiteY189" fmla="*/ 598768 h 1306123"/>
                <a:gd name="connsiteX190" fmla="*/ 48679 w 2156174"/>
                <a:gd name="connsiteY190" fmla="*/ 553524 h 1306123"/>
                <a:gd name="connsiteX191" fmla="*/ 127261 w 2156174"/>
                <a:gd name="connsiteY191" fmla="*/ 424936 h 1306123"/>
                <a:gd name="connsiteX192" fmla="*/ 158217 w 2156174"/>
                <a:gd name="connsiteY192" fmla="*/ 339211 h 1306123"/>
                <a:gd name="connsiteX193" fmla="*/ 205842 w 2156174"/>
                <a:gd name="connsiteY193" fmla="*/ 286824 h 1306123"/>
                <a:gd name="connsiteX194" fmla="*/ 246322 w 2156174"/>
                <a:gd name="connsiteY194" fmla="*/ 263011 h 1306123"/>
                <a:gd name="connsiteX195" fmla="*/ 279660 w 2156174"/>
                <a:gd name="connsiteY195" fmla="*/ 255868 h 1306123"/>
                <a:gd name="connsiteX196" fmla="*/ 417773 w 2156174"/>
                <a:gd name="connsiteY196" fmla="*/ 158236 h 1306123"/>
                <a:gd name="connsiteX197" fmla="*/ 470161 w 2156174"/>
                <a:gd name="connsiteY197" fmla="*/ 132043 h 1306123"/>
                <a:gd name="connsiteX198" fmla="*/ 503498 w 2156174"/>
                <a:gd name="connsiteY198" fmla="*/ 112993 h 1306123"/>
                <a:gd name="connsiteX199" fmla="*/ 774961 w 2156174"/>
                <a:gd name="connsiteY199" fmla="*/ 41555 h 1306123"/>
                <a:gd name="connsiteX200" fmla="*/ 805916 w 2156174"/>
                <a:gd name="connsiteY200" fmla="*/ 24886 h 1306123"/>
                <a:gd name="connsiteX201" fmla="*/ 915454 w 2156174"/>
                <a:gd name="connsiteY201" fmla="*/ 20124 h 1306123"/>
                <a:gd name="connsiteX202" fmla="*/ 989272 w 2156174"/>
                <a:gd name="connsiteY202" fmla="*/ 1074 h 1306123"/>
                <a:gd name="connsiteX203" fmla="*/ 1096427 w 2156174"/>
                <a:gd name="connsiteY203"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98747 w 2156174"/>
                <a:gd name="connsiteY169" fmla="*/ 617816 h 1306123"/>
                <a:gd name="connsiteX170" fmla="*/ 601128 w 2156174"/>
                <a:gd name="connsiteY170" fmla="*/ 855943 h 1306123"/>
                <a:gd name="connsiteX171" fmla="*/ 758291 w 2156174"/>
                <a:gd name="connsiteY171" fmla="*/ 884518 h 1306123"/>
                <a:gd name="connsiteX172" fmla="*/ 791628 w 2156174"/>
                <a:gd name="connsiteY172" fmla="*/ 927380 h 1306123"/>
                <a:gd name="connsiteX173" fmla="*/ 803535 w 2156174"/>
                <a:gd name="connsiteY173" fmla="*/ 977386 h 1306123"/>
                <a:gd name="connsiteX174" fmla="*/ 794010 w 2156174"/>
                <a:gd name="connsiteY174" fmla="*/ 1041682 h 1306123"/>
                <a:gd name="connsiteX175" fmla="*/ 746385 w 2156174"/>
                <a:gd name="connsiteY175" fmla="*/ 1117880 h 1306123"/>
                <a:gd name="connsiteX176" fmla="*/ 636848 w 2156174"/>
                <a:gd name="connsiteY176" fmla="*/ 1117880 h 1306123"/>
                <a:gd name="connsiteX177" fmla="*/ 467778 w 2156174"/>
                <a:gd name="connsiteY177" fmla="*/ 1105974 h 1306123"/>
                <a:gd name="connsiteX178" fmla="*/ 386815 w 2156174"/>
                <a:gd name="connsiteY178" fmla="*/ 1077399 h 1306123"/>
                <a:gd name="connsiteX179" fmla="*/ 358241 w 2156174"/>
                <a:gd name="connsiteY179" fmla="*/ 1075018 h 1306123"/>
                <a:gd name="connsiteX180" fmla="*/ 308236 w 2156174"/>
                <a:gd name="connsiteY180" fmla="*/ 1053587 h 1306123"/>
                <a:gd name="connsiteX181" fmla="*/ 274897 w 2156174"/>
                <a:gd name="connsiteY181" fmla="*/ 1027393 h 1306123"/>
                <a:gd name="connsiteX182" fmla="*/ 208222 w 2156174"/>
                <a:gd name="connsiteY182" fmla="*/ 1005961 h 1306123"/>
                <a:gd name="connsiteX183" fmla="*/ 134404 w 2156174"/>
                <a:gd name="connsiteY183" fmla="*/ 953573 h 1306123"/>
                <a:gd name="connsiteX184" fmla="*/ 112973 w 2156174"/>
                <a:gd name="connsiteY184" fmla="*/ 865468 h 1306123"/>
                <a:gd name="connsiteX185" fmla="*/ 67729 w 2156174"/>
                <a:gd name="connsiteY185" fmla="*/ 836893 h 1306123"/>
                <a:gd name="connsiteX186" fmla="*/ 41535 w 2156174"/>
                <a:gd name="connsiteY186" fmla="*/ 765455 h 1306123"/>
                <a:gd name="connsiteX187" fmla="*/ 1053 w 2156174"/>
                <a:gd name="connsiteY187" fmla="*/ 717830 h 1306123"/>
                <a:gd name="connsiteX188" fmla="*/ 12960 w 2156174"/>
                <a:gd name="connsiteY188" fmla="*/ 663061 h 1306123"/>
                <a:gd name="connsiteX189" fmla="*/ 43917 w 2156174"/>
                <a:gd name="connsiteY189" fmla="*/ 598768 h 1306123"/>
                <a:gd name="connsiteX190" fmla="*/ 48679 w 2156174"/>
                <a:gd name="connsiteY190" fmla="*/ 553524 h 1306123"/>
                <a:gd name="connsiteX191" fmla="*/ 127261 w 2156174"/>
                <a:gd name="connsiteY191" fmla="*/ 424936 h 1306123"/>
                <a:gd name="connsiteX192" fmla="*/ 158217 w 2156174"/>
                <a:gd name="connsiteY192" fmla="*/ 339211 h 1306123"/>
                <a:gd name="connsiteX193" fmla="*/ 205842 w 2156174"/>
                <a:gd name="connsiteY193" fmla="*/ 286824 h 1306123"/>
                <a:gd name="connsiteX194" fmla="*/ 246322 w 2156174"/>
                <a:gd name="connsiteY194" fmla="*/ 263011 h 1306123"/>
                <a:gd name="connsiteX195" fmla="*/ 279660 w 2156174"/>
                <a:gd name="connsiteY195" fmla="*/ 255868 h 1306123"/>
                <a:gd name="connsiteX196" fmla="*/ 417773 w 2156174"/>
                <a:gd name="connsiteY196" fmla="*/ 158236 h 1306123"/>
                <a:gd name="connsiteX197" fmla="*/ 470161 w 2156174"/>
                <a:gd name="connsiteY197" fmla="*/ 132043 h 1306123"/>
                <a:gd name="connsiteX198" fmla="*/ 503498 w 2156174"/>
                <a:gd name="connsiteY198" fmla="*/ 112993 h 1306123"/>
                <a:gd name="connsiteX199" fmla="*/ 774961 w 2156174"/>
                <a:gd name="connsiteY199" fmla="*/ 41555 h 1306123"/>
                <a:gd name="connsiteX200" fmla="*/ 805916 w 2156174"/>
                <a:gd name="connsiteY200" fmla="*/ 24886 h 1306123"/>
                <a:gd name="connsiteX201" fmla="*/ 915454 w 2156174"/>
                <a:gd name="connsiteY201" fmla="*/ 20124 h 1306123"/>
                <a:gd name="connsiteX202" fmla="*/ 989272 w 2156174"/>
                <a:gd name="connsiteY202" fmla="*/ 1074 h 1306123"/>
                <a:gd name="connsiteX203" fmla="*/ 1096427 w 2156174"/>
                <a:gd name="connsiteY203"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7435 w 2156174"/>
                <a:gd name="connsiteY167" fmla="*/ 963099 h 1306123"/>
                <a:gd name="connsiteX168" fmla="*/ 998796 w 2156174"/>
                <a:gd name="connsiteY168" fmla="*/ 563049 h 1306123"/>
                <a:gd name="connsiteX169" fmla="*/ 598747 w 2156174"/>
                <a:gd name="connsiteY169" fmla="*/ 617816 h 1306123"/>
                <a:gd name="connsiteX170" fmla="*/ 601128 w 2156174"/>
                <a:gd name="connsiteY170" fmla="*/ 855943 h 1306123"/>
                <a:gd name="connsiteX171" fmla="*/ 758291 w 2156174"/>
                <a:gd name="connsiteY171" fmla="*/ 884518 h 1306123"/>
                <a:gd name="connsiteX172" fmla="*/ 791628 w 2156174"/>
                <a:gd name="connsiteY172" fmla="*/ 927380 h 1306123"/>
                <a:gd name="connsiteX173" fmla="*/ 803535 w 2156174"/>
                <a:gd name="connsiteY173" fmla="*/ 977386 h 1306123"/>
                <a:gd name="connsiteX174" fmla="*/ 794010 w 2156174"/>
                <a:gd name="connsiteY174" fmla="*/ 1041682 h 1306123"/>
                <a:gd name="connsiteX175" fmla="*/ 746385 w 2156174"/>
                <a:gd name="connsiteY175" fmla="*/ 1117880 h 1306123"/>
                <a:gd name="connsiteX176" fmla="*/ 636848 w 2156174"/>
                <a:gd name="connsiteY176" fmla="*/ 1117880 h 1306123"/>
                <a:gd name="connsiteX177" fmla="*/ 467778 w 2156174"/>
                <a:gd name="connsiteY177" fmla="*/ 1105974 h 1306123"/>
                <a:gd name="connsiteX178" fmla="*/ 386815 w 2156174"/>
                <a:gd name="connsiteY178" fmla="*/ 1077399 h 1306123"/>
                <a:gd name="connsiteX179" fmla="*/ 358241 w 2156174"/>
                <a:gd name="connsiteY179" fmla="*/ 1075018 h 1306123"/>
                <a:gd name="connsiteX180" fmla="*/ 308236 w 2156174"/>
                <a:gd name="connsiteY180" fmla="*/ 1053587 h 1306123"/>
                <a:gd name="connsiteX181" fmla="*/ 274897 w 2156174"/>
                <a:gd name="connsiteY181" fmla="*/ 1027393 h 1306123"/>
                <a:gd name="connsiteX182" fmla="*/ 208222 w 2156174"/>
                <a:gd name="connsiteY182" fmla="*/ 1005961 h 1306123"/>
                <a:gd name="connsiteX183" fmla="*/ 134404 w 2156174"/>
                <a:gd name="connsiteY183" fmla="*/ 953573 h 1306123"/>
                <a:gd name="connsiteX184" fmla="*/ 112973 w 2156174"/>
                <a:gd name="connsiteY184" fmla="*/ 865468 h 1306123"/>
                <a:gd name="connsiteX185" fmla="*/ 67729 w 2156174"/>
                <a:gd name="connsiteY185" fmla="*/ 836893 h 1306123"/>
                <a:gd name="connsiteX186" fmla="*/ 41535 w 2156174"/>
                <a:gd name="connsiteY186" fmla="*/ 765455 h 1306123"/>
                <a:gd name="connsiteX187" fmla="*/ 1053 w 2156174"/>
                <a:gd name="connsiteY187" fmla="*/ 717830 h 1306123"/>
                <a:gd name="connsiteX188" fmla="*/ 12960 w 2156174"/>
                <a:gd name="connsiteY188" fmla="*/ 663061 h 1306123"/>
                <a:gd name="connsiteX189" fmla="*/ 43917 w 2156174"/>
                <a:gd name="connsiteY189" fmla="*/ 598768 h 1306123"/>
                <a:gd name="connsiteX190" fmla="*/ 48679 w 2156174"/>
                <a:gd name="connsiteY190" fmla="*/ 553524 h 1306123"/>
                <a:gd name="connsiteX191" fmla="*/ 127261 w 2156174"/>
                <a:gd name="connsiteY191" fmla="*/ 424936 h 1306123"/>
                <a:gd name="connsiteX192" fmla="*/ 158217 w 2156174"/>
                <a:gd name="connsiteY192" fmla="*/ 339211 h 1306123"/>
                <a:gd name="connsiteX193" fmla="*/ 205842 w 2156174"/>
                <a:gd name="connsiteY193" fmla="*/ 286824 h 1306123"/>
                <a:gd name="connsiteX194" fmla="*/ 246322 w 2156174"/>
                <a:gd name="connsiteY194" fmla="*/ 263011 h 1306123"/>
                <a:gd name="connsiteX195" fmla="*/ 279660 w 2156174"/>
                <a:gd name="connsiteY195" fmla="*/ 255868 h 1306123"/>
                <a:gd name="connsiteX196" fmla="*/ 417773 w 2156174"/>
                <a:gd name="connsiteY196" fmla="*/ 158236 h 1306123"/>
                <a:gd name="connsiteX197" fmla="*/ 470161 w 2156174"/>
                <a:gd name="connsiteY197" fmla="*/ 132043 h 1306123"/>
                <a:gd name="connsiteX198" fmla="*/ 503498 w 2156174"/>
                <a:gd name="connsiteY198" fmla="*/ 112993 h 1306123"/>
                <a:gd name="connsiteX199" fmla="*/ 774961 w 2156174"/>
                <a:gd name="connsiteY199" fmla="*/ 41555 h 1306123"/>
                <a:gd name="connsiteX200" fmla="*/ 805916 w 2156174"/>
                <a:gd name="connsiteY200" fmla="*/ 24886 h 1306123"/>
                <a:gd name="connsiteX201" fmla="*/ 915454 w 2156174"/>
                <a:gd name="connsiteY201" fmla="*/ 20124 h 1306123"/>
                <a:gd name="connsiteX202" fmla="*/ 989272 w 2156174"/>
                <a:gd name="connsiteY202" fmla="*/ 1074 h 1306123"/>
                <a:gd name="connsiteX203" fmla="*/ 1096427 w 2156174"/>
                <a:gd name="connsiteY203"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2672 w 2156174"/>
                <a:gd name="connsiteY167" fmla="*/ 1065493 h 1306123"/>
                <a:gd name="connsiteX168" fmla="*/ 1527435 w 2156174"/>
                <a:gd name="connsiteY168" fmla="*/ 963099 h 1306123"/>
                <a:gd name="connsiteX169" fmla="*/ 998796 w 2156174"/>
                <a:gd name="connsiteY169" fmla="*/ 563049 h 1306123"/>
                <a:gd name="connsiteX170" fmla="*/ 598747 w 2156174"/>
                <a:gd name="connsiteY170" fmla="*/ 617816 h 1306123"/>
                <a:gd name="connsiteX171" fmla="*/ 601128 w 2156174"/>
                <a:gd name="connsiteY171" fmla="*/ 855943 h 1306123"/>
                <a:gd name="connsiteX172" fmla="*/ 758291 w 2156174"/>
                <a:gd name="connsiteY172" fmla="*/ 884518 h 1306123"/>
                <a:gd name="connsiteX173" fmla="*/ 791628 w 2156174"/>
                <a:gd name="connsiteY173" fmla="*/ 927380 h 1306123"/>
                <a:gd name="connsiteX174" fmla="*/ 803535 w 2156174"/>
                <a:gd name="connsiteY174" fmla="*/ 977386 h 1306123"/>
                <a:gd name="connsiteX175" fmla="*/ 794010 w 2156174"/>
                <a:gd name="connsiteY175" fmla="*/ 1041682 h 1306123"/>
                <a:gd name="connsiteX176" fmla="*/ 746385 w 2156174"/>
                <a:gd name="connsiteY176" fmla="*/ 1117880 h 1306123"/>
                <a:gd name="connsiteX177" fmla="*/ 636848 w 2156174"/>
                <a:gd name="connsiteY177" fmla="*/ 1117880 h 1306123"/>
                <a:gd name="connsiteX178" fmla="*/ 467778 w 2156174"/>
                <a:gd name="connsiteY178" fmla="*/ 1105974 h 1306123"/>
                <a:gd name="connsiteX179" fmla="*/ 386815 w 2156174"/>
                <a:gd name="connsiteY179" fmla="*/ 1077399 h 1306123"/>
                <a:gd name="connsiteX180" fmla="*/ 358241 w 2156174"/>
                <a:gd name="connsiteY180" fmla="*/ 1075018 h 1306123"/>
                <a:gd name="connsiteX181" fmla="*/ 308236 w 2156174"/>
                <a:gd name="connsiteY181" fmla="*/ 1053587 h 1306123"/>
                <a:gd name="connsiteX182" fmla="*/ 274897 w 2156174"/>
                <a:gd name="connsiteY182" fmla="*/ 1027393 h 1306123"/>
                <a:gd name="connsiteX183" fmla="*/ 208222 w 2156174"/>
                <a:gd name="connsiteY183" fmla="*/ 1005961 h 1306123"/>
                <a:gd name="connsiteX184" fmla="*/ 134404 w 2156174"/>
                <a:gd name="connsiteY184" fmla="*/ 953573 h 1306123"/>
                <a:gd name="connsiteX185" fmla="*/ 112973 w 2156174"/>
                <a:gd name="connsiteY185" fmla="*/ 865468 h 1306123"/>
                <a:gd name="connsiteX186" fmla="*/ 67729 w 2156174"/>
                <a:gd name="connsiteY186" fmla="*/ 836893 h 1306123"/>
                <a:gd name="connsiteX187" fmla="*/ 41535 w 2156174"/>
                <a:gd name="connsiteY187" fmla="*/ 765455 h 1306123"/>
                <a:gd name="connsiteX188" fmla="*/ 1053 w 2156174"/>
                <a:gd name="connsiteY188" fmla="*/ 717830 h 1306123"/>
                <a:gd name="connsiteX189" fmla="*/ 12960 w 2156174"/>
                <a:gd name="connsiteY189" fmla="*/ 663061 h 1306123"/>
                <a:gd name="connsiteX190" fmla="*/ 43917 w 2156174"/>
                <a:gd name="connsiteY190" fmla="*/ 598768 h 1306123"/>
                <a:gd name="connsiteX191" fmla="*/ 48679 w 2156174"/>
                <a:gd name="connsiteY191" fmla="*/ 553524 h 1306123"/>
                <a:gd name="connsiteX192" fmla="*/ 127261 w 2156174"/>
                <a:gd name="connsiteY192" fmla="*/ 424936 h 1306123"/>
                <a:gd name="connsiteX193" fmla="*/ 158217 w 2156174"/>
                <a:gd name="connsiteY193" fmla="*/ 339211 h 1306123"/>
                <a:gd name="connsiteX194" fmla="*/ 205842 w 2156174"/>
                <a:gd name="connsiteY194" fmla="*/ 286824 h 1306123"/>
                <a:gd name="connsiteX195" fmla="*/ 246322 w 2156174"/>
                <a:gd name="connsiteY195" fmla="*/ 263011 h 1306123"/>
                <a:gd name="connsiteX196" fmla="*/ 279660 w 2156174"/>
                <a:gd name="connsiteY196" fmla="*/ 255868 h 1306123"/>
                <a:gd name="connsiteX197" fmla="*/ 417773 w 2156174"/>
                <a:gd name="connsiteY197" fmla="*/ 158236 h 1306123"/>
                <a:gd name="connsiteX198" fmla="*/ 470161 w 2156174"/>
                <a:gd name="connsiteY198" fmla="*/ 132043 h 1306123"/>
                <a:gd name="connsiteX199" fmla="*/ 503498 w 2156174"/>
                <a:gd name="connsiteY199" fmla="*/ 112993 h 1306123"/>
                <a:gd name="connsiteX200" fmla="*/ 774961 w 2156174"/>
                <a:gd name="connsiteY200" fmla="*/ 41555 h 1306123"/>
                <a:gd name="connsiteX201" fmla="*/ 805916 w 2156174"/>
                <a:gd name="connsiteY201" fmla="*/ 24886 h 1306123"/>
                <a:gd name="connsiteX202" fmla="*/ 915454 w 2156174"/>
                <a:gd name="connsiteY202" fmla="*/ 20124 h 1306123"/>
                <a:gd name="connsiteX203" fmla="*/ 989272 w 2156174"/>
                <a:gd name="connsiteY203" fmla="*/ 1074 h 1306123"/>
                <a:gd name="connsiteX204" fmla="*/ 1096427 w 2156174"/>
                <a:gd name="connsiteY204"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2672 w 2156174"/>
                <a:gd name="connsiteY167" fmla="*/ 1065493 h 1306123"/>
                <a:gd name="connsiteX168" fmla="*/ 1532197 w 2156174"/>
                <a:gd name="connsiteY168" fmla="*/ 955955 h 1306123"/>
                <a:gd name="connsiteX169" fmla="*/ 998796 w 2156174"/>
                <a:gd name="connsiteY169" fmla="*/ 563049 h 1306123"/>
                <a:gd name="connsiteX170" fmla="*/ 598747 w 2156174"/>
                <a:gd name="connsiteY170" fmla="*/ 617816 h 1306123"/>
                <a:gd name="connsiteX171" fmla="*/ 601128 w 2156174"/>
                <a:gd name="connsiteY171" fmla="*/ 855943 h 1306123"/>
                <a:gd name="connsiteX172" fmla="*/ 758291 w 2156174"/>
                <a:gd name="connsiteY172" fmla="*/ 884518 h 1306123"/>
                <a:gd name="connsiteX173" fmla="*/ 791628 w 2156174"/>
                <a:gd name="connsiteY173" fmla="*/ 927380 h 1306123"/>
                <a:gd name="connsiteX174" fmla="*/ 803535 w 2156174"/>
                <a:gd name="connsiteY174" fmla="*/ 977386 h 1306123"/>
                <a:gd name="connsiteX175" fmla="*/ 794010 w 2156174"/>
                <a:gd name="connsiteY175" fmla="*/ 1041682 h 1306123"/>
                <a:gd name="connsiteX176" fmla="*/ 746385 w 2156174"/>
                <a:gd name="connsiteY176" fmla="*/ 1117880 h 1306123"/>
                <a:gd name="connsiteX177" fmla="*/ 636848 w 2156174"/>
                <a:gd name="connsiteY177" fmla="*/ 1117880 h 1306123"/>
                <a:gd name="connsiteX178" fmla="*/ 467778 w 2156174"/>
                <a:gd name="connsiteY178" fmla="*/ 1105974 h 1306123"/>
                <a:gd name="connsiteX179" fmla="*/ 386815 w 2156174"/>
                <a:gd name="connsiteY179" fmla="*/ 1077399 h 1306123"/>
                <a:gd name="connsiteX180" fmla="*/ 358241 w 2156174"/>
                <a:gd name="connsiteY180" fmla="*/ 1075018 h 1306123"/>
                <a:gd name="connsiteX181" fmla="*/ 308236 w 2156174"/>
                <a:gd name="connsiteY181" fmla="*/ 1053587 h 1306123"/>
                <a:gd name="connsiteX182" fmla="*/ 274897 w 2156174"/>
                <a:gd name="connsiteY182" fmla="*/ 1027393 h 1306123"/>
                <a:gd name="connsiteX183" fmla="*/ 208222 w 2156174"/>
                <a:gd name="connsiteY183" fmla="*/ 1005961 h 1306123"/>
                <a:gd name="connsiteX184" fmla="*/ 134404 w 2156174"/>
                <a:gd name="connsiteY184" fmla="*/ 953573 h 1306123"/>
                <a:gd name="connsiteX185" fmla="*/ 112973 w 2156174"/>
                <a:gd name="connsiteY185" fmla="*/ 865468 h 1306123"/>
                <a:gd name="connsiteX186" fmla="*/ 67729 w 2156174"/>
                <a:gd name="connsiteY186" fmla="*/ 836893 h 1306123"/>
                <a:gd name="connsiteX187" fmla="*/ 41535 w 2156174"/>
                <a:gd name="connsiteY187" fmla="*/ 765455 h 1306123"/>
                <a:gd name="connsiteX188" fmla="*/ 1053 w 2156174"/>
                <a:gd name="connsiteY188" fmla="*/ 717830 h 1306123"/>
                <a:gd name="connsiteX189" fmla="*/ 12960 w 2156174"/>
                <a:gd name="connsiteY189" fmla="*/ 663061 h 1306123"/>
                <a:gd name="connsiteX190" fmla="*/ 43917 w 2156174"/>
                <a:gd name="connsiteY190" fmla="*/ 598768 h 1306123"/>
                <a:gd name="connsiteX191" fmla="*/ 48679 w 2156174"/>
                <a:gd name="connsiteY191" fmla="*/ 553524 h 1306123"/>
                <a:gd name="connsiteX192" fmla="*/ 127261 w 2156174"/>
                <a:gd name="connsiteY192" fmla="*/ 424936 h 1306123"/>
                <a:gd name="connsiteX193" fmla="*/ 158217 w 2156174"/>
                <a:gd name="connsiteY193" fmla="*/ 339211 h 1306123"/>
                <a:gd name="connsiteX194" fmla="*/ 205842 w 2156174"/>
                <a:gd name="connsiteY194" fmla="*/ 286824 h 1306123"/>
                <a:gd name="connsiteX195" fmla="*/ 246322 w 2156174"/>
                <a:gd name="connsiteY195" fmla="*/ 263011 h 1306123"/>
                <a:gd name="connsiteX196" fmla="*/ 279660 w 2156174"/>
                <a:gd name="connsiteY196" fmla="*/ 255868 h 1306123"/>
                <a:gd name="connsiteX197" fmla="*/ 417773 w 2156174"/>
                <a:gd name="connsiteY197" fmla="*/ 158236 h 1306123"/>
                <a:gd name="connsiteX198" fmla="*/ 470161 w 2156174"/>
                <a:gd name="connsiteY198" fmla="*/ 132043 h 1306123"/>
                <a:gd name="connsiteX199" fmla="*/ 503498 w 2156174"/>
                <a:gd name="connsiteY199" fmla="*/ 112993 h 1306123"/>
                <a:gd name="connsiteX200" fmla="*/ 774961 w 2156174"/>
                <a:gd name="connsiteY200" fmla="*/ 41555 h 1306123"/>
                <a:gd name="connsiteX201" fmla="*/ 805916 w 2156174"/>
                <a:gd name="connsiteY201" fmla="*/ 24886 h 1306123"/>
                <a:gd name="connsiteX202" fmla="*/ 915454 w 2156174"/>
                <a:gd name="connsiteY202" fmla="*/ 20124 h 1306123"/>
                <a:gd name="connsiteX203" fmla="*/ 989272 w 2156174"/>
                <a:gd name="connsiteY203" fmla="*/ 1074 h 1306123"/>
                <a:gd name="connsiteX204" fmla="*/ 1096427 w 2156174"/>
                <a:gd name="connsiteY204"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522672 w 2156174"/>
                <a:gd name="connsiteY167" fmla="*/ 1065493 h 1306123"/>
                <a:gd name="connsiteX168" fmla="*/ 1532197 w 2156174"/>
                <a:gd name="connsiteY168" fmla="*/ 955955 h 1306123"/>
                <a:gd name="connsiteX169" fmla="*/ 998796 w 2156174"/>
                <a:gd name="connsiteY169" fmla="*/ 563049 h 1306123"/>
                <a:gd name="connsiteX170" fmla="*/ 598747 w 2156174"/>
                <a:gd name="connsiteY170" fmla="*/ 617816 h 1306123"/>
                <a:gd name="connsiteX171" fmla="*/ 601128 w 2156174"/>
                <a:gd name="connsiteY171" fmla="*/ 855943 h 1306123"/>
                <a:gd name="connsiteX172" fmla="*/ 758291 w 2156174"/>
                <a:gd name="connsiteY172" fmla="*/ 884518 h 1306123"/>
                <a:gd name="connsiteX173" fmla="*/ 791628 w 2156174"/>
                <a:gd name="connsiteY173" fmla="*/ 927380 h 1306123"/>
                <a:gd name="connsiteX174" fmla="*/ 803535 w 2156174"/>
                <a:gd name="connsiteY174" fmla="*/ 977386 h 1306123"/>
                <a:gd name="connsiteX175" fmla="*/ 794010 w 2156174"/>
                <a:gd name="connsiteY175" fmla="*/ 1041682 h 1306123"/>
                <a:gd name="connsiteX176" fmla="*/ 746385 w 2156174"/>
                <a:gd name="connsiteY176" fmla="*/ 1117880 h 1306123"/>
                <a:gd name="connsiteX177" fmla="*/ 636848 w 2156174"/>
                <a:gd name="connsiteY177" fmla="*/ 1117880 h 1306123"/>
                <a:gd name="connsiteX178" fmla="*/ 467778 w 2156174"/>
                <a:gd name="connsiteY178" fmla="*/ 1105974 h 1306123"/>
                <a:gd name="connsiteX179" fmla="*/ 386815 w 2156174"/>
                <a:gd name="connsiteY179" fmla="*/ 1077399 h 1306123"/>
                <a:gd name="connsiteX180" fmla="*/ 358241 w 2156174"/>
                <a:gd name="connsiteY180" fmla="*/ 1075018 h 1306123"/>
                <a:gd name="connsiteX181" fmla="*/ 308236 w 2156174"/>
                <a:gd name="connsiteY181" fmla="*/ 1053587 h 1306123"/>
                <a:gd name="connsiteX182" fmla="*/ 274897 w 2156174"/>
                <a:gd name="connsiteY182" fmla="*/ 1027393 h 1306123"/>
                <a:gd name="connsiteX183" fmla="*/ 208222 w 2156174"/>
                <a:gd name="connsiteY183" fmla="*/ 1005961 h 1306123"/>
                <a:gd name="connsiteX184" fmla="*/ 134404 w 2156174"/>
                <a:gd name="connsiteY184" fmla="*/ 953573 h 1306123"/>
                <a:gd name="connsiteX185" fmla="*/ 112973 w 2156174"/>
                <a:gd name="connsiteY185" fmla="*/ 865468 h 1306123"/>
                <a:gd name="connsiteX186" fmla="*/ 67729 w 2156174"/>
                <a:gd name="connsiteY186" fmla="*/ 836893 h 1306123"/>
                <a:gd name="connsiteX187" fmla="*/ 41535 w 2156174"/>
                <a:gd name="connsiteY187" fmla="*/ 765455 h 1306123"/>
                <a:gd name="connsiteX188" fmla="*/ 1053 w 2156174"/>
                <a:gd name="connsiteY188" fmla="*/ 717830 h 1306123"/>
                <a:gd name="connsiteX189" fmla="*/ 12960 w 2156174"/>
                <a:gd name="connsiteY189" fmla="*/ 663061 h 1306123"/>
                <a:gd name="connsiteX190" fmla="*/ 43917 w 2156174"/>
                <a:gd name="connsiteY190" fmla="*/ 598768 h 1306123"/>
                <a:gd name="connsiteX191" fmla="*/ 48679 w 2156174"/>
                <a:gd name="connsiteY191" fmla="*/ 553524 h 1306123"/>
                <a:gd name="connsiteX192" fmla="*/ 127261 w 2156174"/>
                <a:gd name="connsiteY192" fmla="*/ 424936 h 1306123"/>
                <a:gd name="connsiteX193" fmla="*/ 158217 w 2156174"/>
                <a:gd name="connsiteY193" fmla="*/ 339211 h 1306123"/>
                <a:gd name="connsiteX194" fmla="*/ 205842 w 2156174"/>
                <a:gd name="connsiteY194" fmla="*/ 286824 h 1306123"/>
                <a:gd name="connsiteX195" fmla="*/ 246322 w 2156174"/>
                <a:gd name="connsiteY195" fmla="*/ 263011 h 1306123"/>
                <a:gd name="connsiteX196" fmla="*/ 279660 w 2156174"/>
                <a:gd name="connsiteY196" fmla="*/ 255868 h 1306123"/>
                <a:gd name="connsiteX197" fmla="*/ 417773 w 2156174"/>
                <a:gd name="connsiteY197" fmla="*/ 158236 h 1306123"/>
                <a:gd name="connsiteX198" fmla="*/ 470161 w 2156174"/>
                <a:gd name="connsiteY198" fmla="*/ 132043 h 1306123"/>
                <a:gd name="connsiteX199" fmla="*/ 503498 w 2156174"/>
                <a:gd name="connsiteY199" fmla="*/ 112993 h 1306123"/>
                <a:gd name="connsiteX200" fmla="*/ 774961 w 2156174"/>
                <a:gd name="connsiteY200" fmla="*/ 41555 h 1306123"/>
                <a:gd name="connsiteX201" fmla="*/ 805916 w 2156174"/>
                <a:gd name="connsiteY201" fmla="*/ 24886 h 1306123"/>
                <a:gd name="connsiteX202" fmla="*/ 915454 w 2156174"/>
                <a:gd name="connsiteY202" fmla="*/ 20124 h 1306123"/>
                <a:gd name="connsiteX203" fmla="*/ 989272 w 2156174"/>
                <a:gd name="connsiteY203" fmla="*/ 1074 h 1306123"/>
                <a:gd name="connsiteX204" fmla="*/ 1096427 w 2156174"/>
                <a:gd name="connsiteY204"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415516 w 2156174"/>
                <a:gd name="connsiteY167" fmla="*/ 1098830 h 1306123"/>
                <a:gd name="connsiteX168" fmla="*/ 1522672 w 2156174"/>
                <a:gd name="connsiteY168" fmla="*/ 1065493 h 1306123"/>
                <a:gd name="connsiteX169" fmla="*/ 1532197 w 2156174"/>
                <a:gd name="connsiteY169" fmla="*/ 955955 h 1306123"/>
                <a:gd name="connsiteX170" fmla="*/ 998796 w 2156174"/>
                <a:gd name="connsiteY170" fmla="*/ 563049 h 1306123"/>
                <a:gd name="connsiteX171" fmla="*/ 598747 w 2156174"/>
                <a:gd name="connsiteY171" fmla="*/ 617816 h 1306123"/>
                <a:gd name="connsiteX172" fmla="*/ 601128 w 2156174"/>
                <a:gd name="connsiteY172" fmla="*/ 855943 h 1306123"/>
                <a:gd name="connsiteX173" fmla="*/ 758291 w 2156174"/>
                <a:gd name="connsiteY173" fmla="*/ 884518 h 1306123"/>
                <a:gd name="connsiteX174" fmla="*/ 791628 w 2156174"/>
                <a:gd name="connsiteY174" fmla="*/ 927380 h 1306123"/>
                <a:gd name="connsiteX175" fmla="*/ 803535 w 2156174"/>
                <a:gd name="connsiteY175" fmla="*/ 977386 h 1306123"/>
                <a:gd name="connsiteX176" fmla="*/ 794010 w 2156174"/>
                <a:gd name="connsiteY176" fmla="*/ 1041682 h 1306123"/>
                <a:gd name="connsiteX177" fmla="*/ 746385 w 2156174"/>
                <a:gd name="connsiteY177" fmla="*/ 1117880 h 1306123"/>
                <a:gd name="connsiteX178" fmla="*/ 636848 w 2156174"/>
                <a:gd name="connsiteY178" fmla="*/ 1117880 h 1306123"/>
                <a:gd name="connsiteX179" fmla="*/ 467778 w 2156174"/>
                <a:gd name="connsiteY179" fmla="*/ 1105974 h 1306123"/>
                <a:gd name="connsiteX180" fmla="*/ 386815 w 2156174"/>
                <a:gd name="connsiteY180" fmla="*/ 1077399 h 1306123"/>
                <a:gd name="connsiteX181" fmla="*/ 358241 w 2156174"/>
                <a:gd name="connsiteY181" fmla="*/ 1075018 h 1306123"/>
                <a:gd name="connsiteX182" fmla="*/ 308236 w 2156174"/>
                <a:gd name="connsiteY182" fmla="*/ 1053587 h 1306123"/>
                <a:gd name="connsiteX183" fmla="*/ 274897 w 2156174"/>
                <a:gd name="connsiteY183" fmla="*/ 1027393 h 1306123"/>
                <a:gd name="connsiteX184" fmla="*/ 208222 w 2156174"/>
                <a:gd name="connsiteY184" fmla="*/ 1005961 h 1306123"/>
                <a:gd name="connsiteX185" fmla="*/ 134404 w 2156174"/>
                <a:gd name="connsiteY185" fmla="*/ 953573 h 1306123"/>
                <a:gd name="connsiteX186" fmla="*/ 112973 w 2156174"/>
                <a:gd name="connsiteY186" fmla="*/ 865468 h 1306123"/>
                <a:gd name="connsiteX187" fmla="*/ 67729 w 2156174"/>
                <a:gd name="connsiteY187" fmla="*/ 836893 h 1306123"/>
                <a:gd name="connsiteX188" fmla="*/ 41535 w 2156174"/>
                <a:gd name="connsiteY188" fmla="*/ 765455 h 1306123"/>
                <a:gd name="connsiteX189" fmla="*/ 1053 w 2156174"/>
                <a:gd name="connsiteY189" fmla="*/ 717830 h 1306123"/>
                <a:gd name="connsiteX190" fmla="*/ 12960 w 2156174"/>
                <a:gd name="connsiteY190" fmla="*/ 663061 h 1306123"/>
                <a:gd name="connsiteX191" fmla="*/ 43917 w 2156174"/>
                <a:gd name="connsiteY191" fmla="*/ 598768 h 1306123"/>
                <a:gd name="connsiteX192" fmla="*/ 48679 w 2156174"/>
                <a:gd name="connsiteY192" fmla="*/ 553524 h 1306123"/>
                <a:gd name="connsiteX193" fmla="*/ 127261 w 2156174"/>
                <a:gd name="connsiteY193" fmla="*/ 424936 h 1306123"/>
                <a:gd name="connsiteX194" fmla="*/ 158217 w 2156174"/>
                <a:gd name="connsiteY194" fmla="*/ 339211 h 1306123"/>
                <a:gd name="connsiteX195" fmla="*/ 205842 w 2156174"/>
                <a:gd name="connsiteY195" fmla="*/ 286824 h 1306123"/>
                <a:gd name="connsiteX196" fmla="*/ 246322 w 2156174"/>
                <a:gd name="connsiteY196" fmla="*/ 263011 h 1306123"/>
                <a:gd name="connsiteX197" fmla="*/ 279660 w 2156174"/>
                <a:gd name="connsiteY197" fmla="*/ 255868 h 1306123"/>
                <a:gd name="connsiteX198" fmla="*/ 417773 w 2156174"/>
                <a:gd name="connsiteY198" fmla="*/ 158236 h 1306123"/>
                <a:gd name="connsiteX199" fmla="*/ 470161 w 2156174"/>
                <a:gd name="connsiteY199" fmla="*/ 132043 h 1306123"/>
                <a:gd name="connsiteX200" fmla="*/ 503498 w 2156174"/>
                <a:gd name="connsiteY200" fmla="*/ 112993 h 1306123"/>
                <a:gd name="connsiteX201" fmla="*/ 774961 w 2156174"/>
                <a:gd name="connsiteY201" fmla="*/ 41555 h 1306123"/>
                <a:gd name="connsiteX202" fmla="*/ 805916 w 2156174"/>
                <a:gd name="connsiteY202" fmla="*/ 24886 h 1306123"/>
                <a:gd name="connsiteX203" fmla="*/ 915454 w 2156174"/>
                <a:gd name="connsiteY203" fmla="*/ 20124 h 1306123"/>
                <a:gd name="connsiteX204" fmla="*/ 989272 w 2156174"/>
                <a:gd name="connsiteY204" fmla="*/ 1074 h 1306123"/>
                <a:gd name="connsiteX205" fmla="*/ 1096427 w 2156174"/>
                <a:gd name="connsiteY205"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394085 w 2156174"/>
                <a:gd name="connsiteY167" fmla="*/ 1065492 h 1306123"/>
                <a:gd name="connsiteX168" fmla="*/ 1522672 w 2156174"/>
                <a:gd name="connsiteY168" fmla="*/ 1065493 h 1306123"/>
                <a:gd name="connsiteX169" fmla="*/ 1532197 w 2156174"/>
                <a:gd name="connsiteY169" fmla="*/ 955955 h 1306123"/>
                <a:gd name="connsiteX170" fmla="*/ 998796 w 2156174"/>
                <a:gd name="connsiteY170" fmla="*/ 563049 h 1306123"/>
                <a:gd name="connsiteX171" fmla="*/ 598747 w 2156174"/>
                <a:gd name="connsiteY171" fmla="*/ 617816 h 1306123"/>
                <a:gd name="connsiteX172" fmla="*/ 601128 w 2156174"/>
                <a:gd name="connsiteY172" fmla="*/ 855943 h 1306123"/>
                <a:gd name="connsiteX173" fmla="*/ 758291 w 2156174"/>
                <a:gd name="connsiteY173" fmla="*/ 884518 h 1306123"/>
                <a:gd name="connsiteX174" fmla="*/ 791628 w 2156174"/>
                <a:gd name="connsiteY174" fmla="*/ 927380 h 1306123"/>
                <a:gd name="connsiteX175" fmla="*/ 803535 w 2156174"/>
                <a:gd name="connsiteY175" fmla="*/ 977386 h 1306123"/>
                <a:gd name="connsiteX176" fmla="*/ 794010 w 2156174"/>
                <a:gd name="connsiteY176" fmla="*/ 1041682 h 1306123"/>
                <a:gd name="connsiteX177" fmla="*/ 746385 w 2156174"/>
                <a:gd name="connsiteY177" fmla="*/ 1117880 h 1306123"/>
                <a:gd name="connsiteX178" fmla="*/ 636848 w 2156174"/>
                <a:gd name="connsiteY178" fmla="*/ 1117880 h 1306123"/>
                <a:gd name="connsiteX179" fmla="*/ 467778 w 2156174"/>
                <a:gd name="connsiteY179" fmla="*/ 1105974 h 1306123"/>
                <a:gd name="connsiteX180" fmla="*/ 386815 w 2156174"/>
                <a:gd name="connsiteY180" fmla="*/ 1077399 h 1306123"/>
                <a:gd name="connsiteX181" fmla="*/ 358241 w 2156174"/>
                <a:gd name="connsiteY181" fmla="*/ 1075018 h 1306123"/>
                <a:gd name="connsiteX182" fmla="*/ 308236 w 2156174"/>
                <a:gd name="connsiteY182" fmla="*/ 1053587 h 1306123"/>
                <a:gd name="connsiteX183" fmla="*/ 274897 w 2156174"/>
                <a:gd name="connsiteY183" fmla="*/ 1027393 h 1306123"/>
                <a:gd name="connsiteX184" fmla="*/ 208222 w 2156174"/>
                <a:gd name="connsiteY184" fmla="*/ 1005961 h 1306123"/>
                <a:gd name="connsiteX185" fmla="*/ 134404 w 2156174"/>
                <a:gd name="connsiteY185" fmla="*/ 953573 h 1306123"/>
                <a:gd name="connsiteX186" fmla="*/ 112973 w 2156174"/>
                <a:gd name="connsiteY186" fmla="*/ 865468 h 1306123"/>
                <a:gd name="connsiteX187" fmla="*/ 67729 w 2156174"/>
                <a:gd name="connsiteY187" fmla="*/ 836893 h 1306123"/>
                <a:gd name="connsiteX188" fmla="*/ 41535 w 2156174"/>
                <a:gd name="connsiteY188" fmla="*/ 765455 h 1306123"/>
                <a:gd name="connsiteX189" fmla="*/ 1053 w 2156174"/>
                <a:gd name="connsiteY189" fmla="*/ 717830 h 1306123"/>
                <a:gd name="connsiteX190" fmla="*/ 12960 w 2156174"/>
                <a:gd name="connsiteY190" fmla="*/ 663061 h 1306123"/>
                <a:gd name="connsiteX191" fmla="*/ 43917 w 2156174"/>
                <a:gd name="connsiteY191" fmla="*/ 598768 h 1306123"/>
                <a:gd name="connsiteX192" fmla="*/ 48679 w 2156174"/>
                <a:gd name="connsiteY192" fmla="*/ 553524 h 1306123"/>
                <a:gd name="connsiteX193" fmla="*/ 127261 w 2156174"/>
                <a:gd name="connsiteY193" fmla="*/ 424936 h 1306123"/>
                <a:gd name="connsiteX194" fmla="*/ 158217 w 2156174"/>
                <a:gd name="connsiteY194" fmla="*/ 339211 h 1306123"/>
                <a:gd name="connsiteX195" fmla="*/ 205842 w 2156174"/>
                <a:gd name="connsiteY195" fmla="*/ 286824 h 1306123"/>
                <a:gd name="connsiteX196" fmla="*/ 246322 w 2156174"/>
                <a:gd name="connsiteY196" fmla="*/ 263011 h 1306123"/>
                <a:gd name="connsiteX197" fmla="*/ 279660 w 2156174"/>
                <a:gd name="connsiteY197" fmla="*/ 255868 h 1306123"/>
                <a:gd name="connsiteX198" fmla="*/ 417773 w 2156174"/>
                <a:gd name="connsiteY198" fmla="*/ 158236 h 1306123"/>
                <a:gd name="connsiteX199" fmla="*/ 470161 w 2156174"/>
                <a:gd name="connsiteY199" fmla="*/ 132043 h 1306123"/>
                <a:gd name="connsiteX200" fmla="*/ 503498 w 2156174"/>
                <a:gd name="connsiteY200" fmla="*/ 112993 h 1306123"/>
                <a:gd name="connsiteX201" fmla="*/ 774961 w 2156174"/>
                <a:gd name="connsiteY201" fmla="*/ 41555 h 1306123"/>
                <a:gd name="connsiteX202" fmla="*/ 805916 w 2156174"/>
                <a:gd name="connsiteY202" fmla="*/ 24886 h 1306123"/>
                <a:gd name="connsiteX203" fmla="*/ 915454 w 2156174"/>
                <a:gd name="connsiteY203" fmla="*/ 20124 h 1306123"/>
                <a:gd name="connsiteX204" fmla="*/ 989272 w 2156174"/>
                <a:gd name="connsiteY204" fmla="*/ 1074 h 1306123"/>
                <a:gd name="connsiteX205" fmla="*/ 1096427 w 2156174"/>
                <a:gd name="connsiteY205"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394085 w 2156174"/>
                <a:gd name="connsiteY167" fmla="*/ 1065492 h 1306123"/>
                <a:gd name="connsiteX168" fmla="*/ 1522672 w 2156174"/>
                <a:gd name="connsiteY168" fmla="*/ 1065493 h 1306123"/>
                <a:gd name="connsiteX169" fmla="*/ 1532197 w 2156174"/>
                <a:gd name="connsiteY169" fmla="*/ 955955 h 1306123"/>
                <a:gd name="connsiteX170" fmla="*/ 998796 w 2156174"/>
                <a:gd name="connsiteY170" fmla="*/ 563049 h 1306123"/>
                <a:gd name="connsiteX171" fmla="*/ 598747 w 2156174"/>
                <a:gd name="connsiteY171" fmla="*/ 617816 h 1306123"/>
                <a:gd name="connsiteX172" fmla="*/ 601128 w 2156174"/>
                <a:gd name="connsiteY172" fmla="*/ 855943 h 1306123"/>
                <a:gd name="connsiteX173" fmla="*/ 758291 w 2156174"/>
                <a:gd name="connsiteY173" fmla="*/ 884518 h 1306123"/>
                <a:gd name="connsiteX174" fmla="*/ 791628 w 2156174"/>
                <a:gd name="connsiteY174" fmla="*/ 927380 h 1306123"/>
                <a:gd name="connsiteX175" fmla="*/ 803535 w 2156174"/>
                <a:gd name="connsiteY175" fmla="*/ 977386 h 1306123"/>
                <a:gd name="connsiteX176" fmla="*/ 794010 w 2156174"/>
                <a:gd name="connsiteY176" fmla="*/ 1041682 h 1306123"/>
                <a:gd name="connsiteX177" fmla="*/ 746385 w 2156174"/>
                <a:gd name="connsiteY177" fmla="*/ 1117880 h 1306123"/>
                <a:gd name="connsiteX178" fmla="*/ 636848 w 2156174"/>
                <a:gd name="connsiteY178" fmla="*/ 1117880 h 1306123"/>
                <a:gd name="connsiteX179" fmla="*/ 467778 w 2156174"/>
                <a:gd name="connsiteY179" fmla="*/ 1105974 h 1306123"/>
                <a:gd name="connsiteX180" fmla="*/ 386815 w 2156174"/>
                <a:gd name="connsiteY180" fmla="*/ 1077399 h 1306123"/>
                <a:gd name="connsiteX181" fmla="*/ 358241 w 2156174"/>
                <a:gd name="connsiteY181" fmla="*/ 1075018 h 1306123"/>
                <a:gd name="connsiteX182" fmla="*/ 308236 w 2156174"/>
                <a:gd name="connsiteY182" fmla="*/ 1053587 h 1306123"/>
                <a:gd name="connsiteX183" fmla="*/ 274897 w 2156174"/>
                <a:gd name="connsiteY183" fmla="*/ 1027393 h 1306123"/>
                <a:gd name="connsiteX184" fmla="*/ 208222 w 2156174"/>
                <a:gd name="connsiteY184" fmla="*/ 1005961 h 1306123"/>
                <a:gd name="connsiteX185" fmla="*/ 134404 w 2156174"/>
                <a:gd name="connsiteY185" fmla="*/ 953573 h 1306123"/>
                <a:gd name="connsiteX186" fmla="*/ 112973 w 2156174"/>
                <a:gd name="connsiteY186" fmla="*/ 865468 h 1306123"/>
                <a:gd name="connsiteX187" fmla="*/ 67729 w 2156174"/>
                <a:gd name="connsiteY187" fmla="*/ 836893 h 1306123"/>
                <a:gd name="connsiteX188" fmla="*/ 41535 w 2156174"/>
                <a:gd name="connsiteY188" fmla="*/ 765455 h 1306123"/>
                <a:gd name="connsiteX189" fmla="*/ 1053 w 2156174"/>
                <a:gd name="connsiteY189" fmla="*/ 717830 h 1306123"/>
                <a:gd name="connsiteX190" fmla="*/ 12960 w 2156174"/>
                <a:gd name="connsiteY190" fmla="*/ 663061 h 1306123"/>
                <a:gd name="connsiteX191" fmla="*/ 43917 w 2156174"/>
                <a:gd name="connsiteY191" fmla="*/ 598768 h 1306123"/>
                <a:gd name="connsiteX192" fmla="*/ 48679 w 2156174"/>
                <a:gd name="connsiteY192" fmla="*/ 553524 h 1306123"/>
                <a:gd name="connsiteX193" fmla="*/ 127261 w 2156174"/>
                <a:gd name="connsiteY193" fmla="*/ 424936 h 1306123"/>
                <a:gd name="connsiteX194" fmla="*/ 158217 w 2156174"/>
                <a:gd name="connsiteY194" fmla="*/ 339211 h 1306123"/>
                <a:gd name="connsiteX195" fmla="*/ 205842 w 2156174"/>
                <a:gd name="connsiteY195" fmla="*/ 286824 h 1306123"/>
                <a:gd name="connsiteX196" fmla="*/ 246322 w 2156174"/>
                <a:gd name="connsiteY196" fmla="*/ 263011 h 1306123"/>
                <a:gd name="connsiteX197" fmla="*/ 279660 w 2156174"/>
                <a:gd name="connsiteY197" fmla="*/ 255868 h 1306123"/>
                <a:gd name="connsiteX198" fmla="*/ 417773 w 2156174"/>
                <a:gd name="connsiteY198" fmla="*/ 158236 h 1306123"/>
                <a:gd name="connsiteX199" fmla="*/ 470161 w 2156174"/>
                <a:gd name="connsiteY199" fmla="*/ 132043 h 1306123"/>
                <a:gd name="connsiteX200" fmla="*/ 503498 w 2156174"/>
                <a:gd name="connsiteY200" fmla="*/ 112993 h 1306123"/>
                <a:gd name="connsiteX201" fmla="*/ 774961 w 2156174"/>
                <a:gd name="connsiteY201" fmla="*/ 41555 h 1306123"/>
                <a:gd name="connsiteX202" fmla="*/ 805916 w 2156174"/>
                <a:gd name="connsiteY202" fmla="*/ 24886 h 1306123"/>
                <a:gd name="connsiteX203" fmla="*/ 915454 w 2156174"/>
                <a:gd name="connsiteY203" fmla="*/ 20124 h 1306123"/>
                <a:gd name="connsiteX204" fmla="*/ 989272 w 2156174"/>
                <a:gd name="connsiteY204" fmla="*/ 1074 h 1306123"/>
                <a:gd name="connsiteX205" fmla="*/ 1096427 w 2156174"/>
                <a:gd name="connsiteY205"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394085 w 2156174"/>
                <a:gd name="connsiteY167" fmla="*/ 1065492 h 1306123"/>
                <a:gd name="connsiteX168" fmla="*/ 1522672 w 2156174"/>
                <a:gd name="connsiteY168" fmla="*/ 1065493 h 1306123"/>
                <a:gd name="connsiteX169" fmla="*/ 1532197 w 2156174"/>
                <a:gd name="connsiteY169" fmla="*/ 955955 h 1306123"/>
                <a:gd name="connsiteX170" fmla="*/ 998796 w 2156174"/>
                <a:gd name="connsiteY170" fmla="*/ 563049 h 1306123"/>
                <a:gd name="connsiteX171" fmla="*/ 598747 w 2156174"/>
                <a:gd name="connsiteY171" fmla="*/ 617816 h 1306123"/>
                <a:gd name="connsiteX172" fmla="*/ 601128 w 2156174"/>
                <a:gd name="connsiteY172" fmla="*/ 855943 h 1306123"/>
                <a:gd name="connsiteX173" fmla="*/ 758291 w 2156174"/>
                <a:gd name="connsiteY173" fmla="*/ 884518 h 1306123"/>
                <a:gd name="connsiteX174" fmla="*/ 791628 w 2156174"/>
                <a:gd name="connsiteY174" fmla="*/ 927380 h 1306123"/>
                <a:gd name="connsiteX175" fmla="*/ 803535 w 2156174"/>
                <a:gd name="connsiteY175" fmla="*/ 977386 h 1306123"/>
                <a:gd name="connsiteX176" fmla="*/ 794010 w 2156174"/>
                <a:gd name="connsiteY176" fmla="*/ 1041682 h 1306123"/>
                <a:gd name="connsiteX177" fmla="*/ 746385 w 2156174"/>
                <a:gd name="connsiteY177" fmla="*/ 1117880 h 1306123"/>
                <a:gd name="connsiteX178" fmla="*/ 636848 w 2156174"/>
                <a:gd name="connsiteY178" fmla="*/ 1117880 h 1306123"/>
                <a:gd name="connsiteX179" fmla="*/ 467778 w 2156174"/>
                <a:gd name="connsiteY179" fmla="*/ 1105974 h 1306123"/>
                <a:gd name="connsiteX180" fmla="*/ 386815 w 2156174"/>
                <a:gd name="connsiteY180" fmla="*/ 1077399 h 1306123"/>
                <a:gd name="connsiteX181" fmla="*/ 358241 w 2156174"/>
                <a:gd name="connsiteY181" fmla="*/ 1075018 h 1306123"/>
                <a:gd name="connsiteX182" fmla="*/ 308236 w 2156174"/>
                <a:gd name="connsiteY182" fmla="*/ 1053587 h 1306123"/>
                <a:gd name="connsiteX183" fmla="*/ 274897 w 2156174"/>
                <a:gd name="connsiteY183" fmla="*/ 1027393 h 1306123"/>
                <a:gd name="connsiteX184" fmla="*/ 208222 w 2156174"/>
                <a:gd name="connsiteY184" fmla="*/ 1005961 h 1306123"/>
                <a:gd name="connsiteX185" fmla="*/ 134404 w 2156174"/>
                <a:gd name="connsiteY185" fmla="*/ 953573 h 1306123"/>
                <a:gd name="connsiteX186" fmla="*/ 112973 w 2156174"/>
                <a:gd name="connsiteY186" fmla="*/ 865468 h 1306123"/>
                <a:gd name="connsiteX187" fmla="*/ 67729 w 2156174"/>
                <a:gd name="connsiteY187" fmla="*/ 836893 h 1306123"/>
                <a:gd name="connsiteX188" fmla="*/ 41535 w 2156174"/>
                <a:gd name="connsiteY188" fmla="*/ 765455 h 1306123"/>
                <a:gd name="connsiteX189" fmla="*/ 1053 w 2156174"/>
                <a:gd name="connsiteY189" fmla="*/ 717830 h 1306123"/>
                <a:gd name="connsiteX190" fmla="*/ 12960 w 2156174"/>
                <a:gd name="connsiteY190" fmla="*/ 663061 h 1306123"/>
                <a:gd name="connsiteX191" fmla="*/ 43917 w 2156174"/>
                <a:gd name="connsiteY191" fmla="*/ 598768 h 1306123"/>
                <a:gd name="connsiteX192" fmla="*/ 48679 w 2156174"/>
                <a:gd name="connsiteY192" fmla="*/ 553524 h 1306123"/>
                <a:gd name="connsiteX193" fmla="*/ 127261 w 2156174"/>
                <a:gd name="connsiteY193" fmla="*/ 424936 h 1306123"/>
                <a:gd name="connsiteX194" fmla="*/ 158217 w 2156174"/>
                <a:gd name="connsiteY194" fmla="*/ 339211 h 1306123"/>
                <a:gd name="connsiteX195" fmla="*/ 205842 w 2156174"/>
                <a:gd name="connsiteY195" fmla="*/ 286824 h 1306123"/>
                <a:gd name="connsiteX196" fmla="*/ 246322 w 2156174"/>
                <a:gd name="connsiteY196" fmla="*/ 263011 h 1306123"/>
                <a:gd name="connsiteX197" fmla="*/ 279660 w 2156174"/>
                <a:gd name="connsiteY197" fmla="*/ 255868 h 1306123"/>
                <a:gd name="connsiteX198" fmla="*/ 417773 w 2156174"/>
                <a:gd name="connsiteY198" fmla="*/ 158236 h 1306123"/>
                <a:gd name="connsiteX199" fmla="*/ 470161 w 2156174"/>
                <a:gd name="connsiteY199" fmla="*/ 132043 h 1306123"/>
                <a:gd name="connsiteX200" fmla="*/ 503498 w 2156174"/>
                <a:gd name="connsiteY200" fmla="*/ 112993 h 1306123"/>
                <a:gd name="connsiteX201" fmla="*/ 774961 w 2156174"/>
                <a:gd name="connsiteY201" fmla="*/ 41555 h 1306123"/>
                <a:gd name="connsiteX202" fmla="*/ 805916 w 2156174"/>
                <a:gd name="connsiteY202" fmla="*/ 24886 h 1306123"/>
                <a:gd name="connsiteX203" fmla="*/ 915454 w 2156174"/>
                <a:gd name="connsiteY203" fmla="*/ 20124 h 1306123"/>
                <a:gd name="connsiteX204" fmla="*/ 989272 w 2156174"/>
                <a:gd name="connsiteY204" fmla="*/ 1074 h 1306123"/>
                <a:gd name="connsiteX205" fmla="*/ 1096427 w 2156174"/>
                <a:gd name="connsiteY205"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401229 w 2156174"/>
                <a:gd name="connsiteY167" fmla="*/ 1065492 h 1306123"/>
                <a:gd name="connsiteX168" fmla="*/ 1522672 w 2156174"/>
                <a:gd name="connsiteY168" fmla="*/ 1065493 h 1306123"/>
                <a:gd name="connsiteX169" fmla="*/ 1532197 w 2156174"/>
                <a:gd name="connsiteY169" fmla="*/ 955955 h 1306123"/>
                <a:gd name="connsiteX170" fmla="*/ 998796 w 2156174"/>
                <a:gd name="connsiteY170" fmla="*/ 563049 h 1306123"/>
                <a:gd name="connsiteX171" fmla="*/ 598747 w 2156174"/>
                <a:gd name="connsiteY171" fmla="*/ 617816 h 1306123"/>
                <a:gd name="connsiteX172" fmla="*/ 601128 w 2156174"/>
                <a:gd name="connsiteY172" fmla="*/ 855943 h 1306123"/>
                <a:gd name="connsiteX173" fmla="*/ 758291 w 2156174"/>
                <a:gd name="connsiteY173" fmla="*/ 884518 h 1306123"/>
                <a:gd name="connsiteX174" fmla="*/ 791628 w 2156174"/>
                <a:gd name="connsiteY174" fmla="*/ 927380 h 1306123"/>
                <a:gd name="connsiteX175" fmla="*/ 803535 w 2156174"/>
                <a:gd name="connsiteY175" fmla="*/ 977386 h 1306123"/>
                <a:gd name="connsiteX176" fmla="*/ 794010 w 2156174"/>
                <a:gd name="connsiteY176" fmla="*/ 1041682 h 1306123"/>
                <a:gd name="connsiteX177" fmla="*/ 746385 w 2156174"/>
                <a:gd name="connsiteY177" fmla="*/ 1117880 h 1306123"/>
                <a:gd name="connsiteX178" fmla="*/ 636848 w 2156174"/>
                <a:gd name="connsiteY178" fmla="*/ 1117880 h 1306123"/>
                <a:gd name="connsiteX179" fmla="*/ 467778 w 2156174"/>
                <a:gd name="connsiteY179" fmla="*/ 1105974 h 1306123"/>
                <a:gd name="connsiteX180" fmla="*/ 386815 w 2156174"/>
                <a:gd name="connsiteY180" fmla="*/ 1077399 h 1306123"/>
                <a:gd name="connsiteX181" fmla="*/ 358241 w 2156174"/>
                <a:gd name="connsiteY181" fmla="*/ 1075018 h 1306123"/>
                <a:gd name="connsiteX182" fmla="*/ 308236 w 2156174"/>
                <a:gd name="connsiteY182" fmla="*/ 1053587 h 1306123"/>
                <a:gd name="connsiteX183" fmla="*/ 274897 w 2156174"/>
                <a:gd name="connsiteY183" fmla="*/ 1027393 h 1306123"/>
                <a:gd name="connsiteX184" fmla="*/ 208222 w 2156174"/>
                <a:gd name="connsiteY184" fmla="*/ 1005961 h 1306123"/>
                <a:gd name="connsiteX185" fmla="*/ 134404 w 2156174"/>
                <a:gd name="connsiteY185" fmla="*/ 953573 h 1306123"/>
                <a:gd name="connsiteX186" fmla="*/ 112973 w 2156174"/>
                <a:gd name="connsiteY186" fmla="*/ 865468 h 1306123"/>
                <a:gd name="connsiteX187" fmla="*/ 67729 w 2156174"/>
                <a:gd name="connsiteY187" fmla="*/ 836893 h 1306123"/>
                <a:gd name="connsiteX188" fmla="*/ 41535 w 2156174"/>
                <a:gd name="connsiteY188" fmla="*/ 765455 h 1306123"/>
                <a:gd name="connsiteX189" fmla="*/ 1053 w 2156174"/>
                <a:gd name="connsiteY189" fmla="*/ 717830 h 1306123"/>
                <a:gd name="connsiteX190" fmla="*/ 12960 w 2156174"/>
                <a:gd name="connsiteY190" fmla="*/ 663061 h 1306123"/>
                <a:gd name="connsiteX191" fmla="*/ 43917 w 2156174"/>
                <a:gd name="connsiteY191" fmla="*/ 598768 h 1306123"/>
                <a:gd name="connsiteX192" fmla="*/ 48679 w 2156174"/>
                <a:gd name="connsiteY192" fmla="*/ 553524 h 1306123"/>
                <a:gd name="connsiteX193" fmla="*/ 127261 w 2156174"/>
                <a:gd name="connsiteY193" fmla="*/ 424936 h 1306123"/>
                <a:gd name="connsiteX194" fmla="*/ 158217 w 2156174"/>
                <a:gd name="connsiteY194" fmla="*/ 339211 h 1306123"/>
                <a:gd name="connsiteX195" fmla="*/ 205842 w 2156174"/>
                <a:gd name="connsiteY195" fmla="*/ 286824 h 1306123"/>
                <a:gd name="connsiteX196" fmla="*/ 246322 w 2156174"/>
                <a:gd name="connsiteY196" fmla="*/ 263011 h 1306123"/>
                <a:gd name="connsiteX197" fmla="*/ 279660 w 2156174"/>
                <a:gd name="connsiteY197" fmla="*/ 255868 h 1306123"/>
                <a:gd name="connsiteX198" fmla="*/ 417773 w 2156174"/>
                <a:gd name="connsiteY198" fmla="*/ 158236 h 1306123"/>
                <a:gd name="connsiteX199" fmla="*/ 470161 w 2156174"/>
                <a:gd name="connsiteY199" fmla="*/ 132043 h 1306123"/>
                <a:gd name="connsiteX200" fmla="*/ 503498 w 2156174"/>
                <a:gd name="connsiteY200" fmla="*/ 112993 h 1306123"/>
                <a:gd name="connsiteX201" fmla="*/ 774961 w 2156174"/>
                <a:gd name="connsiteY201" fmla="*/ 41555 h 1306123"/>
                <a:gd name="connsiteX202" fmla="*/ 805916 w 2156174"/>
                <a:gd name="connsiteY202" fmla="*/ 24886 h 1306123"/>
                <a:gd name="connsiteX203" fmla="*/ 915454 w 2156174"/>
                <a:gd name="connsiteY203" fmla="*/ 20124 h 1306123"/>
                <a:gd name="connsiteX204" fmla="*/ 989272 w 2156174"/>
                <a:gd name="connsiteY204" fmla="*/ 1074 h 1306123"/>
                <a:gd name="connsiteX205" fmla="*/ 1096427 w 2156174"/>
                <a:gd name="connsiteY205"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384560 w 2156174"/>
                <a:gd name="connsiteY167" fmla="*/ 1082161 h 1306123"/>
                <a:gd name="connsiteX168" fmla="*/ 1401229 w 2156174"/>
                <a:gd name="connsiteY168" fmla="*/ 1065492 h 1306123"/>
                <a:gd name="connsiteX169" fmla="*/ 1522672 w 2156174"/>
                <a:gd name="connsiteY169" fmla="*/ 1065493 h 1306123"/>
                <a:gd name="connsiteX170" fmla="*/ 1532197 w 2156174"/>
                <a:gd name="connsiteY170" fmla="*/ 955955 h 1306123"/>
                <a:gd name="connsiteX171" fmla="*/ 998796 w 2156174"/>
                <a:gd name="connsiteY171" fmla="*/ 563049 h 1306123"/>
                <a:gd name="connsiteX172" fmla="*/ 598747 w 2156174"/>
                <a:gd name="connsiteY172" fmla="*/ 617816 h 1306123"/>
                <a:gd name="connsiteX173" fmla="*/ 601128 w 2156174"/>
                <a:gd name="connsiteY173" fmla="*/ 855943 h 1306123"/>
                <a:gd name="connsiteX174" fmla="*/ 758291 w 2156174"/>
                <a:gd name="connsiteY174" fmla="*/ 884518 h 1306123"/>
                <a:gd name="connsiteX175" fmla="*/ 791628 w 2156174"/>
                <a:gd name="connsiteY175" fmla="*/ 927380 h 1306123"/>
                <a:gd name="connsiteX176" fmla="*/ 803535 w 2156174"/>
                <a:gd name="connsiteY176" fmla="*/ 977386 h 1306123"/>
                <a:gd name="connsiteX177" fmla="*/ 794010 w 2156174"/>
                <a:gd name="connsiteY177" fmla="*/ 1041682 h 1306123"/>
                <a:gd name="connsiteX178" fmla="*/ 746385 w 2156174"/>
                <a:gd name="connsiteY178" fmla="*/ 1117880 h 1306123"/>
                <a:gd name="connsiteX179" fmla="*/ 636848 w 2156174"/>
                <a:gd name="connsiteY179" fmla="*/ 1117880 h 1306123"/>
                <a:gd name="connsiteX180" fmla="*/ 467778 w 2156174"/>
                <a:gd name="connsiteY180" fmla="*/ 1105974 h 1306123"/>
                <a:gd name="connsiteX181" fmla="*/ 386815 w 2156174"/>
                <a:gd name="connsiteY181" fmla="*/ 1077399 h 1306123"/>
                <a:gd name="connsiteX182" fmla="*/ 358241 w 2156174"/>
                <a:gd name="connsiteY182" fmla="*/ 1075018 h 1306123"/>
                <a:gd name="connsiteX183" fmla="*/ 308236 w 2156174"/>
                <a:gd name="connsiteY183" fmla="*/ 1053587 h 1306123"/>
                <a:gd name="connsiteX184" fmla="*/ 274897 w 2156174"/>
                <a:gd name="connsiteY184" fmla="*/ 1027393 h 1306123"/>
                <a:gd name="connsiteX185" fmla="*/ 208222 w 2156174"/>
                <a:gd name="connsiteY185" fmla="*/ 1005961 h 1306123"/>
                <a:gd name="connsiteX186" fmla="*/ 134404 w 2156174"/>
                <a:gd name="connsiteY186" fmla="*/ 953573 h 1306123"/>
                <a:gd name="connsiteX187" fmla="*/ 112973 w 2156174"/>
                <a:gd name="connsiteY187" fmla="*/ 865468 h 1306123"/>
                <a:gd name="connsiteX188" fmla="*/ 67729 w 2156174"/>
                <a:gd name="connsiteY188" fmla="*/ 836893 h 1306123"/>
                <a:gd name="connsiteX189" fmla="*/ 41535 w 2156174"/>
                <a:gd name="connsiteY189" fmla="*/ 765455 h 1306123"/>
                <a:gd name="connsiteX190" fmla="*/ 1053 w 2156174"/>
                <a:gd name="connsiteY190" fmla="*/ 717830 h 1306123"/>
                <a:gd name="connsiteX191" fmla="*/ 12960 w 2156174"/>
                <a:gd name="connsiteY191" fmla="*/ 663061 h 1306123"/>
                <a:gd name="connsiteX192" fmla="*/ 43917 w 2156174"/>
                <a:gd name="connsiteY192" fmla="*/ 598768 h 1306123"/>
                <a:gd name="connsiteX193" fmla="*/ 48679 w 2156174"/>
                <a:gd name="connsiteY193" fmla="*/ 553524 h 1306123"/>
                <a:gd name="connsiteX194" fmla="*/ 127261 w 2156174"/>
                <a:gd name="connsiteY194" fmla="*/ 424936 h 1306123"/>
                <a:gd name="connsiteX195" fmla="*/ 158217 w 2156174"/>
                <a:gd name="connsiteY195" fmla="*/ 339211 h 1306123"/>
                <a:gd name="connsiteX196" fmla="*/ 205842 w 2156174"/>
                <a:gd name="connsiteY196" fmla="*/ 286824 h 1306123"/>
                <a:gd name="connsiteX197" fmla="*/ 246322 w 2156174"/>
                <a:gd name="connsiteY197" fmla="*/ 263011 h 1306123"/>
                <a:gd name="connsiteX198" fmla="*/ 279660 w 2156174"/>
                <a:gd name="connsiteY198" fmla="*/ 255868 h 1306123"/>
                <a:gd name="connsiteX199" fmla="*/ 417773 w 2156174"/>
                <a:gd name="connsiteY199" fmla="*/ 158236 h 1306123"/>
                <a:gd name="connsiteX200" fmla="*/ 470161 w 2156174"/>
                <a:gd name="connsiteY200" fmla="*/ 132043 h 1306123"/>
                <a:gd name="connsiteX201" fmla="*/ 503498 w 2156174"/>
                <a:gd name="connsiteY201" fmla="*/ 112993 h 1306123"/>
                <a:gd name="connsiteX202" fmla="*/ 774961 w 2156174"/>
                <a:gd name="connsiteY202" fmla="*/ 41555 h 1306123"/>
                <a:gd name="connsiteX203" fmla="*/ 805916 w 2156174"/>
                <a:gd name="connsiteY203" fmla="*/ 24886 h 1306123"/>
                <a:gd name="connsiteX204" fmla="*/ 915454 w 2156174"/>
                <a:gd name="connsiteY204" fmla="*/ 20124 h 1306123"/>
                <a:gd name="connsiteX205" fmla="*/ 989272 w 2156174"/>
                <a:gd name="connsiteY205" fmla="*/ 1074 h 1306123"/>
                <a:gd name="connsiteX206" fmla="*/ 1096427 w 2156174"/>
                <a:gd name="connsiteY206"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5122 w 2156174"/>
                <a:gd name="connsiteY159" fmla="*/ 1272662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384560 w 2156174"/>
                <a:gd name="connsiteY167" fmla="*/ 1082161 h 1306123"/>
                <a:gd name="connsiteX168" fmla="*/ 1401229 w 2156174"/>
                <a:gd name="connsiteY168" fmla="*/ 1065492 h 1306123"/>
                <a:gd name="connsiteX169" fmla="*/ 1522672 w 2156174"/>
                <a:gd name="connsiteY169" fmla="*/ 1065493 h 1306123"/>
                <a:gd name="connsiteX170" fmla="*/ 1532197 w 2156174"/>
                <a:gd name="connsiteY170" fmla="*/ 955955 h 1306123"/>
                <a:gd name="connsiteX171" fmla="*/ 998796 w 2156174"/>
                <a:gd name="connsiteY171" fmla="*/ 563049 h 1306123"/>
                <a:gd name="connsiteX172" fmla="*/ 598747 w 2156174"/>
                <a:gd name="connsiteY172" fmla="*/ 617816 h 1306123"/>
                <a:gd name="connsiteX173" fmla="*/ 601128 w 2156174"/>
                <a:gd name="connsiteY173" fmla="*/ 855943 h 1306123"/>
                <a:gd name="connsiteX174" fmla="*/ 758291 w 2156174"/>
                <a:gd name="connsiteY174" fmla="*/ 884518 h 1306123"/>
                <a:gd name="connsiteX175" fmla="*/ 791628 w 2156174"/>
                <a:gd name="connsiteY175" fmla="*/ 927380 h 1306123"/>
                <a:gd name="connsiteX176" fmla="*/ 803535 w 2156174"/>
                <a:gd name="connsiteY176" fmla="*/ 977386 h 1306123"/>
                <a:gd name="connsiteX177" fmla="*/ 794010 w 2156174"/>
                <a:gd name="connsiteY177" fmla="*/ 1041682 h 1306123"/>
                <a:gd name="connsiteX178" fmla="*/ 746385 w 2156174"/>
                <a:gd name="connsiteY178" fmla="*/ 1117880 h 1306123"/>
                <a:gd name="connsiteX179" fmla="*/ 636848 w 2156174"/>
                <a:gd name="connsiteY179" fmla="*/ 1117880 h 1306123"/>
                <a:gd name="connsiteX180" fmla="*/ 467778 w 2156174"/>
                <a:gd name="connsiteY180" fmla="*/ 1105974 h 1306123"/>
                <a:gd name="connsiteX181" fmla="*/ 386815 w 2156174"/>
                <a:gd name="connsiteY181" fmla="*/ 1077399 h 1306123"/>
                <a:gd name="connsiteX182" fmla="*/ 358241 w 2156174"/>
                <a:gd name="connsiteY182" fmla="*/ 1075018 h 1306123"/>
                <a:gd name="connsiteX183" fmla="*/ 308236 w 2156174"/>
                <a:gd name="connsiteY183" fmla="*/ 1053587 h 1306123"/>
                <a:gd name="connsiteX184" fmla="*/ 274897 w 2156174"/>
                <a:gd name="connsiteY184" fmla="*/ 1027393 h 1306123"/>
                <a:gd name="connsiteX185" fmla="*/ 208222 w 2156174"/>
                <a:gd name="connsiteY185" fmla="*/ 1005961 h 1306123"/>
                <a:gd name="connsiteX186" fmla="*/ 134404 w 2156174"/>
                <a:gd name="connsiteY186" fmla="*/ 953573 h 1306123"/>
                <a:gd name="connsiteX187" fmla="*/ 112973 w 2156174"/>
                <a:gd name="connsiteY187" fmla="*/ 865468 h 1306123"/>
                <a:gd name="connsiteX188" fmla="*/ 67729 w 2156174"/>
                <a:gd name="connsiteY188" fmla="*/ 836893 h 1306123"/>
                <a:gd name="connsiteX189" fmla="*/ 41535 w 2156174"/>
                <a:gd name="connsiteY189" fmla="*/ 765455 h 1306123"/>
                <a:gd name="connsiteX190" fmla="*/ 1053 w 2156174"/>
                <a:gd name="connsiteY190" fmla="*/ 717830 h 1306123"/>
                <a:gd name="connsiteX191" fmla="*/ 12960 w 2156174"/>
                <a:gd name="connsiteY191" fmla="*/ 663061 h 1306123"/>
                <a:gd name="connsiteX192" fmla="*/ 43917 w 2156174"/>
                <a:gd name="connsiteY192" fmla="*/ 598768 h 1306123"/>
                <a:gd name="connsiteX193" fmla="*/ 48679 w 2156174"/>
                <a:gd name="connsiteY193" fmla="*/ 553524 h 1306123"/>
                <a:gd name="connsiteX194" fmla="*/ 127261 w 2156174"/>
                <a:gd name="connsiteY194" fmla="*/ 424936 h 1306123"/>
                <a:gd name="connsiteX195" fmla="*/ 158217 w 2156174"/>
                <a:gd name="connsiteY195" fmla="*/ 339211 h 1306123"/>
                <a:gd name="connsiteX196" fmla="*/ 205842 w 2156174"/>
                <a:gd name="connsiteY196" fmla="*/ 286824 h 1306123"/>
                <a:gd name="connsiteX197" fmla="*/ 246322 w 2156174"/>
                <a:gd name="connsiteY197" fmla="*/ 263011 h 1306123"/>
                <a:gd name="connsiteX198" fmla="*/ 279660 w 2156174"/>
                <a:gd name="connsiteY198" fmla="*/ 255868 h 1306123"/>
                <a:gd name="connsiteX199" fmla="*/ 417773 w 2156174"/>
                <a:gd name="connsiteY199" fmla="*/ 158236 h 1306123"/>
                <a:gd name="connsiteX200" fmla="*/ 470161 w 2156174"/>
                <a:gd name="connsiteY200" fmla="*/ 132043 h 1306123"/>
                <a:gd name="connsiteX201" fmla="*/ 503498 w 2156174"/>
                <a:gd name="connsiteY201" fmla="*/ 112993 h 1306123"/>
                <a:gd name="connsiteX202" fmla="*/ 774961 w 2156174"/>
                <a:gd name="connsiteY202" fmla="*/ 41555 h 1306123"/>
                <a:gd name="connsiteX203" fmla="*/ 805916 w 2156174"/>
                <a:gd name="connsiteY203" fmla="*/ 24886 h 1306123"/>
                <a:gd name="connsiteX204" fmla="*/ 915454 w 2156174"/>
                <a:gd name="connsiteY204" fmla="*/ 20124 h 1306123"/>
                <a:gd name="connsiteX205" fmla="*/ 989272 w 2156174"/>
                <a:gd name="connsiteY205" fmla="*/ 1074 h 1306123"/>
                <a:gd name="connsiteX206" fmla="*/ 1096427 w 2156174"/>
                <a:gd name="connsiteY206"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2740 w 2156174"/>
                <a:gd name="connsiteY159" fmla="*/ 1270281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384560 w 2156174"/>
                <a:gd name="connsiteY167" fmla="*/ 1082161 h 1306123"/>
                <a:gd name="connsiteX168" fmla="*/ 1401229 w 2156174"/>
                <a:gd name="connsiteY168" fmla="*/ 1065492 h 1306123"/>
                <a:gd name="connsiteX169" fmla="*/ 1522672 w 2156174"/>
                <a:gd name="connsiteY169" fmla="*/ 1065493 h 1306123"/>
                <a:gd name="connsiteX170" fmla="*/ 1532197 w 2156174"/>
                <a:gd name="connsiteY170" fmla="*/ 955955 h 1306123"/>
                <a:gd name="connsiteX171" fmla="*/ 998796 w 2156174"/>
                <a:gd name="connsiteY171" fmla="*/ 563049 h 1306123"/>
                <a:gd name="connsiteX172" fmla="*/ 598747 w 2156174"/>
                <a:gd name="connsiteY172" fmla="*/ 617816 h 1306123"/>
                <a:gd name="connsiteX173" fmla="*/ 601128 w 2156174"/>
                <a:gd name="connsiteY173" fmla="*/ 855943 h 1306123"/>
                <a:gd name="connsiteX174" fmla="*/ 758291 w 2156174"/>
                <a:gd name="connsiteY174" fmla="*/ 884518 h 1306123"/>
                <a:gd name="connsiteX175" fmla="*/ 791628 w 2156174"/>
                <a:gd name="connsiteY175" fmla="*/ 927380 h 1306123"/>
                <a:gd name="connsiteX176" fmla="*/ 803535 w 2156174"/>
                <a:gd name="connsiteY176" fmla="*/ 977386 h 1306123"/>
                <a:gd name="connsiteX177" fmla="*/ 794010 w 2156174"/>
                <a:gd name="connsiteY177" fmla="*/ 1041682 h 1306123"/>
                <a:gd name="connsiteX178" fmla="*/ 746385 w 2156174"/>
                <a:gd name="connsiteY178" fmla="*/ 1117880 h 1306123"/>
                <a:gd name="connsiteX179" fmla="*/ 636848 w 2156174"/>
                <a:gd name="connsiteY179" fmla="*/ 1117880 h 1306123"/>
                <a:gd name="connsiteX180" fmla="*/ 467778 w 2156174"/>
                <a:gd name="connsiteY180" fmla="*/ 1105974 h 1306123"/>
                <a:gd name="connsiteX181" fmla="*/ 386815 w 2156174"/>
                <a:gd name="connsiteY181" fmla="*/ 1077399 h 1306123"/>
                <a:gd name="connsiteX182" fmla="*/ 358241 w 2156174"/>
                <a:gd name="connsiteY182" fmla="*/ 1075018 h 1306123"/>
                <a:gd name="connsiteX183" fmla="*/ 308236 w 2156174"/>
                <a:gd name="connsiteY183" fmla="*/ 1053587 h 1306123"/>
                <a:gd name="connsiteX184" fmla="*/ 274897 w 2156174"/>
                <a:gd name="connsiteY184" fmla="*/ 1027393 h 1306123"/>
                <a:gd name="connsiteX185" fmla="*/ 208222 w 2156174"/>
                <a:gd name="connsiteY185" fmla="*/ 1005961 h 1306123"/>
                <a:gd name="connsiteX186" fmla="*/ 134404 w 2156174"/>
                <a:gd name="connsiteY186" fmla="*/ 953573 h 1306123"/>
                <a:gd name="connsiteX187" fmla="*/ 112973 w 2156174"/>
                <a:gd name="connsiteY187" fmla="*/ 865468 h 1306123"/>
                <a:gd name="connsiteX188" fmla="*/ 67729 w 2156174"/>
                <a:gd name="connsiteY188" fmla="*/ 836893 h 1306123"/>
                <a:gd name="connsiteX189" fmla="*/ 41535 w 2156174"/>
                <a:gd name="connsiteY189" fmla="*/ 765455 h 1306123"/>
                <a:gd name="connsiteX190" fmla="*/ 1053 w 2156174"/>
                <a:gd name="connsiteY190" fmla="*/ 717830 h 1306123"/>
                <a:gd name="connsiteX191" fmla="*/ 12960 w 2156174"/>
                <a:gd name="connsiteY191" fmla="*/ 663061 h 1306123"/>
                <a:gd name="connsiteX192" fmla="*/ 43917 w 2156174"/>
                <a:gd name="connsiteY192" fmla="*/ 598768 h 1306123"/>
                <a:gd name="connsiteX193" fmla="*/ 48679 w 2156174"/>
                <a:gd name="connsiteY193" fmla="*/ 553524 h 1306123"/>
                <a:gd name="connsiteX194" fmla="*/ 127261 w 2156174"/>
                <a:gd name="connsiteY194" fmla="*/ 424936 h 1306123"/>
                <a:gd name="connsiteX195" fmla="*/ 158217 w 2156174"/>
                <a:gd name="connsiteY195" fmla="*/ 339211 h 1306123"/>
                <a:gd name="connsiteX196" fmla="*/ 205842 w 2156174"/>
                <a:gd name="connsiteY196" fmla="*/ 286824 h 1306123"/>
                <a:gd name="connsiteX197" fmla="*/ 246322 w 2156174"/>
                <a:gd name="connsiteY197" fmla="*/ 263011 h 1306123"/>
                <a:gd name="connsiteX198" fmla="*/ 279660 w 2156174"/>
                <a:gd name="connsiteY198" fmla="*/ 255868 h 1306123"/>
                <a:gd name="connsiteX199" fmla="*/ 417773 w 2156174"/>
                <a:gd name="connsiteY199" fmla="*/ 158236 h 1306123"/>
                <a:gd name="connsiteX200" fmla="*/ 470161 w 2156174"/>
                <a:gd name="connsiteY200" fmla="*/ 132043 h 1306123"/>
                <a:gd name="connsiteX201" fmla="*/ 503498 w 2156174"/>
                <a:gd name="connsiteY201" fmla="*/ 112993 h 1306123"/>
                <a:gd name="connsiteX202" fmla="*/ 774961 w 2156174"/>
                <a:gd name="connsiteY202" fmla="*/ 41555 h 1306123"/>
                <a:gd name="connsiteX203" fmla="*/ 805916 w 2156174"/>
                <a:gd name="connsiteY203" fmla="*/ 24886 h 1306123"/>
                <a:gd name="connsiteX204" fmla="*/ 915454 w 2156174"/>
                <a:gd name="connsiteY204" fmla="*/ 20124 h 1306123"/>
                <a:gd name="connsiteX205" fmla="*/ 989272 w 2156174"/>
                <a:gd name="connsiteY205" fmla="*/ 1074 h 1306123"/>
                <a:gd name="connsiteX206" fmla="*/ 1096427 w 2156174"/>
                <a:gd name="connsiteY206"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2740 w 2156174"/>
                <a:gd name="connsiteY159" fmla="*/ 1270281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672691 w 2156174"/>
                <a:gd name="connsiteY163" fmla="*/ 1155980 h 1306123"/>
                <a:gd name="connsiteX164" fmla="*/ 1610778 w 2156174"/>
                <a:gd name="connsiteY164" fmla="*/ 1144074 h 1306123"/>
                <a:gd name="connsiteX165" fmla="*/ 1494097 w 2156174"/>
                <a:gd name="connsiteY165" fmla="*/ 1172649 h 1306123"/>
                <a:gd name="connsiteX166" fmla="*/ 1348841 w 2156174"/>
                <a:gd name="connsiteY166" fmla="*/ 1184556 h 1306123"/>
                <a:gd name="connsiteX167" fmla="*/ 1384560 w 2156174"/>
                <a:gd name="connsiteY167" fmla="*/ 1082161 h 1306123"/>
                <a:gd name="connsiteX168" fmla="*/ 1401229 w 2156174"/>
                <a:gd name="connsiteY168" fmla="*/ 1065492 h 1306123"/>
                <a:gd name="connsiteX169" fmla="*/ 1450611 w 2156174"/>
                <a:gd name="connsiteY169" fmla="*/ 1091230 h 1306123"/>
                <a:gd name="connsiteX170" fmla="*/ 1522672 w 2156174"/>
                <a:gd name="connsiteY170" fmla="*/ 1065493 h 1306123"/>
                <a:gd name="connsiteX171" fmla="*/ 1532197 w 2156174"/>
                <a:gd name="connsiteY171" fmla="*/ 955955 h 1306123"/>
                <a:gd name="connsiteX172" fmla="*/ 998796 w 2156174"/>
                <a:gd name="connsiteY172" fmla="*/ 563049 h 1306123"/>
                <a:gd name="connsiteX173" fmla="*/ 598747 w 2156174"/>
                <a:gd name="connsiteY173" fmla="*/ 617816 h 1306123"/>
                <a:gd name="connsiteX174" fmla="*/ 601128 w 2156174"/>
                <a:gd name="connsiteY174" fmla="*/ 855943 h 1306123"/>
                <a:gd name="connsiteX175" fmla="*/ 758291 w 2156174"/>
                <a:gd name="connsiteY175" fmla="*/ 884518 h 1306123"/>
                <a:gd name="connsiteX176" fmla="*/ 791628 w 2156174"/>
                <a:gd name="connsiteY176" fmla="*/ 927380 h 1306123"/>
                <a:gd name="connsiteX177" fmla="*/ 803535 w 2156174"/>
                <a:gd name="connsiteY177" fmla="*/ 977386 h 1306123"/>
                <a:gd name="connsiteX178" fmla="*/ 794010 w 2156174"/>
                <a:gd name="connsiteY178" fmla="*/ 1041682 h 1306123"/>
                <a:gd name="connsiteX179" fmla="*/ 746385 w 2156174"/>
                <a:gd name="connsiteY179" fmla="*/ 1117880 h 1306123"/>
                <a:gd name="connsiteX180" fmla="*/ 636848 w 2156174"/>
                <a:gd name="connsiteY180" fmla="*/ 1117880 h 1306123"/>
                <a:gd name="connsiteX181" fmla="*/ 467778 w 2156174"/>
                <a:gd name="connsiteY181" fmla="*/ 1105974 h 1306123"/>
                <a:gd name="connsiteX182" fmla="*/ 386815 w 2156174"/>
                <a:gd name="connsiteY182" fmla="*/ 1077399 h 1306123"/>
                <a:gd name="connsiteX183" fmla="*/ 358241 w 2156174"/>
                <a:gd name="connsiteY183" fmla="*/ 1075018 h 1306123"/>
                <a:gd name="connsiteX184" fmla="*/ 308236 w 2156174"/>
                <a:gd name="connsiteY184" fmla="*/ 1053587 h 1306123"/>
                <a:gd name="connsiteX185" fmla="*/ 274897 w 2156174"/>
                <a:gd name="connsiteY185" fmla="*/ 1027393 h 1306123"/>
                <a:gd name="connsiteX186" fmla="*/ 208222 w 2156174"/>
                <a:gd name="connsiteY186" fmla="*/ 1005961 h 1306123"/>
                <a:gd name="connsiteX187" fmla="*/ 134404 w 2156174"/>
                <a:gd name="connsiteY187" fmla="*/ 953573 h 1306123"/>
                <a:gd name="connsiteX188" fmla="*/ 112973 w 2156174"/>
                <a:gd name="connsiteY188" fmla="*/ 865468 h 1306123"/>
                <a:gd name="connsiteX189" fmla="*/ 67729 w 2156174"/>
                <a:gd name="connsiteY189" fmla="*/ 836893 h 1306123"/>
                <a:gd name="connsiteX190" fmla="*/ 41535 w 2156174"/>
                <a:gd name="connsiteY190" fmla="*/ 765455 h 1306123"/>
                <a:gd name="connsiteX191" fmla="*/ 1053 w 2156174"/>
                <a:gd name="connsiteY191" fmla="*/ 717830 h 1306123"/>
                <a:gd name="connsiteX192" fmla="*/ 12960 w 2156174"/>
                <a:gd name="connsiteY192" fmla="*/ 663061 h 1306123"/>
                <a:gd name="connsiteX193" fmla="*/ 43917 w 2156174"/>
                <a:gd name="connsiteY193" fmla="*/ 598768 h 1306123"/>
                <a:gd name="connsiteX194" fmla="*/ 48679 w 2156174"/>
                <a:gd name="connsiteY194" fmla="*/ 553524 h 1306123"/>
                <a:gd name="connsiteX195" fmla="*/ 127261 w 2156174"/>
                <a:gd name="connsiteY195" fmla="*/ 424936 h 1306123"/>
                <a:gd name="connsiteX196" fmla="*/ 158217 w 2156174"/>
                <a:gd name="connsiteY196" fmla="*/ 339211 h 1306123"/>
                <a:gd name="connsiteX197" fmla="*/ 205842 w 2156174"/>
                <a:gd name="connsiteY197" fmla="*/ 286824 h 1306123"/>
                <a:gd name="connsiteX198" fmla="*/ 246322 w 2156174"/>
                <a:gd name="connsiteY198" fmla="*/ 263011 h 1306123"/>
                <a:gd name="connsiteX199" fmla="*/ 279660 w 2156174"/>
                <a:gd name="connsiteY199" fmla="*/ 255868 h 1306123"/>
                <a:gd name="connsiteX200" fmla="*/ 417773 w 2156174"/>
                <a:gd name="connsiteY200" fmla="*/ 158236 h 1306123"/>
                <a:gd name="connsiteX201" fmla="*/ 470161 w 2156174"/>
                <a:gd name="connsiteY201" fmla="*/ 132043 h 1306123"/>
                <a:gd name="connsiteX202" fmla="*/ 503498 w 2156174"/>
                <a:gd name="connsiteY202" fmla="*/ 112993 h 1306123"/>
                <a:gd name="connsiteX203" fmla="*/ 774961 w 2156174"/>
                <a:gd name="connsiteY203" fmla="*/ 41555 h 1306123"/>
                <a:gd name="connsiteX204" fmla="*/ 805916 w 2156174"/>
                <a:gd name="connsiteY204" fmla="*/ 24886 h 1306123"/>
                <a:gd name="connsiteX205" fmla="*/ 915454 w 2156174"/>
                <a:gd name="connsiteY205" fmla="*/ 20124 h 1306123"/>
                <a:gd name="connsiteX206" fmla="*/ 989272 w 2156174"/>
                <a:gd name="connsiteY206" fmla="*/ 1074 h 1306123"/>
                <a:gd name="connsiteX207" fmla="*/ 1096427 w 2156174"/>
                <a:gd name="connsiteY207"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2740 w 2156174"/>
                <a:gd name="connsiteY159" fmla="*/ 1270281 h 1306123"/>
                <a:gd name="connsiteX160" fmla="*/ 2017971 w 2156174"/>
                <a:gd name="connsiteY160" fmla="*/ 1305998 h 1306123"/>
                <a:gd name="connsiteX161" fmla="*/ 1920341 w 2156174"/>
                <a:gd name="connsiteY161" fmla="*/ 1265518 h 1306123"/>
                <a:gd name="connsiteX162" fmla="*/ 1841760 w 2156174"/>
                <a:gd name="connsiteY162" fmla="*/ 1241705 h 1306123"/>
                <a:gd name="connsiteX163" fmla="*/ 1767317 w 2156174"/>
                <a:gd name="connsiteY163" fmla="*/ 1215055 h 1306123"/>
                <a:gd name="connsiteX164" fmla="*/ 1672691 w 2156174"/>
                <a:gd name="connsiteY164" fmla="*/ 1155980 h 1306123"/>
                <a:gd name="connsiteX165" fmla="*/ 1610778 w 2156174"/>
                <a:gd name="connsiteY165" fmla="*/ 1144074 h 1306123"/>
                <a:gd name="connsiteX166" fmla="*/ 1494097 w 2156174"/>
                <a:gd name="connsiteY166" fmla="*/ 1172649 h 1306123"/>
                <a:gd name="connsiteX167" fmla="*/ 1348841 w 2156174"/>
                <a:gd name="connsiteY167" fmla="*/ 1184556 h 1306123"/>
                <a:gd name="connsiteX168" fmla="*/ 1384560 w 2156174"/>
                <a:gd name="connsiteY168" fmla="*/ 1082161 h 1306123"/>
                <a:gd name="connsiteX169" fmla="*/ 1401229 w 2156174"/>
                <a:gd name="connsiteY169" fmla="*/ 1065492 h 1306123"/>
                <a:gd name="connsiteX170" fmla="*/ 1450611 w 2156174"/>
                <a:gd name="connsiteY170" fmla="*/ 1091230 h 1306123"/>
                <a:gd name="connsiteX171" fmla="*/ 1522672 w 2156174"/>
                <a:gd name="connsiteY171" fmla="*/ 1065493 h 1306123"/>
                <a:gd name="connsiteX172" fmla="*/ 1532197 w 2156174"/>
                <a:gd name="connsiteY172" fmla="*/ 955955 h 1306123"/>
                <a:gd name="connsiteX173" fmla="*/ 998796 w 2156174"/>
                <a:gd name="connsiteY173" fmla="*/ 563049 h 1306123"/>
                <a:gd name="connsiteX174" fmla="*/ 598747 w 2156174"/>
                <a:gd name="connsiteY174" fmla="*/ 617816 h 1306123"/>
                <a:gd name="connsiteX175" fmla="*/ 601128 w 2156174"/>
                <a:gd name="connsiteY175" fmla="*/ 855943 h 1306123"/>
                <a:gd name="connsiteX176" fmla="*/ 758291 w 2156174"/>
                <a:gd name="connsiteY176" fmla="*/ 884518 h 1306123"/>
                <a:gd name="connsiteX177" fmla="*/ 791628 w 2156174"/>
                <a:gd name="connsiteY177" fmla="*/ 927380 h 1306123"/>
                <a:gd name="connsiteX178" fmla="*/ 803535 w 2156174"/>
                <a:gd name="connsiteY178" fmla="*/ 977386 h 1306123"/>
                <a:gd name="connsiteX179" fmla="*/ 794010 w 2156174"/>
                <a:gd name="connsiteY179" fmla="*/ 1041682 h 1306123"/>
                <a:gd name="connsiteX180" fmla="*/ 746385 w 2156174"/>
                <a:gd name="connsiteY180" fmla="*/ 1117880 h 1306123"/>
                <a:gd name="connsiteX181" fmla="*/ 636848 w 2156174"/>
                <a:gd name="connsiteY181" fmla="*/ 1117880 h 1306123"/>
                <a:gd name="connsiteX182" fmla="*/ 467778 w 2156174"/>
                <a:gd name="connsiteY182" fmla="*/ 1105974 h 1306123"/>
                <a:gd name="connsiteX183" fmla="*/ 386815 w 2156174"/>
                <a:gd name="connsiteY183" fmla="*/ 1077399 h 1306123"/>
                <a:gd name="connsiteX184" fmla="*/ 358241 w 2156174"/>
                <a:gd name="connsiteY184" fmla="*/ 1075018 h 1306123"/>
                <a:gd name="connsiteX185" fmla="*/ 308236 w 2156174"/>
                <a:gd name="connsiteY185" fmla="*/ 1053587 h 1306123"/>
                <a:gd name="connsiteX186" fmla="*/ 274897 w 2156174"/>
                <a:gd name="connsiteY186" fmla="*/ 1027393 h 1306123"/>
                <a:gd name="connsiteX187" fmla="*/ 208222 w 2156174"/>
                <a:gd name="connsiteY187" fmla="*/ 1005961 h 1306123"/>
                <a:gd name="connsiteX188" fmla="*/ 134404 w 2156174"/>
                <a:gd name="connsiteY188" fmla="*/ 953573 h 1306123"/>
                <a:gd name="connsiteX189" fmla="*/ 112973 w 2156174"/>
                <a:gd name="connsiteY189" fmla="*/ 865468 h 1306123"/>
                <a:gd name="connsiteX190" fmla="*/ 67729 w 2156174"/>
                <a:gd name="connsiteY190" fmla="*/ 836893 h 1306123"/>
                <a:gd name="connsiteX191" fmla="*/ 41535 w 2156174"/>
                <a:gd name="connsiteY191" fmla="*/ 765455 h 1306123"/>
                <a:gd name="connsiteX192" fmla="*/ 1053 w 2156174"/>
                <a:gd name="connsiteY192" fmla="*/ 717830 h 1306123"/>
                <a:gd name="connsiteX193" fmla="*/ 12960 w 2156174"/>
                <a:gd name="connsiteY193" fmla="*/ 663061 h 1306123"/>
                <a:gd name="connsiteX194" fmla="*/ 43917 w 2156174"/>
                <a:gd name="connsiteY194" fmla="*/ 598768 h 1306123"/>
                <a:gd name="connsiteX195" fmla="*/ 48679 w 2156174"/>
                <a:gd name="connsiteY195" fmla="*/ 553524 h 1306123"/>
                <a:gd name="connsiteX196" fmla="*/ 127261 w 2156174"/>
                <a:gd name="connsiteY196" fmla="*/ 424936 h 1306123"/>
                <a:gd name="connsiteX197" fmla="*/ 158217 w 2156174"/>
                <a:gd name="connsiteY197" fmla="*/ 339211 h 1306123"/>
                <a:gd name="connsiteX198" fmla="*/ 205842 w 2156174"/>
                <a:gd name="connsiteY198" fmla="*/ 286824 h 1306123"/>
                <a:gd name="connsiteX199" fmla="*/ 246322 w 2156174"/>
                <a:gd name="connsiteY199" fmla="*/ 263011 h 1306123"/>
                <a:gd name="connsiteX200" fmla="*/ 279660 w 2156174"/>
                <a:gd name="connsiteY200" fmla="*/ 255868 h 1306123"/>
                <a:gd name="connsiteX201" fmla="*/ 417773 w 2156174"/>
                <a:gd name="connsiteY201" fmla="*/ 158236 h 1306123"/>
                <a:gd name="connsiteX202" fmla="*/ 470161 w 2156174"/>
                <a:gd name="connsiteY202" fmla="*/ 132043 h 1306123"/>
                <a:gd name="connsiteX203" fmla="*/ 503498 w 2156174"/>
                <a:gd name="connsiteY203" fmla="*/ 112993 h 1306123"/>
                <a:gd name="connsiteX204" fmla="*/ 774961 w 2156174"/>
                <a:gd name="connsiteY204" fmla="*/ 41555 h 1306123"/>
                <a:gd name="connsiteX205" fmla="*/ 805916 w 2156174"/>
                <a:gd name="connsiteY205" fmla="*/ 24886 h 1306123"/>
                <a:gd name="connsiteX206" fmla="*/ 915454 w 2156174"/>
                <a:gd name="connsiteY206" fmla="*/ 20124 h 1306123"/>
                <a:gd name="connsiteX207" fmla="*/ 989272 w 2156174"/>
                <a:gd name="connsiteY207" fmla="*/ 1074 h 1306123"/>
                <a:gd name="connsiteX208" fmla="*/ 1096427 w 2156174"/>
                <a:gd name="connsiteY208" fmla="*/ 32030 h 1306123"/>
                <a:gd name="connsiteX0" fmla="*/ 1101190 w 2156174"/>
                <a:gd name="connsiteY0" fmla="*/ 34411 h 1306123"/>
                <a:gd name="connsiteX1" fmla="*/ 1117859 w 2156174"/>
                <a:gd name="connsiteY1" fmla="*/ 32030 h 1306123"/>
                <a:gd name="connsiteX2" fmla="*/ 1125002 w 2156174"/>
                <a:gd name="connsiteY2" fmla="*/ 29649 h 1306123"/>
                <a:gd name="connsiteX3" fmla="*/ 1136909 w 2156174"/>
                <a:gd name="connsiteY3" fmla="*/ 27268 h 1306123"/>
                <a:gd name="connsiteX4" fmla="*/ 1144052 w 2156174"/>
                <a:gd name="connsiteY4" fmla="*/ 24886 h 1306123"/>
                <a:gd name="connsiteX5" fmla="*/ 1151196 w 2156174"/>
                <a:gd name="connsiteY5" fmla="*/ 20124 h 1306123"/>
                <a:gd name="connsiteX6" fmla="*/ 1165484 w 2156174"/>
                <a:gd name="connsiteY6" fmla="*/ 17743 h 1306123"/>
                <a:gd name="connsiteX7" fmla="*/ 1198821 w 2156174"/>
                <a:gd name="connsiteY7" fmla="*/ 24886 h 1306123"/>
                <a:gd name="connsiteX8" fmla="*/ 1205965 w 2156174"/>
                <a:gd name="connsiteY8" fmla="*/ 27268 h 1306123"/>
                <a:gd name="connsiteX9" fmla="*/ 1227396 w 2156174"/>
                <a:gd name="connsiteY9" fmla="*/ 29649 h 1306123"/>
                <a:gd name="connsiteX10" fmla="*/ 1251209 w 2156174"/>
                <a:gd name="connsiteY10" fmla="*/ 34411 h 1306123"/>
                <a:gd name="connsiteX11" fmla="*/ 1265496 w 2156174"/>
                <a:gd name="connsiteY11" fmla="*/ 39174 h 1306123"/>
                <a:gd name="connsiteX12" fmla="*/ 1279784 w 2156174"/>
                <a:gd name="connsiteY12" fmla="*/ 43936 h 1306123"/>
                <a:gd name="connsiteX13" fmla="*/ 1286927 w 2156174"/>
                <a:gd name="connsiteY13" fmla="*/ 46318 h 1306123"/>
                <a:gd name="connsiteX14" fmla="*/ 1294071 w 2156174"/>
                <a:gd name="connsiteY14" fmla="*/ 48699 h 1306123"/>
                <a:gd name="connsiteX15" fmla="*/ 1301215 w 2156174"/>
                <a:gd name="connsiteY15" fmla="*/ 62986 h 1306123"/>
                <a:gd name="connsiteX16" fmla="*/ 1310740 w 2156174"/>
                <a:gd name="connsiteY16" fmla="*/ 84418 h 1306123"/>
                <a:gd name="connsiteX17" fmla="*/ 1313121 w 2156174"/>
                <a:gd name="connsiteY17" fmla="*/ 91561 h 1306123"/>
                <a:gd name="connsiteX18" fmla="*/ 1315502 w 2156174"/>
                <a:gd name="connsiteY18" fmla="*/ 101086 h 1306123"/>
                <a:gd name="connsiteX19" fmla="*/ 1313121 w 2156174"/>
                <a:gd name="connsiteY19" fmla="*/ 84418 h 1306123"/>
                <a:gd name="connsiteX20" fmla="*/ 1308359 w 2156174"/>
                <a:gd name="connsiteY20" fmla="*/ 70130 h 1306123"/>
                <a:gd name="connsiteX21" fmla="*/ 1310740 w 2156174"/>
                <a:gd name="connsiteY21" fmla="*/ 60605 h 1306123"/>
                <a:gd name="connsiteX22" fmla="*/ 1405990 w 2156174"/>
                <a:gd name="connsiteY22" fmla="*/ 67749 h 1306123"/>
                <a:gd name="connsiteX23" fmla="*/ 1427421 w 2156174"/>
                <a:gd name="connsiteY23" fmla="*/ 74893 h 1306123"/>
                <a:gd name="connsiteX24" fmla="*/ 1434565 w 2156174"/>
                <a:gd name="connsiteY24" fmla="*/ 77274 h 1306123"/>
                <a:gd name="connsiteX25" fmla="*/ 1441709 w 2156174"/>
                <a:gd name="connsiteY25" fmla="*/ 79655 h 1306123"/>
                <a:gd name="connsiteX26" fmla="*/ 1446471 w 2156174"/>
                <a:gd name="connsiteY26" fmla="*/ 86799 h 1306123"/>
                <a:gd name="connsiteX27" fmla="*/ 1453615 w 2156174"/>
                <a:gd name="connsiteY27" fmla="*/ 89180 h 1306123"/>
                <a:gd name="connsiteX28" fmla="*/ 1460759 w 2156174"/>
                <a:gd name="connsiteY28" fmla="*/ 93943 h 1306123"/>
                <a:gd name="connsiteX29" fmla="*/ 1465521 w 2156174"/>
                <a:gd name="connsiteY29" fmla="*/ 101086 h 1306123"/>
                <a:gd name="connsiteX30" fmla="*/ 1475046 w 2156174"/>
                <a:gd name="connsiteY30" fmla="*/ 122518 h 1306123"/>
                <a:gd name="connsiteX31" fmla="*/ 1494096 w 2156174"/>
                <a:gd name="connsiteY31" fmla="*/ 120136 h 1306123"/>
                <a:gd name="connsiteX32" fmla="*/ 1496477 w 2156174"/>
                <a:gd name="connsiteY32" fmla="*/ 112993 h 1306123"/>
                <a:gd name="connsiteX33" fmla="*/ 1503621 w 2156174"/>
                <a:gd name="connsiteY33" fmla="*/ 108230 h 1306123"/>
                <a:gd name="connsiteX34" fmla="*/ 1520290 w 2156174"/>
                <a:gd name="connsiteY34" fmla="*/ 110611 h 1306123"/>
                <a:gd name="connsiteX35" fmla="*/ 1548865 w 2156174"/>
                <a:gd name="connsiteY35" fmla="*/ 115374 h 1306123"/>
                <a:gd name="connsiteX36" fmla="*/ 1560771 w 2156174"/>
                <a:gd name="connsiteY36" fmla="*/ 124899 h 1306123"/>
                <a:gd name="connsiteX37" fmla="*/ 1572677 w 2156174"/>
                <a:gd name="connsiteY37" fmla="*/ 136805 h 1306123"/>
                <a:gd name="connsiteX38" fmla="*/ 1594109 w 2156174"/>
                <a:gd name="connsiteY38" fmla="*/ 146330 h 1306123"/>
                <a:gd name="connsiteX39" fmla="*/ 1601252 w 2156174"/>
                <a:gd name="connsiteY39" fmla="*/ 160618 h 1306123"/>
                <a:gd name="connsiteX40" fmla="*/ 1596490 w 2156174"/>
                <a:gd name="connsiteY40" fmla="*/ 179668 h 1306123"/>
                <a:gd name="connsiteX41" fmla="*/ 1594109 w 2156174"/>
                <a:gd name="connsiteY41" fmla="*/ 196336 h 1306123"/>
                <a:gd name="connsiteX42" fmla="*/ 1589346 w 2156174"/>
                <a:gd name="connsiteY42" fmla="*/ 224911 h 1306123"/>
                <a:gd name="connsiteX43" fmla="*/ 1594109 w 2156174"/>
                <a:gd name="connsiteY43" fmla="*/ 198718 h 1306123"/>
                <a:gd name="connsiteX44" fmla="*/ 1598871 w 2156174"/>
                <a:gd name="connsiteY44" fmla="*/ 191574 h 1306123"/>
                <a:gd name="connsiteX45" fmla="*/ 1606015 w 2156174"/>
                <a:gd name="connsiteY45" fmla="*/ 189193 h 1306123"/>
                <a:gd name="connsiteX46" fmla="*/ 1610777 w 2156174"/>
                <a:gd name="connsiteY46" fmla="*/ 182049 h 1306123"/>
                <a:gd name="connsiteX47" fmla="*/ 1625065 w 2156174"/>
                <a:gd name="connsiteY47" fmla="*/ 172524 h 1306123"/>
                <a:gd name="connsiteX48" fmla="*/ 1608396 w 2156174"/>
                <a:gd name="connsiteY48" fmla="*/ 170143 h 1306123"/>
                <a:gd name="connsiteX49" fmla="*/ 1622684 w 2156174"/>
                <a:gd name="connsiteY49" fmla="*/ 165380 h 1306123"/>
                <a:gd name="connsiteX50" fmla="*/ 1634590 w 2156174"/>
                <a:gd name="connsiteY50" fmla="*/ 167761 h 1306123"/>
                <a:gd name="connsiteX51" fmla="*/ 1641734 w 2156174"/>
                <a:gd name="connsiteY51" fmla="*/ 170143 h 1306123"/>
                <a:gd name="connsiteX52" fmla="*/ 1651259 w 2156174"/>
                <a:gd name="connsiteY52" fmla="*/ 179668 h 1306123"/>
                <a:gd name="connsiteX53" fmla="*/ 1660784 w 2156174"/>
                <a:gd name="connsiteY53" fmla="*/ 189193 h 1306123"/>
                <a:gd name="connsiteX54" fmla="*/ 1665546 w 2156174"/>
                <a:gd name="connsiteY54" fmla="*/ 196336 h 1306123"/>
                <a:gd name="connsiteX55" fmla="*/ 1679834 w 2156174"/>
                <a:gd name="connsiteY55" fmla="*/ 210624 h 1306123"/>
                <a:gd name="connsiteX56" fmla="*/ 1682215 w 2156174"/>
                <a:gd name="connsiteY56" fmla="*/ 217768 h 1306123"/>
                <a:gd name="connsiteX57" fmla="*/ 1686977 w 2156174"/>
                <a:gd name="connsiteY57" fmla="*/ 241580 h 1306123"/>
                <a:gd name="connsiteX58" fmla="*/ 1694121 w 2156174"/>
                <a:gd name="connsiteY58" fmla="*/ 239199 h 1306123"/>
                <a:gd name="connsiteX59" fmla="*/ 1698884 w 2156174"/>
                <a:gd name="connsiteY59" fmla="*/ 224911 h 1306123"/>
                <a:gd name="connsiteX60" fmla="*/ 1706027 w 2156174"/>
                <a:gd name="connsiteY60" fmla="*/ 210624 h 1306123"/>
                <a:gd name="connsiteX61" fmla="*/ 1729840 w 2156174"/>
                <a:gd name="connsiteY61" fmla="*/ 215386 h 1306123"/>
                <a:gd name="connsiteX62" fmla="*/ 1736984 w 2156174"/>
                <a:gd name="connsiteY62" fmla="*/ 220149 h 1306123"/>
                <a:gd name="connsiteX63" fmla="*/ 1751271 w 2156174"/>
                <a:gd name="connsiteY63" fmla="*/ 224911 h 1306123"/>
                <a:gd name="connsiteX64" fmla="*/ 1756034 w 2156174"/>
                <a:gd name="connsiteY64" fmla="*/ 232055 h 1306123"/>
                <a:gd name="connsiteX65" fmla="*/ 1763177 w 2156174"/>
                <a:gd name="connsiteY65" fmla="*/ 234436 h 1306123"/>
                <a:gd name="connsiteX66" fmla="*/ 1770321 w 2156174"/>
                <a:gd name="connsiteY66" fmla="*/ 239199 h 1306123"/>
                <a:gd name="connsiteX67" fmla="*/ 1779846 w 2156174"/>
                <a:gd name="connsiteY67" fmla="*/ 248724 h 1306123"/>
                <a:gd name="connsiteX68" fmla="*/ 1791752 w 2156174"/>
                <a:gd name="connsiteY68" fmla="*/ 258249 h 1306123"/>
                <a:gd name="connsiteX69" fmla="*/ 1801277 w 2156174"/>
                <a:gd name="connsiteY69" fmla="*/ 272536 h 1306123"/>
                <a:gd name="connsiteX70" fmla="*/ 1808421 w 2156174"/>
                <a:gd name="connsiteY70" fmla="*/ 293968 h 1306123"/>
                <a:gd name="connsiteX71" fmla="*/ 1810802 w 2156174"/>
                <a:gd name="connsiteY71" fmla="*/ 301111 h 1306123"/>
                <a:gd name="connsiteX72" fmla="*/ 1813184 w 2156174"/>
                <a:gd name="connsiteY72" fmla="*/ 308255 h 1306123"/>
                <a:gd name="connsiteX73" fmla="*/ 1834615 w 2156174"/>
                <a:gd name="connsiteY73" fmla="*/ 305874 h 1306123"/>
                <a:gd name="connsiteX74" fmla="*/ 1841759 w 2156174"/>
                <a:gd name="connsiteY74" fmla="*/ 303493 h 1306123"/>
                <a:gd name="connsiteX75" fmla="*/ 1846521 w 2156174"/>
                <a:gd name="connsiteY75" fmla="*/ 296349 h 1306123"/>
                <a:gd name="connsiteX76" fmla="*/ 1863190 w 2156174"/>
                <a:gd name="connsiteY76" fmla="*/ 303493 h 1306123"/>
                <a:gd name="connsiteX77" fmla="*/ 1879859 w 2156174"/>
                <a:gd name="connsiteY77" fmla="*/ 322543 h 1306123"/>
                <a:gd name="connsiteX78" fmla="*/ 1887002 w 2156174"/>
                <a:gd name="connsiteY78" fmla="*/ 336830 h 1306123"/>
                <a:gd name="connsiteX79" fmla="*/ 1889384 w 2156174"/>
                <a:gd name="connsiteY79" fmla="*/ 343974 h 1306123"/>
                <a:gd name="connsiteX80" fmla="*/ 1894146 w 2156174"/>
                <a:gd name="connsiteY80" fmla="*/ 351118 h 1306123"/>
                <a:gd name="connsiteX81" fmla="*/ 1898909 w 2156174"/>
                <a:gd name="connsiteY81" fmla="*/ 365405 h 1306123"/>
                <a:gd name="connsiteX82" fmla="*/ 1903671 w 2156174"/>
                <a:gd name="connsiteY82" fmla="*/ 372549 h 1306123"/>
                <a:gd name="connsiteX83" fmla="*/ 1906052 w 2156174"/>
                <a:gd name="connsiteY83" fmla="*/ 379693 h 1306123"/>
                <a:gd name="connsiteX84" fmla="*/ 1917959 w 2156174"/>
                <a:gd name="connsiteY84" fmla="*/ 391599 h 1306123"/>
                <a:gd name="connsiteX85" fmla="*/ 1948915 w 2156174"/>
                <a:gd name="connsiteY85" fmla="*/ 393980 h 1306123"/>
                <a:gd name="connsiteX86" fmla="*/ 1956059 w 2156174"/>
                <a:gd name="connsiteY86" fmla="*/ 396361 h 1306123"/>
                <a:gd name="connsiteX87" fmla="*/ 1960821 w 2156174"/>
                <a:gd name="connsiteY87" fmla="*/ 403505 h 1306123"/>
                <a:gd name="connsiteX88" fmla="*/ 1967965 w 2156174"/>
                <a:gd name="connsiteY88" fmla="*/ 408268 h 1306123"/>
                <a:gd name="connsiteX89" fmla="*/ 1977490 w 2156174"/>
                <a:gd name="connsiteY89" fmla="*/ 420174 h 1306123"/>
                <a:gd name="connsiteX90" fmla="*/ 1987015 w 2156174"/>
                <a:gd name="connsiteY90" fmla="*/ 434461 h 1306123"/>
                <a:gd name="connsiteX91" fmla="*/ 1991777 w 2156174"/>
                <a:gd name="connsiteY91" fmla="*/ 451130 h 1306123"/>
                <a:gd name="connsiteX92" fmla="*/ 1987015 w 2156174"/>
                <a:gd name="connsiteY92" fmla="*/ 486849 h 1306123"/>
                <a:gd name="connsiteX93" fmla="*/ 1982252 w 2156174"/>
                <a:gd name="connsiteY93" fmla="*/ 493993 h 1306123"/>
                <a:gd name="connsiteX94" fmla="*/ 1979871 w 2156174"/>
                <a:gd name="connsiteY94" fmla="*/ 501136 h 1306123"/>
                <a:gd name="connsiteX95" fmla="*/ 2001302 w 2156174"/>
                <a:gd name="connsiteY95" fmla="*/ 493993 h 1306123"/>
                <a:gd name="connsiteX96" fmla="*/ 2006065 w 2156174"/>
                <a:gd name="connsiteY96" fmla="*/ 486849 h 1306123"/>
                <a:gd name="connsiteX97" fmla="*/ 2037021 w 2156174"/>
                <a:gd name="connsiteY97" fmla="*/ 491611 h 1306123"/>
                <a:gd name="connsiteX98" fmla="*/ 2044165 w 2156174"/>
                <a:gd name="connsiteY98" fmla="*/ 522568 h 1306123"/>
                <a:gd name="connsiteX99" fmla="*/ 2048927 w 2156174"/>
                <a:gd name="connsiteY99" fmla="*/ 536855 h 1306123"/>
                <a:gd name="connsiteX100" fmla="*/ 2051309 w 2156174"/>
                <a:gd name="connsiteY100" fmla="*/ 582099 h 1306123"/>
                <a:gd name="connsiteX101" fmla="*/ 2053690 w 2156174"/>
                <a:gd name="connsiteY101" fmla="*/ 589243 h 1306123"/>
                <a:gd name="connsiteX102" fmla="*/ 2067977 w 2156174"/>
                <a:gd name="connsiteY102" fmla="*/ 603530 h 1306123"/>
                <a:gd name="connsiteX103" fmla="*/ 2072740 w 2156174"/>
                <a:gd name="connsiteY103" fmla="*/ 617818 h 1306123"/>
                <a:gd name="connsiteX104" fmla="*/ 2075121 w 2156174"/>
                <a:gd name="connsiteY104" fmla="*/ 624961 h 1306123"/>
                <a:gd name="connsiteX105" fmla="*/ 2079884 w 2156174"/>
                <a:gd name="connsiteY105" fmla="*/ 646393 h 1306123"/>
                <a:gd name="connsiteX106" fmla="*/ 2077502 w 2156174"/>
                <a:gd name="connsiteY106" fmla="*/ 620199 h 1306123"/>
                <a:gd name="connsiteX107" fmla="*/ 2070359 w 2156174"/>
                <a:gd name="connsiteY107" fmla="*/ 617818 h 1306123"/>
                <a:gd name="connsiteX108" fmla="*/ 2067977 w 2156174"/>
                <a:gd name="connsiteY108" fmla="*/ 610674 h 1306123"/>
                <a:gd name="connsiteX109" fmla="*/ 2058452 w 2156174"/>
                <a:gd name="connsiteY109" fmla="*/ 596386 h 1306123"/>
                <a:gd name="connsiteX110" fmla="*/ 2063215 w 2156174"/>
                <a:gd name="connsiteY110" fmla="*/ 603530 h 1306123"/>
                <a:gd name="connsiteX111" fmla="*/ 2075121 w 2156174"/>
                <a:gd name="connsiteY111" fmla="*/ 615436 h 1306123"/>
                <a:gd name="connsiteX112" fmla="*/ 2084646 w 2156174"/>
                <a:gd name="connsiteY112" fmla="*/ 629724 h 1306123"/>
                <a:gd name="connsiteX113" fmla="*/ 2087027 w 2156174"/>
                <a:gd name="connsiteY113" fmla="*/ 636868 h 1306123"/>
                <a:gd name="connsiteX114" fmla="*/ 2091790 w 2156174"/>
                <a:gd name="connsiteY114" fmla="*/ 644011 h 1306123"/>
                <a:gd name="connsiteX115" fmla="*/ 2089409 w 2156174"/>
                <a:gd name="connsiteY115" fmla="*/ 663061 h 1306123"/>
                <a:gd name="connsiteX116" fmla="*/ 2087027 w 2156174"/>
                <a:gd name="connsiteY116" fmla="*/ 670205 h 1306123"/>
                <a:gd name="connsiteX117" fmla="*/ 2072740 w 2156174"/>
                <a:gd name="connsiteY117" fmla="*/ 677349 h 1306123"/>
                <a:gd name="connsiteX118" fmla="*/ 2065596 w 2156174"/>
                <a:gd name="connsiteY118" fmla="*/ 682111 h 1306123"/>
                <a:gd name="connsiteX119" fmla="*/ 2060834 w 2156174"/>
                <a:gd name="connsiteY119" fmla="*/ 689255 h 1306123"/>
                <a:gd name="connsiteX120" fmla="*/ 2067977 w 2156174"/>
                <a:gd name="connsiteY120" fmla="*/ 694018 h 1306123"/>
                <a:gd name="connsiteX121" fmla="*/ 2082265 w 2156174"/>
                <a:gd name="connsiteY121" fmla="*/ 698780 h 1306123"/>
                <a:gd name="connsiteX122" fmla="*/ 2089409 w 2156174"/>
                <a:gd name="connsiteY122" fmla="*/ 701161 h 1306123"/>
                <a:gd name="connsiteX123" fmla="*/ 2094171 w 2156174"/>
                <a:gd name="connsiteY123" fmla="*/ 694018 h 1306123"/>
                <a:gd name="connsiteX124" fmla="*/ 2077502 w 2156174"/>
                <a:gd name="connsiteY124" fmla="*/ 684493 h 1306123"/>
                <a:gd name="connsiteX125" fmla="*/ 2096552 w 2156174"/>
                <a:gd name="connsiteY125" fmla="*/ 701161 h 1306123"/>
                <a:gd name="connsiteX126" fmla="*/ 2108459 w 2156174"/>
                <a:gd name="connsiteY126" fmla="*/ 715449 h 1306123"/>
                <a:gd name="connsiteX127" fmla="*/ 2117984 w 2156174"/>
                <a:gd name="connsiteY127" fmla="*/ 744024 h 1306123"/>
                <a:gd name="connsiteX128" fmla="*/ 2122746 w 2156174"/>
                <a:gd name="connsiteY128" fmla="*/ 758311 h 1306123"/>
                <a:gd name="connsiteX129" fmla="*/ 2125127 w 2156174"/>
                <a:gd name="connsiteY129" fmla="*/ 765455 h 1306123"/>
                <a:gd name="connsiteX130" fmla="*/ 2129890 w 2156174"/>
                <a:gd name="connsiteY130" fmla="*/ 772599 h 1306123"/>
                <a:gd name="connsiteX131" fmla="*/ 2122746 w 2156174"/>
                <a:gd name="connsiteY131" fmla="*/ 748786 h 1306123"/>
                <a:gd name="connsiteX132" fmla="*/ 2120365 w 2156174"/>
                <a:gd name="connsiteY132" fmla="*/ 741643 h 1306123"/>
                <a:gd name="connsiteX133" fmla="*/ 2117984 w 2156174"/>
                <a:gd name="connsiteY133" fmla="*/ 734499 h 1306123"/>
                <a:gd name="connsiteX134" fmla="*/ 2127509 w 2156174"/>
                <a:gd name="connsiteY134" fmla="*/ 748786 h 1306123"/>
                <a:gd name="connsiteX135" fmla="*/ 2132271 w 2156174"/>
                <a:gd name="connsiteY135" fmla="*/ 755930 h 1306123"/>
                <a:gd name="connsiteX136" fmla="*/ 2139415 w 2156174"/>
                <a:gd name="connsiteY136" fmla="*/ 770218 h 1306123"/>
                <a:gd name="connsiteX137" fmla="*/ 2146559 w 2156174"/>
                <a:gd name="connsiteY137" fmla="*/ 796411 h 1306123"/>
                <a:gd name="connsiteX138" fmla="*/ 2151321 w 2156174"/>
                <a:gd name="connsiteY138" fmla="*/ 827368 h 1306123"/>
                <a:gd name="connsiteX139" fmla="*/ 2146559 w 2156174"/>
                <a:gd name="connsiteY139" fmla="*/ 874993 h 1306123"/>
                <a:gd name="connsiteX140" fmla="*/ 2141796 w 2156174"/>
                <a:gd name="connsiteY140" fmla="*/ 882136 h 1306123"/>
                <a:gd name="connsiteX141" fmla="*/ 2141796 w 2156174"/>
                <a:gd name="connsiteY141" fmla="*/ 898805 h 1306123"/>
                <a:gd name="connsiteX142" fmla="*/ 2148940 w 2156174"/>
                <a:gd name="connsiteY142" fmla="*/ 901186 h 1306123"/>
                <a:gd name="connsiteX143" fmla="*/ 2151321 w 2156174"/>
                <a:gd name="connsiteY143" fmla="*/ 908330 h 1306123"/>
                <a:gd name="connsiteX144" fmla="*/ 2156084 w 2156174"/>
                <a:gd name="connsiteY144" fmla="*/ 915474 h 1306123"/>
                <a:gd name="connsiteX145" fmla="*/ 2151321 w 2156174"/>
                <a:gd name="connsiteY145" fmla="*/ 955955 h 1306123"/>
                <a:gd name="connsiteX146" fmla="*/ 2148940 w 2156174"/>
                <a:gd name="connsiteY146" fmla="*/ 986911 h 1306123"/>
                <a:gd name="connsiteX147" fmla="*/ 2144177 w 2156174"/>
                <a:gd name="connsiteY147" fmla="*/ 1001199 h 1306123"/>
                <a:gd name="connsiteX148" fmla="*/ 2141796 w 2156174"/>
                <a:gd name="connsiteY148" fmla="*/ 1008343 h 1306123"/>
                <a:gd name="connsiteX149" fmla="*/ 2137034 w 2156174"/>
                <a:gd name="connsiteY149" fmla="*/ 1015486 h 1306123"/>
                <a:gd name="connsiteX150" fmla="*/ 2134652 w 2156174"/>
                <a:gd name="connsiteY150" fmla="*/ 1022630 h 1306123"/>
                <a:gd name="connsiteX151" fmla="*/ 2129890 w 2156174"/>
                <a:gd name="connsiteY151" fmla="*/ 1029774 h 1306123"/>
                <a:gd name="connsiteX152" fmla="*/ 2127509 w 2156174"/>
                <a:gd name="connsiteY152" fmla="*/ 1036918 h 1306123"/>
                <a:gd name="connsiteX153" fmla="*/ 2117984 w 2156174"/>
                <a:gd name="connsiteY153" fmla="*/ 1051205 h 1306123"/>
                <a:gd name="connsiteX154" fmla="*/ 2113221 w 2156174"/>
                <a:gd name="connsiteY154" fmla="*/ 1065493 h 1306123"/>
                <a:gd name="connsiteX155" fmla="*/ 2117984 w 2156174"/>
                <a:gd name="connsiteY155" fmla="*/ 1082161 h 1306123"/>
                <a:gd name="connsiteX156" fmla="*/ 2137034 w 2156174"/>
                <a:gd name="connsiteY156" fmla="*/ 1098829 h 1306123"/>
                <a:gd name="connsiteX157" fmla="*/ 2120365 w 2156174"/>
                <a:gd name="connsiteY157" fmla="*/ 1158360 h 1306123"/>
                <a:gd name="connsiteX158" fmla="*/ 2082266 w 2156174"/>
                <a:gd name="connsiteY158" fmla="*/ 1232180 h 1306123"/>
                <a:gd name="connsiteX159" fmla="*/ 2072740 w 2156174"/>
                <a:gd name="connsiteY159" fmla="*/ 1270281 h 1306123"/>
                <a:gd name="connsiteX160" fmla="*/ 2017971 w 2156174"/>
                <a:gd name="connsiteY160" fmla="*/ 1305998 h 1306123"/>
                <a:gd name="connsiteX161" fmla="*/ 1920341 w 2156174"/>
                <a:gd name="connsiteY161" fmla="*/ 1265518 h 1306123"/>
                <a:gd name="connsiteX162" fmla="*/ 1886380 w 2156174"/>
                <a:gd name="connsiteY162" fmla="*/ 1241249 h 1306123"/>
                <a:gd name="connsiteX163" fmla="*/ 1841760 w 2156174"/>
                <a:gd name="connsiteY163" fmla="*/ 1241705 h 1306123"/>
                <a:gd name="connsiteX164" fmla="*/ 1767317 w 2156174"/>
                <a:gd name="connsiteY164" fmla="*/ 1215055 h 1306123"/>
                <a:gd name="connsiteX165" fmla="*/ 1672691 w 2156174"/>
                <a:gd name="connsiteY165" fmla="*/ 1155980 h 1306123"/>
                <a:gd name="connsiteX166" fmla="*/ 1610778 w 2156174"/>
                <a:gd name="connsiteY166" fmla="*/ 1144074 h 1306123"/>
                <a:gd name="connsiteX167" fmla="*/ 1494097 w 2156174"/>
                <a:gd name="connsiteY167" fmla="*/ 1172649 h 1306123"/>
                <a:gd name="connsiteX168" fmla="*/ 1348841 w 2156174"/>
                <a:gd name="connsiteY168" fmla="*/ 1184556 h 1306123"/>
                <a:gd name="connsiteX169" fmla="*/ 1384560 w 2156174"/>
                <a:gd name="connsiteY169" fmla="*/ 1082161 h 1306123"/>
                <a:gd name="connsiteX170" fmla="*/ 1401229 w 2156174"/>
                <a:gd name="connsiteY170" fmla="*/ 1065492 h 1306123"/>
                <a:gd name="connsiteX171" fmla="*/ 1450611 w 2156174"/>
                <a:gd name="connsiteY171" fmla="*/ 1091230 h 1306123"/>
                <a:gd name="connsiteX172" fmla="*/ 1522672 w 2156174"/>
                <a:gd name="connsiteY172" fmla="*/ 1065493 h 1306123"/>
                <a:gd name="connsiteX173" fmla="*/ 1532197 w 2156174"/>
                <a:gd name="connsiteY173" fmla="*/ 955955 h 1306123"/>
                <a:gd name="connsiteX174" fmla="*/ 998796 w 2156174"/>
                <a:gd name="connsiteY174" fmla="*/ 563049 h 1306123"/>
                <a:gd name="connsiteX175" fmla="*/ 598747 w 2156174"/>
                <a:gd name="connsiteY175" fmla="*/ 617816 h 1306123"/>
                <a:gd name="connsiteX176" fmla="*/ 601128 w 2156174"/>
                <a:gd name="connsiteY176" fmla="*/ 855943 h 1306123"/>
                <a:gd name="connsiteX177" fmla="*/ 758291 w 2156174"/>
                <a:gd name="connsiteY177" fmla="*/ 884518 h 1306123"/>
                <a:gd name="connsiteX178" fmla="*/ 791628 w 2156174"/>
                <a:gd name="connsiteY178" fmla="*/ 927380 h 1306123"/>
                <a:gd name="connsiteX179" fmla="*/ 803535 w 2156174"/>
                <a:gd name="connsiteY179" fmla="*/ 977386 h 1306123"/>
                <a:gd name="connsiteX180" fmla="*/ 794010 w 2156174"/>
                <a:gd name="connsiteY180" fmla="*/ 1041682 h 1306123"/>
                <a:gd name="connsiteX181" fmla="*/ 746385 w 2156174"/>
                <a:gd name="connsiteY181" fmla="*/ 1117880 h 1306123"/>
                <a:gd name="connsiteX182" fmla="*/ 636848 w 2156174"/>
                <a:gd name="connsiteY182" fmla="*/ 1117880 h 1306123"/>
                <a:gd name="connsiteX183" fmla="*/ 467778 w 2156174"/>
                <a:gd name="connsiteY183" fmla="*/ 1105974 h 1306123"/>
                <a:gd name="connsiteX184" fmla="*/ 386815 w 2156174"/>
                <a:gd name="connsiteY184" fmla="*/ 1077399 h 1306123"/>
                <a:gd name="connsiteX185" fmla="*/ 358241 w 2156174"/>
                <a:gd name="connsiteY185" fmla="*/ 1075018 h 1306123"/>
                <a:gd name="connsiteX186" fmla="*/ 308236 w 2156174"/>
                <a:gd name="connsiteY186" fmla="*/ 1053587 h 1306123"/>
                <a:gd name="connsiteX187" fmla="*/ 274897 w 2156174"/>
                <a:gd name="connsiteY187" fmla="*/ 1027393 h 1306123"/>
                <a:gd name="connsiteX188" fmla="*/ 208222 w 2156174"/>
                <a:gd name="connsiteY188" fmla="*/ 1005961 h 1306123"/>
                <a:gd name="connsiteX189" fmla="*/ 134404 w 2156174"/>
                <a:gd name="connsiteY189" fmla="*/ 953573 h 1306123"/>
                <a:gd name="connsiteX190" fmla="*/ 112973 w 2156174"/>
                <a:gd name="connsiteY190" fmla="*/ 865468 h 1306123"/>
                <a:gd name="connsiteX191" fmla="*/ 67729 w 2156174"/>
                <a:gd name="connsiteY191" fmla="*/ 836893 h 1306123"/>
                <a:gd name="connsiteX192" fmla="*/ 41535 w 2156174"/>
                <a:gd name="connsiteY192" fmla="*/ 765455 h 1306123"/>
                <a:gd name="connsiteX193" fmla="*/ 1053 w 2156174"/>
                <a:gd name="connsiteY193" fmla="*/ 717830 h 1306123"/>
                <a:gd name="connsiteX194" fmla="*/ 12960 w 2156174"/>
                <a:gd name="connsiteY194" fmla="*/ 663061 h 1306123"/>
                <a:gd name="connsiteX195" fmla="*/ 43917 w 2156174"/>
                <a:gd name="connsiteY195" fmla="*/ 598768 h 1306123"/>
                <a:gd name="connsiteX196" fmla="*/ 48679 w 2156174"/>
                <a:gd name="connsiteY196" fmla="*/ 553524 h 1306123"/>
                <a:gd name="connsiteX197" fmla="*/ 127261 w 2156174"/>
                <a:gd name="connsiteY197" fmla="*/ 424936 h 1306123"/>
                <a:gd name="connsiteX198" fmla="*/ 158217 w 2156174"/>
                <a:gd name="connsiteY198" fmla="*/ 339211 h 1306123"/>
                <a:gd name="connsiteX199" fmla="*/ 205842 w 2156174"/>
                <a:gd name="connsiteY199" fmla="*/ 286824 h 1306123"/>
                <a:gd name="connsiteX200" fmla="*/ 246322 w 2156174"/>
                <a:gd name="connsiteY200" fmla="*/ 263011 h 1306123"/>
                <a:gd name="connsiteX201" fmla="*/ 279660 w 2156174"/>
                <a:gd name="connsiteY201" fmla="*/ 255868 h 1306123"/>
                <a:gd name="connsiteX202" fmla="*/ 417773 w 2156174"/>
                <a:gd name="connsiteY202" fmla="*/ 158236 h 1306123"/>
                <a:gd name="connsiteX203" fmla="*/ 470161 w 2156174"/>
                <a:gd name="connsiteY203" fmla="*/ 132043 h 1306123"/>
                <a:gd name="connsiteX204" fmla="*/ 503498 w 2156174"/>
                <a:gd name="connsiteY204" fmla="*/ 112993 h 1306123"/>
                <a:gd name="connsiteX205" fmla="*/ 774961 w 2156174"/>
                <a:gd name="connsiteY205" fmla="*/ 41555 h 1306123"/>
                <a:gd name="connsiteX206" fmla="*/ 805916 w 2156174"/>
                <a:gd name="connsiteY206" fmla="*/ 24886 h 1306123"/>
                <a:gd name="connsiteX207" fmla="*/ 915454 w 2156174"/>
                <a:gd name="connsiteY207" fmla="*/ 20124 h 1306123"/>
                <a:gd name="connsiteX208" fmla="*/ 989272 w 2156174"/>
                <a:gd name="connsiteY208" fmla="*/ 1074 h 1306123"/>
                <a:gd name="connsiteX209" fmla="*/ 1096427 w 2156174"/>
                <a:gd name="connsiteY209" fmla="*/ 32030 h 1306123"/>
                <a:gd name="connsiteX0" fmla="*/ 1101190 w 2156174"/>
                <a:gd name="connsiteY0" fmla="*/ 34411 h 1306115"/>
                <a:gd name="connsiteX1" fmla="*/ 1117859 w 2156174"/>
                <a:gd name="connsiteY1" fmla="*/ 32030 h 1306115"/>
                <a:gd name="connsiteX2" fmla="*/ 1125002 w 2156174"/>
                <a:gd name="connsiteY2" fmla="*/ 29649 h 1306115"/>
                <a:gd name="connsiteX3" fmla="*/ 1136909 w 2156174"/>
                <a:gd name="connsiteY3" fmla="*/ 27268 h 1306115"/>
                <a:gd name="connsiteX4" fmla="*/ 1144052 w 2156174"/>
                <a:gd name="connsiteY4" fmla="*/ 24886 h 1306115"/>
                <a:gd name="connsiteX5" fmla="*/ 1151196 w 2156174"/>
                <a:gd name="connsiteY5" fmla="*/ 20124 h 1306115"/>
                <a:gd name="connsiteX6" fmla="*/ 1165484 w 2156174"/>
                <a:gd name="connsiteY6" fmla="*/ 17743 h 1306115"/>
                <a:gd name="connsiteX7" fmla="*/ 1198821 w 2156174"/>
                <a:gd name="connsiteY7" fmla="*/ 24886 h 1306115"/>
                <a:gd name="connsiteX8" fmla="*/ 1205965 w 2156174"/>
                <a:gd name="connsiteY8" fmla="*/ 27268 h 1306115"/>
                <a:gd name="connsiteX9" fmla="*/ 1227396 w 2156174"/>
                <a:gd name="connsiteY9" fmla="*/ 29649 h 1306115"/>
                <a:gd name="connsiteX10" fmla="*/ 1251209 w 2156174"/>
                <a:gd name="connsiteY10" fmla="*/ 34411 h 1306115"/>
                <a:gd name="connsiteX11" fmla="*/ 1265496 w 2156174"/>
                <a:gd name="connsiteY11" fmla="*/ 39174 h 1306115"/>
                <a:gd name="connsiteX12" fmla="*/ 1279784 w 2156174"/>
                <a:gd name="connsiteY12" fmla="*/ 43936 h 1306115"/>
                <a:gd name="connsiteX13" fmla="*/ 1286927 w 2156174"/>
                <a:gd name="connsiteY13" fmla="*/ 46318 h 1306115"/>
                <a:gd name="connsiteX14" fmla="*/ 1294071 w 2156174"/>
                <a:gd name="connsiteY14" fmla="*/ 48699 h 1306115"/>
                <a:gd name="connsiteX15" fmla="*/ 1301215 w 2156174"/>
                <a:gd name="connsiteY15" fmla="*/ 62986 h 1306115"/>
                <a:gd name="connsiteX16" fmla="*/ 1310740 w 2156174"/>
                <a:gd name="connsiteY16" fmla="*/ 84418 h 1306115"/>
                <a:gd name="connsiteX17" fmla="*/ 1313121 w 2156174"/>
                <a:gd name="connsiteY17" fmla="*/ 91561 h 1306115"/>
                <a:gd name="connsiteX18" fmla="*/ 1315502 w 2156174"/>
                <a:gd name="connsiteY18" fmla="*/ 101086 h 1306115"/>
                <a:gd name="connsiteX19" fmla="*/ 1313121 w 2156174"/>
                <a:gd name="connsiteY19" fmla="*/ 84418 h 1306115"/>
                <a:gd name="connsiteX20" fmla="*/ 1308359 w 2156174"/>
                <a:gd name="connsiteY20" fmla="*/ 70130 h 1306115"/>
                <a:gd name="connsiteX21" fmla="*/ 1310740 w 2156174"/>
                <a:gd name="connsiteY21" fmla="*/ 60605 h 1306115"/>
                <a:gd name="connsiteX22" fmla="*/ 1405990 w 2156174"/>
                <a:gd name="connsiteY22" fmla="*/ 67749 h 1306115"/>
                <a:gd name="connsiteX23" fmla="*/ 1427421 w 2156174"/>
                <a:gd name="connsiteY23" fmla="*/ 74893 h 1306115"/>
                <a:gd name="connsiteX24" fmla="*/ 1434565 w 2156174"/>
                <a:gd name="connsiteY24" fmla="*/ 77274 h 1306115"/>
                <a:gd name="connsiteX25" fmla="*/ 1441709 w 2156174"/>
                <a:gd name="connsiteY25" fmla="*/ 79655 h 1306115"/>
                <a:gd name="connsiteX26" fmla="*/ 1446471 w 2156174"/>
                <a:gd name="connsiteY26" fmla="*/ 86799 h 1306115"/>
                <a:gd name="connsiteX27" fmla="*/ 1453615 w 2156174"/>
                <a:gd name="connsiteY27" fmla="*/ 89180 h 1306115"/>
                <a:gd name="connsiteX28" fmla="*/ 1460759 w 2156174"/>
                <a:gd name="connsiteY28" fmla="*/ 93943 h 1306115"/>
                <a:gd name="connsiteX29" fmla="*/ 1465521 w 2156174"/>
                <a:gd name="connsiteY29" fmla="*/ 101086 h 1306115"/>
                <a:gd name="connsiteX30" fmla="*/ 1475046 w 2156174"/>
                <a:gd name="connsiteY30" fmla="*/ 122518 h 1306115"/>
                <a:gd name="connsiteX31" fmla="*/ 1494096 w 2156174"/>
                <a:gd name="connsiteY31" fmla="*/ 120136 h 1306115"/>
                <a:gd name="connsiteX32" fmla="*/ 1496477 w 2156174"/>
                <a:gd name="connsiteY32" fmla="*/ 112993 h 1306115"/>
                <a:gd name="connsiteX33" fmla="*/ 1503621 w 2156174"/>
                <a:gd name="connsiteY33" fmla="*/ 108230 h 1306115"/>
                <a:gd name="connsiteX34" fmla="*/ 1520290 w 2156174"/>
                <a:gd name="connsiteY34" fmla="*/ 110611 h 1306115"/>
                <a:gd name="connsiteX35" fmla="*/ 1548865 w 2156174"/>
                <a:gd name="connsiteY35" fmla="*/ 115374 h 1306115"/>
                <a:gd name="connsiteX36" fmla="*/ 1560771 w 2156174"/>
                <a:gd name="connsiteY36" fmla="*/ 124899 h 1306115"/>
                <a:gd name="connsiteX37" fmla="*/ 1572677 w 2156174"/>
                <a:gd name="connsiteY37" fmla="*/ 136805 h 1306115"/>
                <a:gd name="connsiteX38" fmla="*/ 1594109 w 2156174"/>
                <a:gd name="connsiteY38" fmla="*/ 146330 h 1306115"/>
                <a:gd name="connsiteX39" fmla="*/ 1601252 w 2156174"/>
                <a:gd name="connsiteY39" fmla="*/ 160618 h 1306115"/>
                <a:gd name="connsiteX40" fmla="*/ 1596490 w 2156174"/>
                <a:gd name="connsiteY40" fmla="*/ 179668 h 1306115"/>
                <a:gd name="connsiteX41" fmla="*/ 1594109 w 2156174"/>
                <a:gd name="connsiteY41" fmla="*/ 196336 h 1306115"/>
                <a:gd name="connsiteX42" fmla="*/ 1589346 w 2156174"/>
                <a:gd name="connsiteY42" fmla="*/ 224911 h 1306115"/>
                <a:gd name="connsiteX43" fmla="*/ 1594109 w 2156174"/>
                <a:gd name="connsiteY43" fmla="*/ 198718 h 1306115"/>
                <a:gd name="connsiteX44" fmla="*/ 1598871 w 2156174"/>
                <a:gd name="connsiteY44" fmla="*/ 191574 h 1306115"/>
                <a:gd name="connsiteX45" fmla="*/ 1606015 w 2156174"/>
                <a:gd name="connsiteY45" fmla="*/ 189193 h 1306115"/>
                <a:gd name="connsiteX46" fmla="*/ 1610777 w 2156174"/>
                <a:gd name="connsiteY46" fmla="*/ 182049 h 1306115"/>
                <a:gd name="connsiteX47" fmla="*/ 1625065 w 2156174"/>
                <a:gd name="connsiteY47" fmla="*/ 172524 h 1306115"/>
                <a:gd name="connsiteX48" fmla="*/ 1608396 w 2156174"/>
                <a:gd name="connsiteY48" fmla="*/ 170143 h 1306115"/>
                <a:gd name="connsiteX49" fmla="*/ 1622684 w 2156174"/>
                <a:gd name="connsiteY49" fmla="*/ 165380 h 1306115"/>
                <a:gd name="connsiteX50" fmla="*/ 1634590 w 2156174"/>
                <a:gd name="connsiteY50" fmla="*/ 167761 h 1306115"/>
                <a:gd name="connsiteX51" fmla="*/ 1641734 w 2156174"/>
                <a:gd name="connsiteY51" fmla="*/ 170143 h 1306115"/>
                <a:gd name="connsiteX52" fmla="*/ 1651259 w 2156174"/>
                <a:gd name="connsiteY52" fmla="*/ 179668 h 1306115"/>
                <a:gd name="connsiteX53" fmla="*/ 1660784 w 2156174"/>
                <a:gd name="connsiteY53" fmla="*/ 189193 h 1306115"/>
                <a:gd name="connsiteX54" fmla="*/ 1665546 w 2156174"/>
                <a:gd name="connsiteY54" fmla="*/ 196336 h 1306115"/>
                <a:gd name="connsiteX55" fmla="*/ 1679834 w 2156174"/>
                <a:gd name="connsiteY55" fmla="*/ 210624 h 1306115"/>
                <a:gd name="connsiteX56" fmla="*/ 1682215 w 2156174"/>
                <a:gd name="connsiteY56" fmla="*/ 217768 h 1306115"/>
                <a:gd name="connsiteX57" fmla="*/ 1686977 w 2156174"/>
                <a:gd name="connsiteY57" fmla="*/ 241580 h 1306115"/>
                <a:gd name="connsiteX58" fmla="*/ 1694121 w 2156174"/>
                <a:gd name="connsiteY58" fmla="*/ 239199 h 1306115"/>
                <a:gd name="connsiteX59" fmla="*/ 1698884 w 2156174"/>
                <a:gd name="connsiteY59" fmla="*/ 224911 h 1306115"/>
                <a:gd name="connsiteX60" fmla="*/ 1706027 w 2156174"/>
                <a:gd name="connsiteY60" fmla="*/ 210624 h 1306115"/>
                <a:gd name="connsiteX61" fmla="*/ 1729840 w 2156174"/>
                <a:gd name="connsiteY61" fmla="*/ 215386 h 1306115"/>
                <a:gd name="connsiteX62" fmla="*/ 1736984 w 2156174"/>
                <a:gd name="connsiteY62" fmla="*/ 220149 h 1306115"/>
                <a:gd name="connsiteX63" fmla="*/ 1751271 w 2156174"/>
                <a:gd name="connsiteY63" fmla="*/ 224911 h 1306115"/>
                <a:gd name="connsiteX64" fmla="*/ 1756034 w 2156174"/>
                <a:gd name="connsiteY64" fmla="*/ 232055 h 1306115"/>
                <a:gd name="connsiteX65" fmla="*/ 1763177 w 2156174"/>
                <a:gd name="connsiteY65" fmla="*/ 234436 h 1306115"/>
                <a:gd name="connsiteX66" fmla="*/ 1770321 w 2156174"/>
                <a:gd name="connsiteY66" fmla="*/ 239199 h 1306115"/>
                <a:gd name="connsiteX67" fmla="*/ 1779846 w 2156174"/>
                <a:gd name="connsiteY67" fmla="*/ 248724 h 1306115"/>
                <a:gd name="connsiteX68" fmla="*/ 1791752 w 2156174"/>
                <a:gd name="connsiteY68" fmla="*/ 258249 h 1306115"/>
                <a:gd name="connsiteX69" fmla="*/ 1801277 w 2156174"/>
                <a:gd name="connsiteY69" fmla="*/ 272536 h 1306115"/>
                <a:gd name="connsiteX70" fmla="*/ 1808421 w 2156174"/>
                <a:gd name="connsiteY70" fmla="*/ 293968 h 1306115"/>
                <a:gd name="connsiteX71" fmla="*/ 1810802 w 2156174"/>
                <a:gd name="connsiteY71" fmla="*/ 301111 h 1306115"/>
                <a:gd name="connsiteX72" fmla="*/ 1813184 w 2156174"/>
                <a:gd name="connsiteY72" fmla="*/ 308255 h 1306115"/>
                <a:gd name="connsiteX73" fmla="*/ 1834615 w 2156174"/>
                <a:gd name="connsiteY73" fmla="*/ 305874 h 1306115"/>
                <a:gd name="connsiteX74" fmla="*/ 1841759 w 2156174"/>
                <a:gd name="connsiteY74" fmla="*/ 303493 h 1306115"/>
                <a:gd name="connsiteX75" fmla="*/ 1846521 w 2156174"/>
                <a:gd name="connsiteY75" fmla="*/ 296349 h 1306115"/>
                <a:gd name="connsiteX76" fmla="*/ 1863190 w 2156174"/>
                <a:gd name="connsiteY76" fmla="*/ 303493 h 1306115"/>
                <a:gd name="connsiteX77" fmla="*/ 1879859 w 2156174"/>
                <a:gd name="connsiteY77" fmla="*/ 322543 h 1306115"/>
                <a:gd name="connsiteX78" fmla="*/ 1887002 w 2156174"/>
                <a:gd name="connsiteY78" fmla="*/ 336830 h 1306115"/>
                <a:gd name="connsiteX79" fmla="*/ 1889384 w 2156174"/>
                <a:gd name="connsiteY79" fmla="*/ 343974 h 1306115"/>
                <a:gd name="connsiteX80" fmla="*/ 1894146 w 2156174"/>
                <a:gd name="connsiteY80" fmla="*/ 351118 h 1306115"/>
                <a:gd name="connsiteX81" fmla="*/ 1898909 w 2156174"/>
                <a:gd name="connsiteY81" fmla="*/ 365405 h 1306115"/>
                <a:gd name="connsiteX82" fmla="*/ 1903671 w 2156174"/>
                <a:gd name="connsiteY82" fmla="*/ 372549 h 1306115"/>
                <a:gd name="connsiteX83" fmla="*/ 1906052 w 2156174"/>
                <a:gd name="connsiteY83" fmla="*/ 379693 h 1306115"/>
                <a:gd name="connsiteX84" fmla="*/ 1917959 w 2156174"/>
                <a:gd name="connsiteY84" fmla="*/ 391599 h 1306115"/>
                <a:gd name="connsiteX85" fmla="*/ 1948915 w 2156174"/>
                <a:gd name="connsiteY85" fmla="*/ 393980 h 1306115"/>
                <a:gd name="connsiteX86" fmla="*/ 1956059 w 2156174"/>
                <a:gd name="connsiteY86" fmla="*/ 396361 h 1306115"/>
                <a:gd name="connsiteX87" fmla="*/ 1960821 w 2156174"/>
                <a:gd name="connsiteY87" fmla="*/ 403505 h 1306115"/>
                <a:gd name="connsiteX88" fmla="*/ 1967965 w 2156174"/>
                <a:gd name="connsiteY88" fmla="*/ 408268 h 1306115"/>
                <a:gd name="connsiteX89" fmla="*/ 1977490 w 2156174"/>
                <a:gd name="connsiteY89" fmla="*/ 420174 h 1306115"/>
                <a:gd name="connsiteX90" fmla="*/ 1987015 w 2156174"/>
                <a:gd name="connsiteY90" fmla="*/ 434461 h 1306115"/>
                <a:gd name="connsiteX91" fmla="*/ 1991777 w 2156174"/>
                <a:gd name="connsiteY91" fmla="*/ 451130 h 1306115"/>
                <a:gd name="connsiteX92" fmla="*/ 1987015 w 2156174"/>
                <a:gd name="connsiteY92" fmla="*/ 486849 h 1306115"/>
                <a:gd name="connsiteX93" fmla="*/ 1982252 w 2156174"/>
                <a:gd name="connsiteY93" fmla="*/ 493993 h 1306115"/>
                <a:gd name="connsiteX94" fmla="*/ 1979871 w 2156174"/>
                <a:gd name="connsiteY94" fmla="*/ 501136 h 1306115"/>
                <a:gd name="connsiteX95" fmla="*/ 2001302 w 2156174"/>
                <a:gd name="connsiteY95" fmla="*/ 493993 h 1306115"/>
                <a:gd name="connsiteX96" fmla="*/ 2006065 w 2156174"/>
                <a:gd name="connsiteY96" fmla="*/ 486849 h 1306115"/>
                <a:gd name="connsiteX97" fmla="*/ 2037021 w 2156174"/>
                <a:gd name="connsiteY97" fmla="*/ 491611 h 1306115"/>
                <a:gd name="connsiteX98" fmla="*/ 2044165 w 2156174"/>
                <a:gd name="connsiteY98" fmla="*/ 522568 h 1306115"/>
                <a:gd name="connsiteX99" fmla="*/ 2048927 w 2156174"/>
                <a:gd name="connsiteY99" fmla="*/ 536855 h 1306115"/>
                <a:gd name="connsiteX100" fmla="*/ 2051309 w 2156174"/>
                <a:gd name="connsiteY100" fmla="*/ 582099 h 1306115"/>
                <a:gd name="connsiteX101" fmla="*/ 2053690 w 2156174"/>
                <a:gd name="connsiteY101" fmla="*/ 589243 h 1306115"/>
                <a:gd name="connsiteX102" fmla="*/ 2067977 w 2156174"/>
                <a:gd name="connsiteY102" fmla="*/ 603530 h 1306115"/>
                <a:gd name="connsiteX103" fmla="*/ 2072740 w 2156174"/>
                <a:gd name="connsiteY103" fmla="*/ 617818 h 1306115"/>
                <a:gd name="connsiteX104" fmla="*/ 2075121 w 2156174"/>
                <a:gd name="connsiteY104" fmla="*/ 624961 h 1306115"/>
                <a:gd name="connsiteX105" fmla="*/ 2079884 w 2156174"/>
                <a:gd name="connsiteY105" fmla="*/ 646393 h 1306115"/>
                <a:gd name="connsiteX106" fmla="*/ 2077502 w 2156174"/>
                <a:gd name="connsiteY106" fmla="*/ 620199 h 1306115"/>
                <a:gd name="connsiteX107" fmla="*/ 2070359 w 2156174"/>
                <a:gd name="connsiteY107" fmla="*/ 617818 h 1306115"/>
                <a:gd name="connsiteX108" fmla="*/ 2067977 w 2156174"/>
                <a:gd name="connsiteY108" fmla="*/ 610674 h 1306115"/>
                <a:gd name="connsiteX109" fmla="*/ 2058452 w 2156174"/>
                <a:gd name="connsiteY109" fmla="*/ 596386 h 1306115"/>
                <a:gd name="connsiteX110" fmla="*/ 2063215 w 2156174"/>
                <a:gd name="connsiteY110" fmla="*/ 603530 h 1306115"/>
                <a:gd name="connsiteX111" fmla="*/ 2075121 w 2156174"/>
                <a:gd name="connsiteY111" fmla="*/ 615436 h 1306115"/>
                <a:gd name="connsiteX112" fmla="*/ 2084646 w 2156174"/>
                <a:gd name="connsiteY112" fmla="*/ 629724 h 1306115"/>
                <a:gd name="connsiteX113" fmla="*/ 2087027 w 2156174"/>
                <a:gd name="connsiteY113" fmla="*/ 636868 h 1306115"/>
                <a:gd name="connsiteX114" fmla="*/ 2091790 w 2156174"/>
                <a:gd name="connsiteY114" fmla="*/ 644011 h 1306115"/>
                <a:gd name="connsiteX115" fmla="*/ 2089409 w 2156174"/>
                <a:gd name="connsiteY115" fmla="*/ 663061 h 1306115"/>
                <a:gd name="connsiteX116" fmla="*/ 2087027 w 2156174"/>
                <a:gd name="connsiteY116" fmla="*/ 670205 h 1306115"/>
                <a:gd name="connsiteX117" fmla="*/ 2072740 w 2156174"/>
                <a:gd name="connsiteY117" fmla="*/ 677349 h 1306115"/>
                <a:gd name="connsiteX118" fmla="*/ 2065596 w 2156174"/>
                <a:gd name="connsiteY118" fmla="*/ 682111 h 1306115"/>
                <a:gd name="connsiteX119" fmla="*/ 2060834 w 2156174"/>
                <a:gd name="connsiteY119" fmla="*/ 689255 h 1306115"/>
                <a:gd name="connsiteX120" fmla="*/ 2067977 w 2156174"/>
                <a:gd name="connsiteY120" fmla="*/ 694018 h 1306115"/>
                <a:gd name="connsiteX121" fmla="*/ 2082265 w 2156174"/>
                <a:gd name="connsiteY121" fmla="*/ 698780 h 1306115"/>
                <a:gd name="connsiteX122" fmla="*/ 2089409 w 2156174"/>
                <a:gd name="connsiteY122" fmla="*/ 701161 h 1306115"/>
                <a:gd name="connsiteX123" fmla="*/ 2094171 w 2156174"/>
                <a:gd name="connsiteY123" fmla="*/ 694018 h 1306115"/>
                <a:gd name="connsiteX124" fmla="*/ 2077502 w 2156174"/>
                <a:gd name="connsiteY124" fmla="*/ 684493 h 1306115"/>
                <a:gd name="connsiteX125" fmla="*/ 2096552 w 2156174"/>
                <a:gd name="connsiteY125" fmla="*/ 701161 h 1306115"/>
                <a:gd name="connsiteX126" fmla="*/ 2108459 w 2156174"/>
                <a:gd name="connsiteY126" fmla="*/ 715449 h 1306115"/>
                <a:gd name="connsiteX127" fmla="*/ 2117984 w 2156174"/>
                <a:gd name="connsiteY127" fmla="*/ 744024 h 1306115"/>
                <a:gd name="connsiteX128" fmla="*/ 2122746 w 2156174"/>
                <a:gd name="connsiteY128" fmla="*/ 758311 h 1306115"/>
                <a:gd name="connsiteX129" fmla="*/ 2125127 w 2156174"/>
                <a:gd name="connsiteY129" fmla="*/ 765455 h 1306115"/>
                <a:gd name="connsiteX130" fmla="*/ 2129890 w 2156174"/>
                <a:gd name="connsiteY130" fmla="*/ 772599 h 1306115"/>
                <a:gd name="connsiteX131" fmla="*/ 2122746 w 2156174"/>
                <a:gd name="connsiteY131" fmla="*/ 748786 h 1306115"/>
                <a:gd name="connsiteX132" fmla="*/ 2120365 w 2156174"/>
                <a:gd name="connsiteY132" fmla="*/ 741643 h 1306115"/>
                <a:gd name="connsiteX133" fmla="*/ 2117984 w 2156174"/>
                <a:gd name="connsiteY133" fmla="*/ 734499 h 1306115"/>
                <a:gd name="connsiteX134" fmla="*/ 2127509 w 2156174"/>
                <a:gd name="connsiteY134" fmla="*/ 748786 h 1306115"/>
                <a:gd name="connsiteX135" fmla="*/ 2132271 w 2156174"/>
                <a:gd name="connsiteY135" fmla="*/ 755930 h 1306115"/>
                <a:gd name="connsiteX136" fmla="*/ 2139415 w 2156174"/>
                <a:gd name="connsiteY136" fmla="*/ 770218 h 1306115"/>
                <a:gd name="connsiteX137" fmla="*/ 2146559 w 2156174"/>
                <a:gd name="connsiteY137" fmla="*/ 796411 h 1306115"/>
                <a:gd name="connsiteX138" fmla="*/ 2151321 w 2156174"/>
                <a:gd name="connsiteY138" fmla="*/ 827368 h 1306115"/>
                <a:gd name="connsiteX139" fmla="*/ 2146559 w 2156174"/>
                <a:gd name="connsiteY139" fmla="*/ 874993 h 1306115"/>
                <a:gd name="connsiteX140" fmla="*/ 2141796 w 2156174"/>
                <a:gd name="connsiteY140" fmla="*/ 882136 h 1306115"/>
                <a:gd name="connsiteX141" fmla="*/ 2141796 w 2156174"/>
                <a:gd name="connsiteY141" fmla="*/ 898805 h 1306115"/>
                <a:gd name="connsiteX142" fmla="*/ 2148940 w 2156174"/>
                <a:gd name="connsiteY142" fmla="*/ 901186 h 1306115"/>
                <a:gd name="connsiteX143" fmla="*/ 2151321 w 2156174"/>
                <a:gd name="connsiteY143" fmla="*/ 908330 h 1306115"/>
                <a:gd name="connsiteX144" fmla="*/ 2156084 w 2156174"/>
                <a:gd name="connsiteY144" fmla="*/ 915474 h 1306115"/>
                <a:gd name="connsiteX145" fmla="*/ 2151321 w 2156174"/>
                <a:gd name="connsiteY145" fmla="*/ 955955 h 1306115"/>
                <a:gd name="connsiteX146" fmla="*/ 2148940 w 2156174"/>
                <a:gd name="connsiteY146" fmla="*/ 986911 h 1306115"/>
                <a:gd name="connsiteX147" fmla="*/ 2144177 w 2156174"/>
                <a:gd name="connsiteY147" fmla="*/ 1001199 h 1306115"/>
                <a:gd name="connsiteX148" fmla="*/ 2141796 w 2156174"/>
                <a:gd name="connsiteY148" fmla="*/ 1008343 h 1306115"/>
                <a:gd name="connsiteX149" fmla="*/ 2137034 w 2156174"/>
                <a:gd name="connsiteY149" fmla="*/ 1015486 h 1306115"/>
                <a:gd name="connsiteX150" fmla="*/ 2134652 w 2156174"/>
                <a:gd name="connsiteY150" fmla="*/ 1022630 h 1306115"/>
                <a:gd name="connsiteX151" fmla="*/ 2129890 w 2156174"/>
                <a:gd name="connsiteY151" fmla="*/ 1029774 h 1306115"/>
                <a:gd name="connsiteX152" fmla="*/ 2127509 w 2156174"/>
                <a:gd name="connsiteY152" fmla="*/ 1036918 h 1306115"/>
                <a:gd name="connsiteX153" fmla="*/ 2117984 w 2156174"/>
                <a:gd name="connsiteY153" fmla="*/ 1051205 h 1306115"/>
                <a:gd name="connsiteX154" fmla="*/ 2113221 w 2156174"/>
                <a:gd name="connsiteY154" fmla="*/ 1065493 h 1306115"/>
                <a:gd name="connsiteX155" fmla="*/ 2117984 w 2156174"/>
                <a:gd name="connsiteY155" fmla="*/ 1082161 h 1306115"/>
                <a:gd name="connsiteX156" fmla="*/ 2137034 w 2156174"/>
                <a:gd name="connsiteY156" fmla="*/ 1098829 h 1306115"/>
                <a:gd name="connsiteX157" fmla="*/ 2120365 w 2156174"/>
                <a:gd name="connsiteY157" fmla="*/ 1158360 h 1306115"/>
                <a:gd name="connsiteX158" fmla="*/ 2082266 w 2156174"/>
                <a:gd name="connsiteY158" fmla="*/ 1232180 h 1306115"/>
                <a:gd name="connsiteX159" fmla="*/ 2072740 w 2156174"/>
                <a:gd name="connsiteY159" fmla="*/ 1270281 h 1306115"/>
                <a:gd name="connsiteX160" fmla="*/ 2017971 w 2156174"/>
                <a:gd name="connsiteY160" fmla="*/ 1305998 h 1306115"/>
                <a:gd name="connsiteX161" fmla="*/ 1929866 w 2156174"/>
                <a:gd name="connsiteY161" fmla="*/ 1263137 h 1306115"/>
                <a:gd name="connsiteX162" fmla="*/ 1886380 w 2156174"/>
                <a:gd name="connsiteY162" fmla="*/ 1241249 h 1306115"/>
                <a:gd name="connsiteX163" fmla="*/ 1841760 w 2156174"/>
                <a:gd name="connsiteY163" fmla="*/ 1241705 h 1306115"/>
                <a:gd name="connsiteX164" fmla="*/ 1767317 w 2156174"/>
                <a:gd name="connsiteY164" fmla="*/ 1215055 h 1306115"/>
                <a:gd name="connsiteX165" fmla="*/ 1672691 w 2156174"/>
                <a:gd name="connsiteY165" fmla="*/ 1155980 h 1306115"/>
                <a:gd name="connsiteX166" fmla="*/ 1610778 w 2156174"/>
                <a:gd name="connsiteY166" fmla="*/ 1144074 h 1306115"/>
                <a:gd name="connsiteX167" fmla="*/ 1494097 w 2156174"/>
                <a:gd name="connsiteY167" fmla="*/ 1172649 h 1306115"/>
                <a:gd name="connsiteX168" fmla="*/ 1348841 w 2156174"/>
                <a:gd name="connsiteY168" fmla="*/ 1184556 h 1306115"/>
                <a:gd name="connsiteX169" fmla="*/ 1384560 w 2156174"/>
                <a:gd name="connsiteY169" fmla="*/ 1082161 h 1306115"/>
                <a:gd name="connsiteX170" fmla="*/ 1401229 w 2156174"/>
                <a:gd name="connsiteY170" fmla="*/ 1065492 h 1306115"/>
                <a:gd name="connsiteX171" fmla="*/ 1450611 w 2156174"/>
                <a:gd name="connsiteY171" fmla="*/ 1091230 h 1306115"/>
                <a:gd name="connsiteX172" fmla="*/ 1522672 w 2156174"/>
                <a:gd name="connsiteY172" fmla="*/ 1065493 h 1306115"/>
                <a:gd name="connsiteX173" fmla="*/ 1532197 w 2156174"/>
                <a:gd name="connsiteY173" fmla="*/ 955955 h 1306115"/>
                <a:gd name="connsiteX174" fmla="*/ 998796 w 2156174"/>
                <a:gd name="connsiteY174" fmla="*/ 563049 h 1306115"/>
                <a:gd name="connsiteX175" fmla="*/ 598747 w 2156174"/>
                <a:gd name="connsiteY175" fmla="*/ 617816 h 1306115"/>
                <a:gd name="connsiteX176" fmla="*/ 601128 w 2156174"/>
                <a:gd name="connsiteY176" fmla="*/ 855943 h 1306115"/>
                <a:gd name="connsiteX177" fmla="*/ 758291 w 2156174"/>
                <a:gd name="connsiteY177" fmla="*/ 884518 h 1306115"/>
                <a:gd name="connsiteX178" fmla="*/ 791628 w 2156174"/>
                <a:gd name="connsiteY178" fmla="*/ 927380 h 1306115"/>
                <a:gd name="connsiteX179" fmla="*/ 803535 w 2156174"/>
                <a:gd name="connsiteY179" fmla="*/ 977386 h 1306115"/>
                <a:gd name="connsiteX180" fmla="*/ 794010 w 2156174"/>
                <a:gd name="connsiteY180" fmla="*/ 1041682 h 1306115"/>
                <a:gd name="connsiteX181" fmla="*/ 746385 w 2156174"/>
                <a:gd name="connsiteY181" fmla="*/ 1117880 h 1306115"/>
                <a:gd name="connsiteX182" fmla="*/ 636848 w 2156174"/>
                <a:gd name="connsiteY182" fmla="*/ 1117880 h 1306115"/>
                <a:gd name="connsiteX183" fmla="*/ 467778 w 2156174"/>
                <a:gd name="connsiteY183" fmla="*/ 1105974 h 1306115"/>
                <a:gd name="connsiteX184" fmla="*/ 386815 w 2156174"/>
                <a:gd name="connsiteY184" fmla="*/ 1077399 h 1306115"/>
                <a:gd name="connsiteX185" fmla="*/ 358241 w 2156174"/>
                <a:gd name="connsiteY185" fmla="*/ 1075018 h 1306115"/>
                <a:gd name="connsiteX186" fmla="*/ 308236 w 2156174"/>
                <a:gd name="connsiteY186" fmla="*/ 1053587 h 1306115"/>
                <a:gd name="connsiteX187" fmla="*/ 274897 w 2156174"/>
                <a:gd name="connsiteY187" fmla="*/ 1027393 h 1306115"/>
                <a:gd name="connsiteX188" fmla="*/ 208222 w 2156174"/>
                <a:gd name="connsiteY188" fmla="*/ 1005961 h 1306115"/>
                <a:gd name="connsiteX189" fmla="*/ 134404 w 2156174"/>
                <a:gd name="connsiteY189" fmla="*/ 953573 h 1306115"/>
                <a:gd name="connsiteX190" fmla="*/ 112973 w 2156174"/>
                <a:gd name="connsiteY190" fmla="*/ 865468 h 1306115"/>
                <a:gd name="connsiteX191" fmla="*/ 67729 w 2156174"/>
                <a:gd name="connsiteY191" fmla="*/ 836893 h 1306115"/>
                <a:gd name="connsiteX192" fmla="*/ 41535 w 2156174"/>
                <a:gd name="connsiteY192" fmla="*/ 765455 h 1306115"/>
                <a:gd name="connsiteX193" fmla="*/ 1053 w 2156174"/>
                <a:gd name="connsiteY193" fmla="*/ 717830 h 1306115"/>
                <a:gd name="connsiteX194" fmla="*/ 12960 w 2156174"/>
                <a:gd name="connsiteY194" fmla="*/ 663061 h 1306115"/>
                <a:gd name="connsiteX195" fmla="*/ 43917 w 2156174"/>
                <a:gd name="connsiteY195" fmla="*/ 598768 h 1306115"/>
                <a:gd name="connsiteX196" fmla="*/ 48679 w 2156174"/>
                <a:gd name="connsiteY196" fmla="*/ 553524 h 1306115"/>
                <a:gd name="connsiteX197" fmla="*/ 127261 w 2156174"/>
                <a:gd name="connsiteY197" fmla="*/ 424936 h 1306115"/>
                <a:gd name="connsiteX198" fmla="*/ 158217 w 2156174"/>
                <a:gd name="connsiteY198" fmla="*/ 339211 h 1306115"/>
                <a:gd name="connsiteX199" fmla="*/ 205842 w 2156174"/>
                <a:gd name="connsiteY199" fmla="*/ 286824 h 1306115"/>
                <a:gd name="connsiteX200" fmla="*/ 246322 w 2156174"/>
                <a:gd name="connsiteY200" fmla="*/ 263011 h 1306115"/>
                <a:gd name="connsiteX201" fmla="*/ 279660 w 2156174"/>
                <a:gd name="connsiteY201" fmla="*/ 255868 h 1306115"/>
                <a:gd name="connsiteX202" fmla="*/ 417773 w 2156174"/>
                <a:gd name="connsiteY202" fmla="*/ 158236 h 1306115"/>
                <a:gd name="connsiteX203" fmla="*/ 470161 w 2156174"/>
                <a:gd name="connsiteY203" fmla="*/ 132043 h 1306115"/>
                <a:gd name="connsiteX204" fmla="*/ 503498 w 2156174"/>
                <a:gd name="connsiteY204" fmla="*/ 112993 h 1306115"/>
                <a:gd name="connsiteX205" fmla="*/ 774961 w 2156174"/>
                <a:gd name="connsiteY205" fmla="*/ 41555 h 1306115"/>
                <a:gd name="connsiteX206" fmla="*/ 805916 w 2156174"/>
                <a:gd name="connsiteY206" fmla="*/ 24886 h 1306115"/>
                <a:gd name="connsiteX207" fmla="*/ 915454 w 2156174"/>
                <a:gd name="connsiteY207" fmla="*/ 20124 h 1306115"/>
                <a:gd name="connsiteX208" fmla="*/ 989272 w 2156174"/>
                <a:gd name="connsiteY208" fmla="*/ 1074 h 1306115"/>
                <a:gd name="connsiteX209" fmla="*/ 1096427 w 2156174"/>
                <a:gd name="connsiteY209" fmla="*/ 32030 h 1306115"/>
                <a:gd name="connsiteX0" fmla="*/ 1101190 w 2156174"/>
                <a:gd name="connsiteY0" fmla="*/ 34411 h 1306115"/>
                <a:gd name="connsiteX1" fmla="*/ 1117859 w 2156174"/>
                <a:gd name="connsiteY1" fmla="*/ 32030 h 1306115"/>
                <a:gd name="connsiteX2" fmla="*/ 1125002 w 2156174"/>
                <a:gd name="connsiteY2" fmla="*/ 29649 h 1306115"/>
                <a:gd name="connsiteX3" fmla="*/ 1136909 w 2156174"/>
                <a:gd name="connsiteY3" fmla="*/ 27268 h 1306115"/>
                <a:gd name="connsiteX4" fmla="*/ 1144052 w 2156174"/>
                <a:gd name="connsiteY4" fmla="*/ 24886 h 1306115"/>
                <a:gd name="connsiteX5" fmla="*/ 1151196 w 2156174"/>
                <a:gd name="connsiteY5" fmla="*/ 20124 h 1306115"/>
                <a:gd name="connsiteX6" fmla="*/ 1165484 w 2156174"/>
                <a:gd name="connsiteY6" fmla="*/ 17743 h 1306115"/>
                <a:gd name="connsiteX7" fmla="*/ 1198821 w 2156174"/>
                <a:gd name="connsiteY7" fmla="*/ 24886 h 1306115"/>
                <a:gd name="connsiteX8" fmla="*/ 1205965 w 2156174"/>
                <a:gd name="connsiteY8" fmla="*/ 27268 h 1306115"/>
                <a:gd name="connsiteX9" fmla="*/ 1227396 w 2156174"/>
                <a:gd name="connsiteY9" fmla="*/ 29649 h 1306115"/>
                <a:gd name="connsiteX10" fmla="*/ 1251209 w 2156174"/>
                <a:gd name="connsiteY10" fmla="*/ 34411 h 1306115"/>
                <a:gd name="connsiteX11" fmla="*/ 1265496 w 2156174"/>
                <a:gd name="connsiteY11" fmla="*/ 39174 h 1306115"/>
                <a:gd name="connsiteX12" fmla="*/ 1279784 w 2156174"/>
                <a:gd name="connsiteY12" fmla="*/ 43936 h 1306115"/>
                <a:gd name="connsiteX13" fmla="*/ 1286927 w 2156174"/>
                <a:gd name="connsiteY13" fmla="*/ 46318 h 1306115"/>
                <a:gd name="connsiteX14" fmla="*/ 1294071 w 2156174"/>
                <a:gd name="connsiteY14" fmla="*/ 48699 h 1306115"/>
                <a:gd name="connsiteX15" fmla="*/ 1301215 w 2156174"/>
                <a:gd name="connsiteY15" fmla="*/ 62986 h 1306115"/>
                <a:gd name="connsiteX16" fmla="*/ 1310740 w 2156174"/>
                <a:gd name="connsiteY16" fmla="*/ 84418 h 1306115"/>
                <a:gd name="connsiteX17" fmla="*/ 1313121 w 2156174"/>
                <a:gd name="connsiteY17" fmla="*/ 91561 h 1306115"/>
                <a:gd name="connsiteX18" fmla="*/ 1315502 w 2156174"/>
                <a:gd name="connsiteY18" fmla="*/ 101086 h 1306115"/>
                <a:gd name="connsiteX19" fmla="*/ 1313121 w 2156174"/>
                <a:gd name="connsiteY19" fmla="*/ 84418 h 1306115"/>
                <a:gd name="connsiteX20" fmla="*/ 1308359 w 2156174"/>
                <a:gd name="connsiteY20" fmla="*/ 70130 h 1306115"/>
                <a:gd name="connsiteX21" fmla="*/ 1310740 w 2156174"/>
                <a:gd name="connsiteY21" fmla="*/ 60605 h 1306115"/>
                <a:gd name="connsiteX22" fmla="*/ 1405990 w 2156174"/>
                <a:gd name="connsiteY22" fmla="*/ 67749 h 1306115"/>
                <a:gd name="connsiteX23" fmla="*/ 1427421 w 2156174"/>
                <a:gd name="connsiteY23" fmla="*/ 74893 h 1306115"/>
                <a:gd name="connsiteX24" fmla="*/ 1434565 w 2156174"/>
                <a:gd name="connsiteY24" fmla="*/ 77274 h 1306115"/>
                <a:gd name="connsiteX25" fmla="*/ 1441709 w 2156174"/>
                <a:gd name="connsiteY25" fmla="*/ 79655 h 1306115"/>
                <a:gd name="connsiteX26" fmla="*/ 1446471 w 2156174"/>
                <a:gd name="connsiteY26" fmla="*/ 86799 h 1306115"/>
                <a:gd name="connsiteX27" fmla="*/ 1453615 w 2156174"/>
                <a:gd name="connsiteY27" fmla="*/ 89180 h 1306115"/>
                <a:gd name="connsiteX28" fmla="*/ 1460759 w 2156174"/>
                <a:gd name="connsiteY28" fmla="*/ 93943 h 1306115"/>
                <a:gd name="connsiteX29" fmla="*/ 1465521 w 2156174"/>
                <a:gd name="connsiteY29" fmla="*/ 101086 h 1306115"/>
                <a:gd name="connsiteX30" fmla="*/ 1475046 w 2156174"/>
                <a:gd name="connsiteY30" fmla="*/ 122518 h 1306115"/>
                <a:gd name="connsiteX31" fmla="*/ 1494096 w 2156174"/>
                <a:gd name="connsiteY31" fmla="*/ 120136 h 1306115"/>
                <a:gd name="connsiteX32" fmla="*/ 1496477 w 2156174"/>
                <a:gd name="connsiteY32" fmla="*/ 112993 h 1306115"/>
                <a:gd name="connsiteX33" fmla="*/ 1503621 w 2156174"/>
                <a:gd name="connsiteY33" fmla="*/ 108230 h 1306115"/>
                <a:gd name="connsiteX34" fmla="*/ 1520290 w 2156174"/>
                <a:gd name="connsiteY34" fmla="*/ 110611 h 1306115"/>
                <a:gd name="connsiteX35" fmla="*/ 1548865 w 2156174"/>
                <a:gd name="connsiteY35" fmla="*/ 115374 h 1306115"/>
                <a:gd name="connsiteX36" fmla="*/ 1560771 w 2156174"/>
                <a:gd name="connsiteY36" fmla="*/ 124899 h 1306115"/>
                <a:gd name="connsiteX37" fmla="*/ 1572677 w 2156174"/>
                <a:gd name="connsiteY37" fmla="*/ 136805 h 1306115"/>
                <a:gd name="connsiteX38" fmla="*/ 1594109 w 2156174"/>
                <a:gd name="connsiteY38" fmla="*/ 146330 h 1306115"/>
                <a:gd name="connsiteX39" fmla="*/ 1601252 w 2156174"/>
                <a:gd name="connsiteY39" fmla="*/ 160618 h 1306115"/>
                <a:gd name="connsiteX40" fmla="*/ 1596490 w 2156174"/>
                <a:gd name="connsiteY40" fmla="*/ 179668 h 1306115"/>
                <a:gd name="connsiteX41" fmla="*/ 1594109 w 2156174"/>
                <a:gd name="connsiteY41" fmla="*/ 196336 h 1306115"/>
                <a:gd name="connsiteX42" fmla="*/ 1589346 w 2156174"/>
                <a:gd name="connsiteY42" fmla="*/ 224911 h 1306115"/>
                <a:gd name="connsiteX43" fmla="*/ 1594109 w 2156174"/>
                <a:gd name="connsiteY43" fmla="*/ 198718 h 1306115"/>
                <a:gd name="connsiteX44" fmla="*/ 1598871 w 2156174"/>
                <a:gd name="connsiteY44" fmla="*/ 191574 h 1306115"/>
                <a:gd name="connsiteX45" fmla="*/ 1606015 w 2156174"/>
                <a:gd name="connsiteY45" fmla="*/ 189193 h 1306115"/>
                <a:gd name="connsiteX46" fmla="*/ 1610777 w 2156174"/>
                <a:gd name="connsiteY46" fmla="*/ 182049 h 1306115"/>
                <a:gd name="connsiteX47" fmla="*/ 1625065 w 2156174"/>
                <a:gd name="connsiteY47" fmla="*/ 172524 h 1306115"/>
                <a:gd name="connsiteX48" fmla="*/ 1608396 w 2156174"/>
                <a:gd name="connsiteY48" fmla="*/ 170143 h 1306115"/>
                <a:gd name="connsiteX49" fmla="*/ 1622684 w 2156174"/>
                <a:gd name="connsiteY49" fmla="*/ 165380 h 1306115"/>
                <a:gd name="connsiteX50" fmla="*/ 1634590 w 2156174"/>
                <a:gd name="connsiteY50" fmla="*/ 167761 h 1306115"/>
                <a:gd name="connsiteX51" fmla="*/ 1641734 w 2156174"/>
                <a:gd name="connsiteY51" fmla="*/ 170143 h 1306115"/>
                <a:gd name="connsiteX52" fmla="*/ 1651259 w 2156174"/>
                <a:gd name="connsiteY52" fmla="*/ 179668 h 1306115"/>
                <a:gd name="connsiteX53" fmla="*/ 1660784 w 2156174"/>
                <a:gd name="connsiteY53" fmla="*/ 189193 h 1306115"/>
                <a:gd name="connsiteX54" fmla="*/ 1665546 w 2156174"/>
                <a:gd name="connsiteY54" fmla="*/ 196336 h 1306115"/>
                <a:gd name="connsiteX55" fmla="*/ 1679834 w 2156174"/>
                <a:gd name="connsiteY55" fmla="*/ 210624 h 1306115"/>
                <a:gd name="connsiteX56" fmla="*/ 1682215 w 2156174"/>
                <a:gd name="connsiteY56" fmla="*/ 217768 h 1306115"/>
                <a:gd name="connsiteX57" fmla="*/ 1686977 w 2156174"/>
                <a:gd name="connsiteY57" fmla="*/ 241580 h 1306115"/>
                <a:gd name="connsiteX58" fmla="*/ 1694121 w 2156174"/>
                <a:gd name="connsiteY58" fmla="*/ 239199 h 1306115"/>
                <a:gd name="connsiteX59" fmla="*/ 1698884 w 2156174"/>
                <a:gd name="connsiteY59" fmla="*/ 224911 h 1306115"/>
                <a:gd name="connsiteX60" fmla="*/ 1706027 w 2156174"/>
                <a:gd name="connsiteY60" fmla="*/ 210624 h 1306115"/>
                <a:gd name="connsiteX61" fmla="*/ 1729840 w 2156174"/>
                <a:gd name="connsiteY61" fmla="*/ 215386 h 1306115"/>
                <a:gd name="connsiteX62" fmla="*/ 1736984 w 2156174"/>
                <a:gd name="connsiteY62" fmla="*/ 220149 h 1306115"/>
                <a:gd name="connsiteX63" fmla="*/ 1751271 w 2156174"/>
                <a:gd name="connsiteY63" fmla="*/ 224911 h 1306115"/>
                <a:gd name="connsiteX64" fmla="*/ 1756034 w 2156174"/>
                <a:gd name="connsiteY64" fmla="*/ 232055 h 1306115"/>
                <a:gd name="connsiteX65" fmla="*/ 1763177 w 2156174"/>
                <a:gd name="connsiteY65" fmla="*/ 234436 h 1306115"/>
                <a:gd name="connsiteX66" fmla="*/ 1770321 w 2156174"/>
                <a:gd name="connsiteY66" fmla="*/ 239199 h 1306115"/>
                <a:gd name="connsiteX67" fmla="*/ 1779846 w 2156174"/>
                <a:gd name="connsiteY67" fmla="*/ 248724 h 1306115"/>
                <a:gd name="connsiteX68" fmla="*/ 1791752 w 2156174"/>
                <a:gd name="connsiteY68" fmla="*/ 258249 h 1306115"/>
                <a:gd name="connsiteX69" fmla="*/ 1801277 w 2156174"/>
                <a:gd name="connsiteY69" fmla="*/ 272536 h 1306115"/>
                <a:gd name="connsiteX70" fmla="*/ 1808421 w 2156174"/>
                <a:gd name="connsiteY70" fmla="*/ 293968 h 1306115"/>
                <a:gd name="connsiteX71" fmla="*/ 1810802 w 2156174"/>
                <a:gd name="connsiteY71" fmla="*/ 301111 h 1306115"/>
                <a:gd name="connsiteX72" fmla="*/ 1813184 w 2156174"/>
                <a:gd name="connsiteY72" fmla="*/ 308255 h 1306115"/>
                <a:gd name="connsiteX73" fmla="*/ 1834615 w 2156174"/>
                <a:gd name="connsiteY73" fmla="*/ 305874 h 1306115"/>
                <a:gd name="connsiteX74" fmla="*/ 1841759 w 2156174"/>
                <a:gd name="connsiteY74" fmla="*/ 303493 h 1306115"/>
                <a:gd name="connsiteX75" fmla="*/ 1846521 w 2156174"/>
                <a:gd name="connsiteY75" fmla="*/ 296349 h 1306115"/>
                <a:gd name="connsiteX76" fmla="*/ 1863190 w 2156174"/>
                <a:gd name="connsiteY76" fmla="*/ 303493 h 1306115"/>
                <a:gd name="connsiteX77" fmla="*/ 1879859 w 2156174"/>
                <a:gd name="connsiteY77" fmla="*/ 322543 h 1306115"/>
                <a:gd name="connsiteX78" fmla="*/ 1887002 w 2156174"/>
                <a:gd name="connsiteY78" fmla="*/ 336830 h 1306115"/>
                <a:gd name="connsiteX79" fmla="*/ 1889384 w 2156174"/>
                <a:gd name="connsiteY79" fmla="*/ 343974 h 1306115"/>
                <a:gd name="connsiteX80" fmla="*/ 1894146 w 2156174"/>
                <a:gd name="connsiteY80" fmla="*/ 351118 h 1306115"/>
                <a:gd name="connsiteX81" fmla="*/ 1898909 w 2156174"/>
                <a:gd name="connsiteY81" fmla="*/ 365405 h 1306115"/>
                <a:gd name="connsiteX82" fmla="*/ 1903671 w 2156174"/>
                <a:gd name="connsiteY82" fmla="*/ 372549 h 1306115"/>
                <a:gd name="connsiteX83" fmla="*/ 1906052 w 2156174"/>
                <a:gd name="connsiteY83" fmla="*/ 379693 h 1306115"/>
                <a:gd name="connsiteX84" fmla="*/ 1917959 w 2156174"/>
                <a:gd name="connsiteY84" fmla="*/ 391599 h 1306115"/>
                <a:gd name="connsiteX85" fmla="*/ 1948915 w 2156174"/>
                <a:gd name="connsiteY85" fmla="*/ 393980 h 1306115"/>
                <a:gd name="connsiteX86" fmla="*/ 1956059 w 2156174"/>
                <a:gd name="connsiteY86" fmla="*/ 396361 h 1306115"/>
                <a:gd name="connsiteX87" fmla="*/ 1960821 w 2156174"/>
                <a:gd name="connsiteY87" fmla="*/ 403505 h 1306115"/>
                <a:gd name="connsiteX88" fmla="*/ 1967965 w 2156174"/>
                <a:gd name="connsiteY88" fmla="*/ 408268 h 1306115"/>
                <a:gd name="connsiteX89" fmla="*/ 1977490 w 2156174"/>
                <a:gd name="connsiteY89" fmla="*/ 420174 h 1306115"/>
                <a:gd name="connsiteX90" fmla="*/ 1987015 w 2156174"/>
                <a:gd name="connsiteY90" fmla="*/ 434461 h 1306115"/>
                <a:gd name="connsiteX91" fmla="*/ 1991777 w 2156174"/>
                <a:gd name="connsiteY91" fmla="*/ 451130 h 1306115"/>
                <a:gd name="connsiteX92" fmla="*/ 1987015 w 2156174"/>
                <a:gd name="connsiteY92" fmla="*/ 486849 h 1306115"/>
                <a:gd name="connsiteX93" fmla="*/ 1982252 w 2156174"/>
                <a:gd name="connsiteY93" fmla="*/ 493993 h 1306115"/>
                <a:gd name="connsiteX94" fmla="*/ 1979871 w 2156174"/>
                <a:gd name="connsiteY94" fmla="*/ 501136 h 1306115"/>
                <a:gd name="connsiteX95" fmla="*/ 2001302 w 2156174"/>
                <a:gd name="connsiteY95" fmla="*/ 493993 h 1306115"/>
                <a:gd name="connsiteX96" fmla="*/ 2006065 w 2156174"/>
                <a:gd name="connsiteY96" fmla="*/ 486849 h 1306115"/>
                <a:gd name="connsiteX97" fmla="*/ 2037021 w 2156174"/>
                <a:gd name="connsiteY97" fmla="*/ 491611 h 1306115"/>
                <a:gd name="connsiteX98" fmla="*/ 2044165 w 2156174"/>
                <a:gd name="connsiteY98" fmla="*/ 522568 h 1306115"/>
                <a:gd name="connsiteX99" fmla="*/ 2048927 w 2156174"/>
                <a:gd name="connsiteY99" fmla="*/ 536855 h 1306115"/>
                <a:gd name="connsiteX100" fmla="*/ 2051309 w 2156174"/>
                <a:gd name="connsiteY100" fmla="*/ 582099 h 1306115"/>
                <a:gd name="connsiteX101" fmla="*/ 2053690 w 2156174"/>
                <a:gd name="connsiteY101" fmla="*/ 589243 h 1306115"/>
                <a:gd name="connsiteX102" fmla="*/ 2067977 w 2156174"/>
                <a:gd name="connsiteY102" fmla="*/ 603530 h 1306115"/>
                <a:gd name="connsiteX103" fmla="*/ 2072740 w 2156174"/>
                <a:gd name="connsiteY103" fmla="*/ 617818 h 1306115"/>
                <a:gd name="connsiteX104" fmla="*/ 2075121 w 2156174"/>
                <a:gd name="connsiteY104" fmla="*/ 624961 h 1306115"/>
                <a:gd name="connsiteX105" fmla="*/ 2079884 w 2156174"/>
                <a:gd name="connsiteY105" fmla="*/ 646393 h 1306115"/>
                <a:gd name="connsiteX106" fmla="*/ 2077502 w 2156174"/>
                <a:gd name="connsiteY106" fmla="*/ 620199 h 1306115"/>
                <a:gd name="connsiteX107" fmla="*/ 2070359 w 2156174"/>
                <a:gd name="connsiteY107" fmla="*/ 617818 h 1306115"/>
                <a:gd name="connsiteX108" fmla="*/ 2067977 w 2156174"/>
                <a:gd name="connsiteY108" fmla="*/ 610674 h 1306115"/>
                <a:gd name="connsiteX109" fmla="*/ 2058452 w 2156174"/>
                <a:gd name="connsiteY109" fmla="*/ 596386 h 1306115"/>
                <a:gd name="connsiteX110" fmla="*/ 2063215 w 2156174"/>
                <a:gd name="connsiteY110" fmla="*/ 603530 h 1306115"/>
                <a:gd name="connsiteX111" fmla="*/ 2075121 w 2156174"/>
                <a:gd name="connsiteY111" fmla="*/ 615436 h 1306115"/>
                <a:gd name="connsiteX112" fmla="*/ 2084646 w 2156174"/>
                <a:gd name="connsiteY112" fmla="*/ 629724 h 1306115"/>
                <a:gd name="connsiteX113" fmla="*/ 2087027 w 2156174"/>
                <a:gd name="connsiteY113" fmla="*/ 636868 h 1306115"/>
                <a:gd name="connsiteX114" fmla="*/ 2091790 w 2156174"/>
                <a:gd name="connsiteY114" fmla="*/ 644011 h 1306115"/>
                <a:gd name="connsiteX115" fmla="*/ 2089409 w 2156174"/>
                <a:gd name="connsiteY115" fmla="*/ 663061 h 1306115"/>
                <a:gd name="connsiteX116" fmla="*/ 2087027 w 2156174"/>
                <a:gd name="connsiteY116" fmla="*/ 670205 h 1306115"/>
                <a:gd name="connsiteX117" fmla="*/ 2072740 w 2156174"/>
                <a:gd name="connsiteY117" fmla="*/ 677349 h 1306115"/>
                <a:gd name="connsiteX118" fmla="*/ 2065596 w 2156174"/>
                <a:gd name="connsiteY118" fmla="*/ 682111 h 1306115"/>
                <a:gd name="connsiteX119" fmla="*/ 2060834 w 2156174"/>
                <a:gd name="connsiteY119" fmla="*/ 689255 h 1306115"/>
                <a:gd name="connsiteX120" fmla="*/ 2067977 w 2156174"/>
                <a:gd name="connsiteY120" fmla="*/ 694018 h 1306115"/>
                <a:gd name="connsiteX121" fmla="*/ 2082265 w 2156174"/>
                <a:gd name="connsiteY121" fmla="*/ 698780 h 1306115"/>
                <a:gd name="connsiteX122" fmla="*/ 2089409 w 2156174"/>
                <a:gd name="connsiteY122" fmla="*/ 701161 h 1306115"/>
                <a:gd name="connsiteX123" fmla="*/ 2094171 w 2156174"/>
                <a:gd name="connsiteY123" fmla="*/ 694018 h 1306115"/>
                <a:gd name="connsiteX124" fmla="*/ 2077502 w 2156174"/>
                <a:gd name="connsiteY124" fmla="*/ 684493 h 1306115"/>
                <a:gd name="connsiteX125" fmla="*/ 2096552 w 2156174"/>
                <a:gd name="connsiteY125" fmla="*/ 701161 h 1306115"/>
                <a:gd name="connsiteX126" fmla="*/ 2108459 w 2156174"/>
                <a:gd name="connsiteY126" fmla="*/ 715449 h 1306115"/>
                <a:gd name="connsiteX127" fmla="*/ 2117984 w 2156174"/>
                <a:gd name="connsiteY127" fmla="*/ 744024 h 1306115"/>
                <a:gd name="connsiteX128" fmla="*/ 2122746 w 2156174"/>
                <a:gd name="connsiteY128" fmla="*/ 758311 h 1306115"/>
                <a:gd name="connsiteX129" fmla="*/ 2125127 w 2156174"/>
                <a:gd name="connsiteY129" fmla="*/ 765455 h 1306115"/>
                <a:gd name="connsiteX130" fmla="*/ 2129890 w 2156174"/>
                <a:gd name="connsiteY130" fmla="*/ 772599 h 1306115"/>
                <a:gd name="connsiteX131" fmla="*/ 2122746 w 2156174"/>
                <a:gd name="connsiteY131" fmla="*/ 748786 h 1306115"/>
                <a:gd name="connsiteX132" fmla="*/ 2120365 w 2156174"/>
                <a:gd name="connsiteY132" fmla="*/ 741643 h 1306115"/>
                <a:gd name="connsiteX133" fmla="*/ 2117984 w 2156174"/>
                <a:gd name="connsiteY133" fmla="*/ 734499 h 1306115"/>
                <a:gd name="connsiteX134" fmla="*/ 2127509 w 2156174"/>
                <a:gd name="connsiteY134" fmla="*/ 748786 h 1306115"/>
                <a:gd name="connsiteX135" fmla="*/ 2132271 w 2156174"/>
                <a:gd name="connsiteY135" fmla="*/ 755930 h 1306115"/>
                <a:gd name="connsiteX136" fmla="*/ 2139415 w 2156174"/>
                <a:gd name="connsiteY136" fmla="*/ 770218 h 1306115"/>
                <a:gd name="connsiteX137" fmla="*/ 2146559 w 2156174"/>
                <a:gd name="connsiteY137" fmla="*/ 796411 h 1306115"/>
                <a:gd name="connsiteX138" fmla="*/ 2151321 w 2156174"/>
                <a:gd name="connsiteY138" fmla="*/ 827368 h 1306115"/>
                <a:gd name="connsiteX139" fmla="*/ 2146559 w 2156174"/>
                <a:gd name="connsiteY139" fmla="*/ 874993 h 1306115"/>
                <a:gd name="connsiteX140" fmla="*/ 2141796 w 2156174"/>
                <a:gd name="connsiteY140" fmla="*/ 882136 h 1306115"/>
                <a:gd name="connsiteX141" fmla="*/ 2141796 w 2156174"/>
                <a:gd name="connsiteY141" fmla="*/ 898805 h 1306115"/>
                <a:gd name="connsiteX142" fmla="*/ 2148940 w 2156174"/>
                <a:gd name="connsiteY142" fmla="*/ 901186 h 1306115"/>
                <a:gd name="connsiteX143" fmla="*/ 2151321 w 2156174"/>
                <a:gd name="connsiteY143" fmla="*/ 908330 h 1306115"/>
                <a:gd name="connsiteX144" fmla="*/ 2156084 w 2156174"/>
                <a:gd name="connsiteY144" fmla="*/ 915474 h 1306115"/>
                <a:gd name="connsiteX145" fmla="*/ 2151321 w 2156174"/>
                <a:gd name="connsiteY145" fmla="*/ 955955 h 1306115"/>
                <a:gd name="connsiteX146" fmla="*/ 2148940 w 2156174"/>
                <a:gd name="connsiteY146" fmla="*/ 986911 h 1306115"/>
                <a:gd name="connsiteX147" fmla="*/ 2144177 w 2156174"/>
                <a:gd name="connsiteY147" fmla="*/ 1001199 h 1306115"/>
                <a:gd name="connsiteX148" fmla="*/ 2141796 w 2156174"/>
                <a:gd name="connsiteY148" fmla="*/ 1008343 h 1306115"/>
                <a:gd name="connsiteX149" fmla="*/ 2137034 w 2156174"/>
                <a:gd name="connsiteY149" fmla="*/ 1015486 h 1306115"/>
                <a:gd name="connsiteX150" fmla="*/ 2134652 w 2156174"/>
                <a:gd name="connsiteY150" fmla="*/ 1022630 h 1306115"/>
                <a:gd name="connsiteX151" fmla="*/ 2129890 w 2156174"/>
                <a:gd name="connsiteY151" fmla="*/ 1029774 h 1306115"/>
                <a:gd name="connsiteX152" fmla="*/ 2127509 w 2156174"/>
                <a:gd name="connsiteY152" fmla="*/ 1036918 h 1306115"/>
                <a:gd name="connsiteX153" fmla="*/ 2117984 w 2156174"/>
                <a:gd name="connsiteY153" fmla="*/ 1051205 h 1306115"/>
                <a:gd name="connsiteX154" fmla="*/ 2113221 w 2156174"/>
                <a:gd name="connsiteY154" fmla="*/ 1065493 h 1306115"/>
                <a:gd name="connsiteX155" fmla="*/ 2117984 w 2156174"/>
                <a:gd name="connsiteY155" fmla="*/ 1082161 h 1306115"/>
                <a:gd name="connsiteX156" fmla="*/ 2137034 w 2156174"/>
                <a:gd name="connsiteY156" fmla="*/ 1098829 h 1306115"/>
                <a:gd name="connsiteX157" fmla="*/ 2120365 w 2156174"/>
                <a:gd name="connsiteY157" fmla="*/ 1158360 h 1306115"/>
                <a:gd name="connsiteX158" fmla="*/ 2082266 w 2156174"/>
                <a:gd name="connsiteY158" fmla="*/ 1232180 h 1306115"/>
                <a:gd name="connsiteX159" fmla="*/ 2072740 w 2156174"/>
                <a:gd name="connsiteY159" fmla="*/ 1270281 h 1306115"/>
                <a:gd name="connsiteX160" fmla="*/ 2017971 w 2156174"/>
                <a:gd name="connsiteY160" fmla="*/ 1305998 h 1306115"/>
                <a:gd name="connsiteX161" fmla="*/ 1929866 w 2156174"/>
                <a:gd name="connsiteY161" fmla="*/ 1263137 h 1306115"/>
                <a:gd name="connsiteX162" fmla="*/ 1886380 w 2156174"/>
                <a:gd name="connsiteY162" fmla="*/ 1241249 h 1306115"/>
                <a:gd name="connsiteX163" fmla="*/ 1841760 w 2156174"/>
                <a:gd name="connsiteY163" fmla="*/ 1241705 h 1306115"/>
                <a:gd name="connsiteX164" fmla="*/ 1767317 w 2156174"/>
                <a:gd name="connsiteY164" fmla="*/ 1215055 h 1306115"/>
                <a:gd name="connsiteX165" fmla="*/ 1672691 w 2156174"/>
                <a:gd name="connsiteY165" fmla="*/ 1155980 h 1306115"/>
                <a:gd name="connsiteX166" fmla="*/ 1610778 w 2156174"/>
                <a:gd name="connsiteY166" fmla="*/ 1144074 h 1306115"/>
                <a:gd name="connsiteX167" fmla="*/ 1494097 w 2156174"/>
                <a:gd name="connsiteY167" fmla="*/ 1172649 h 1306115"/>
                <a:gd name="connsiteX168" fmla="*/ 1348841 w 2156174"/>
                <a:gd name="connsiteY168" fmla="*/ 1184556 h 1306115"/>
                <a:gd name="connsiteX169" fmla="*/ 1384560 w 2156174"/>
                <a:gd name="connsiteY169" fmla="*/ 1082161 h 1306115"/>
                <a:gd name="connsiteX170" fmla="*/ 1401229 w 2156174"/>
                <a:gd name="connsiteY170" fmla="*/ 1065492 h 1306115"/>
                <a:gd name="connsiteX171" fmla="*/ 1450611 w 2156174"/>
                <a:gd name="connsiteY171" fmla="*/ 1091230 h 1306115"/>
                <a:gd name="connsiteX172" fmla="*/ 1522672 w 2156174"/>
                <a:gd name="connsiteY172" fmla="*/ 1065493 h 1306115"/>
                <a:gd name="connsiteX173" fmla="*/ 1532197 w 2156174"/>
                <a:gd name="connsiteY173" fmla="*/ 955955 h 1306115"/>
                <a:gd name="connsiteX174" fmla="*/ 998796 w 2156174"/>
                <a:gd name="connsiteY174" fmla="*/ 563049 h 1306115"/>
                <a:gd name="connsiteX175" fmla="*/ 598747 w 2156174"/>
                <a:gd name="connsiteY175" fmla="*/ 617816 h 1306115"/>
                <a:gd name="connsiteX176" fmla="*/ 601128 w 2156174"/>
                <a:gd name="connsiteY176" fmla="*/ 855943 h 1306115"/>
                <a:gd name="connsiteX177" fmla="*/ 758291 w 2156174"/>
                <a:gd name="connsiteY177" fmla="*/ 884518 h 1306115"/>
                <a:gd name="connsiteX178" fmla="*/ 791628 w 2156174"/>
                <a:gd name="connsiteY178" fmla="*/ 927380 h 1306115"/>
                <a:gd name="connsiteX179" fmla="*/ 803535 w 2156174"/>
                <a:gd name="connsiteY179" fmla="*/ 977386 h 1306115"/>
                <a:gd name="connsiteX180" fmla="*/ 786866 w 2156174"/>
                <a:gd name="connsiteY180" fmla="*/ 1039301 h 1306115"/>
                <a:gd name="connsiteX181" fmla="*/ 746385 w 2156174"/>
                <a:gd name="connsiteY181" fmla="*/ 1117880 h 1306115"/>
                <a:gd name="connsiteX182" fmla="*/ 636848 w 2156174"/>
                <a:gd name="connsiteY182" fmla="*/ 1117880 h 1306115"/>
                <a:gd name="connsiteX183" fmla="*/ 467778 w 2156174"/>
                <a:gd name="connsiteY183" fmla="*/ 1105974 h 1306115"/>
                <a:gd name="connsiteX184" fmla="*/ 386815 w 2156174"/>
                <a:gd name="connsiteY184" fmla="*/ 1077399 h 1306115"/>
                <a:gd name="connsiteX185" fmla="*/ 358241 w 2156174"/>
                <a:gd name="connsiteY185" fmla="*/ 1075018 h 1306115"/>
                <a:gd name="connsiteX186" fmla="*/ 308236 w 2156174"/>
                <a:gd name="connsiteY186" fmla="*/ 1053587 h 1306115"/>
                <a:gd name="connsiteX187" fmla="*/ 274897 w 2156174"/>
                <a:gd name="connsiteY187" fmla="*/ 1027393 h 1306115"/>
                <a:gd name="connsiteX188" fmla="*/ 208222 w 2156174"/>
                <a:gd name="connsiteY188" fmla="*/ 1005961 h 1306115"/>
                <a:gd name="connsiteX189" fmla="*/ 134404 w 2156174"/>
                <a:gd name="connsiteY189" fmla="*/ 953573 h 1306115"/>
                <a:gd name="connsiteX190" fmla="*/ 112973 w 2156174"/>
                <a:gd name="connsiteY190" fmla="*/ 865468 h 1306115"/>
                <a:gd name="connsiteX191" fmla="*/ 67729 w 2156174"/>
                <a:gd name="connsiteY191" fmla="*/ 836893 h 1306115"/>
                <a:gd name="connsiteX192" fmla="*/ 41535 w 2156174"/>
                <a:gd name="connsiteY192" fmla="*/ 765455 h 1306115"/>
                <a:gd name="connsiteX193" fmla="*/ 1053 w 2156174"/>
                <a:gd name="connsiteY193" fmla="*/ 717830 h 1306115"/>
                <a:gd name="connsiteX194" fmla="*/ 12960 w 2156174"/>
                <a:gd name="connsiteY194" fmla="*/ 663061 h 1306115"/>
                <a:gd name="connsiteX195" fmla="*/ 43917 w 2156174"/>
                <a:gd name="connsiteY195" fmla="*/ 598768 h 1306115"/>
                <a:gd name="connsiteX196" fmla="*/ 48679 w 2156174"/>
                <a:gd name="connsiteY196" fmla="*/ 553524 h 1306115"/>
                <a:gd name="connsiteX197" fmla="*/ 127261 w 2156174"/>
                <a:gd name="connsiteY197" fmla="*/ 424936 h 1306115"/>
                <a:gd name="connsiteX198" fmla="*/ 158217 w 2156174"/>
                <a:gd name="connsiteY198" fmla="*/ 339211 h 1306115"/>
                <a:gd name="connsiteX199" fmla="*/ 205842 w 2156174"/>
                <a:gd name="connsiteY199" fmla="*/ 286824 h 1306115"/>
                <a:gd name="connsiteX200" fmla="*/ 246322 w 2156174"/>
                <a:gd name="connsiteY200" fmla="*/ 263011 h 1306115"/>
                <a:gd name="connsiteX201" fmla="*/ 279660 w 2156174"/>
                <a:gd name="connsiteY201" fmla="*/ 255868 h 1306115"/>
                <a:gd name="connsiteX202" fmla="*/ 417773 w 2156174"/>
                <a:gd name="connsiteY202" fmla="*/ 158236 h 1306115"/>
                <a:gd name="connsiteX203" fmla="*/ 470161 w 2156174"/>
                <a:gd name="connsiteY203" fmla="*/ 132043 h 1306115"/>
                <a:gd name="connsiteX204" fmla="*/ 503498 w 2156174"/>
                <a:gd name="connsiteY204" fmla="*/ 112993 h 1306115"/>
                <a:gd name="connsiteX205" fmla="*/ 774961 w 2156174"/>
                <a:gd name="connsiteY205" fmla="*/ 41555 h 1306115"/>
                <a:gd name="connsiteX206" fmla="*/ 805916 w 2156174"/>
                <a:gd name="connsiteY206" fmla="*/ 24886 h 1306115"/>
                <a:gd name="connsiteX207" fmla="*/ 915454 w 2156174"/>
                <a:gd name="connsiteY207" fmla="*/ 20124 h 1306115"/>
                <a:gd name="connsiteX208" fmla="*/ 989272 w 2156174"/>
                <a:gd name="connsiteY208" fmla="*/ 1074 h 1306115"/>
                <a:gd name="connsiteX209" fmla="*/ 1096427 w 2156174"/>
                <a:gd name="connsiteY209" fmla="*/ 32030 h 1306115"/>
                <a:gd name="connsiteX0" fmla="*/ 1101190 w 2156174"/>
                <a:gd name="connsiteY0" fmla="*/ 34411 h 1306115"/>
                <a:gd name="connsiteX1" fmla="*/ 1117859 w 2156174"/>
                <a:gd name="connsiteY1" fmla="*/ 32030 h 1306115"/>
                <a:gd name="connsiteX2" fmla="*/ 1125002 w 2156174"/>
                <a:gd name="connsiteY2" fmla="*/ 29649 h 1306115"/>
                <a:gd name="connsiteX3" fmla="*/ 1136909 w 2156174"/>
                <a:gd name="connsiteY3" fmla="*/ 27268 h 1306115"/>
                <a:gd name="connsiteX4" fmla="*/ 1144052 w 2156174"/>
                <a:gd name="connsiteY4" fmla="*/ 24886 h 1306115"/>
                <a:gd name="connsiteX5" fmla="*/ 1151196 w 2156174"/>
                <a:gd name="connsiteY5" fmla="*/ 20124 h 1306115"/>
                <a:gd name="connsiteX6" fmla="*/ 1165484 w 2156174"/>
                <a:gd name="connsiteY6" fmla="*/ 17743 h 1306115"/>
                <a:gd name="connsiteX7" fmla="*/ 1198821 w 2156174"/>
                <a:gd name="connsiteY7" fmla="*/ 24886 h 1306115"/>
                <a:gd name="connsiteX8" fmla="*/ 1205965 w 2156174"/>
                <a:gd name="connsiteY8" fmla="*/ 27268 h 1306115"/>
                <a:gd name="connsiteX9" fmla="*/ 1227396 w 2156174"/>
                <a:gd name="connsiteY9" fmla="*/ 29649 h 1306115"/>
                <a:gd name="connsiteX10" fmla="*/ 1251209 w 2156174"/>
                <a:gd name="connsiteY10" fmla="*/ 34411 h 1306115"/>
                <a:gd name="connsiteX11" fmla="*/ 1265496 w 2156174"/>
                <a:gd name="connsiteY11" fmla="*/ 39174 h 1306115"/>
                <a:gd name="connsiteX12" fmla="*/ 1279784 w 2156174"/>
                <a:gd name="connsiteY12" fmla="*/ 43936 h 1306115"/>
                <a:gd name="connsiteX13" fmla="*/ 1286927 w 2156174"/>
                <a:gd name="connsiteY13" fmla="*/ 46318 h 1306115"/>
                <a:gd name="connsiteX14" fmla="*/ 1294071 w 2156174"/>
                <a:gd name="connsiteY14" fmla="*/ 48699 h 1306115"/>
                <a:gd name="connsiteX15" fmla="*/ 1301215 w 2156174"/>
                <a:gd name="connsiteY15" fmla="*/ 62986 h 1306115"/>
                <a:gd name="connsiteX16" fmla="*/ 1310740 w 2156174"/>
                <a:gd name="connsiteY16" fmla="*/ 84418 h 1306115"/>
                <a:gd name="connsiteX17" fmla="*/ 1313121 w 2156174"/>
                <a:gd name="connsiteY17" fmla="*/ 91561 h 1306115"/>
                <a:gd name="connsiteX18" fmla="*/ 1315502 w 2156174"/>
                <a:gd name="connsiteY18" fmla="*/ 101086 h 1306115"/>
                <a:gd name="connsiteX19" fmla="*/ 1313121 w 2156174"/>
                <a:gd name="connsiteY19" fmla="*/ 84418 h 1306115"/>
                <a:gd name="connsiteX20" fmla="*/ 1308359 w 2156174"/>
                <a:gd name="connsiteY20" fmla="*/ 70130 h 1306115"/>
                <a:gd name="connsiteX21" fmla="*/ 1310740 w 2156174"/>
                <a:gd name="connsiteY21" fmla="*/ 60605 h 1306115"/>
                <a:gd name="connsiteX22" fmla="*/ 1405990 w 2156174"/>
                <a:gd name="connsiteY22" fmla="*/ 67749 h 1306115"/>
                <a:gd name="connsiteX23" fmla="*/ 1427421 w 2156174"/>
                <a:gd name="connsiteY23" fmla="*/ 74893 h 1306115"/>
                <a:gd name="connsiteX24" fmla="*/ 1434565 w 2156174"/>
                <a:gd name="connsiteY24" fmla="*/ 77274 h 1306115"/>
                <a:gd name="connsiteX25" fmla="*/ 1441709 w 2156174"/>
                <a:gd name="connsiteY25" fmla="*/ 79655 h 1306115"/>
                <a:gd name="connsiteX26" fmla="*/ 1446471 w 2156174"/>
                <a:gd name="connsiteY26" fmla="*/ 86799 h 1306115"/>
                <a:gd name="connsiteX27" fmla="*/ 1453615 w 2156174"/>
                <a:gd name="connsiteY27" fmla="*/ 89180 h 1306115"/>
                <a:gd name="connsiteX28" fmla="*/ 1460759 w 2156174"/>
                <a:gd name="connsiteY28" fmla="*/ 93943 h 1306115"/>
                <a:gd name="connsiteX29" fmla="*/ 1465521 w 2156174"/>
                <a:gd name="connsiteY29" fmla="*/ 101086 h 1306115"/>
                <a:gd name="connsiteX30" fmla="*/ 1475046 w 2156174"/>
                <a:gd name="connsiteY30" fmla="*/ 122518 h 1306115"/>
                <a:gd name="connsiteX31" fmla="*/ 1494096 w 2156174"/>
                <a:gd name="connsiteY31" fmla="*/ 120136 h 1306115"/>
                <a:gd name="connsiteX32" fmla="*/ 1496477 w 2156174"/>
                <a:gd name="connsiteY32" fmla="*/ 112993 h 1306115"/>
                <a:gd name="connsiteX33" fmla="*/ 1503621 w 2156174"/>
                <a:gd name="connsiteY33" fmla="*/ 108230 h 1306115"/>
                <a:gd name="connsiteX34" fmla="*/ 1520290 w 2156174"/>
                <a:gd name="connsiteY34" fmla="*/ 110611 h 1306115"/>
                <a:gd name="connsiteX35" fmla="*/ 1548865 w 2156174"/>
                <a:gd name="connsiteY35" fmla="*/ 115374 h 1306115"/>
                <a:gd name="connsiteX36" fmla="*/ 1560771 w 2156174"/>
                <a:gd name="connsiteY36" fmla="*/ 124899 h 1306115"/>
                <a:gd name="connsiteX37" fmla="*/ 1572677 w 2156174"/>
                <a:gd name="connsiteY37" fmla="*/ 136805 h 1306115"/>
                <a:gd name="connsiteX38" fmla="*/ 1594109 w 2156174"/>
                <a:gd name="connsiteY38" fmla="*/ 146330 h 1306115"/>
                <a:gd name="connsiteX39" fmla="*/ 1601252 w 2156174"/>
                <a:gd name="connsiteY39" fmla="*/ 160618 h 1306115"/>
                <a:gd name="connsiteX40" fmla="*/ 1596490 w 2156174"/>
                <a:gd name="connsiteY40" fmla="*/ 179668 h 1306115"/>
                <a:gd name="connsiteX41" fmla="*/ 1594109 w 2156174"/>
                <a:gd name="connsiteY41" fmla="*/ 196336 h 1306115"/>
                <a:gd name="connsiteX42" fmla="*/ 1589346 w 2156174"/>
                <a:gd name="connsiteY42" fmla="*/ 224911 h 1306115"/>
                <a:gd name="connsiteX43" fmla="*/ 1594109 w 2156174"/>
                <a:gd name="connsiteY43" fmla="*/ 198718 h 1306115"/>
                <a:gd name="connsiteX44" fmla="*/ 1598871 w 2156174"/>
                <a:gd name="connsiteY44" fmla="*/ 191574 h 1306115"/>
                <a:gd name="connsiteX45" fmla="*/ 1606015 w 2156174"/>
                <a:gd name="connsiteY45" fmla="*/ 189193 h 1306115"/>
                <a:gd name="connsiteX46" fmla="*/ 1610777 w 2156174"/>
                <a:gd name="connsiteY46" fmla="*/ 182049 h 1306115"/>
                <a:gd name="connsiteX47" fmla="*/ 1625065 w 2156174"/>
                <a:gd name="connsiteY47" fmla="*/ 172524 h 1306115"/>
                <a:gd name="connsiteX48" fmla="*/ 1608396 w 2156174"/>
                <a:gd name="connsiteY48" fmla="*/ 170143 h 1306115"/>
                <a:gd name="connsiteX49" fmla="*/ 1622684 w 2156174"/>
                <a:gd name="connsiteY49" fmla="*/ 165380 h 1306115"/>
                <a:gd name="connsiteX50" fmla="*/ 1634590 w 2156174"/>
                <a:gd name="connsiteY50" fmla="*/ 167761 h 1306115"/>
                <a:gd name="connsiteX51" fmla="*/ 1641734 w 2156174"/>
                <a:gd name="connsiteY51" fmla="*/ 170143 h 1306115"/>
                <a:gd name="connsiteX52" fmla="*/ 1651259 w 2156174"/>
                <a:gd name="connsiteY52" fmla="*/ 179668 h 1306115"/>
                <a:gd name="connsiteX53" fmla="*/ 1660784 w 2156174"/>
                <a:gd name="connsiteY53" fmla="*/ 189193 h 1306115"/>
                <a:gd name="connsiteX54" fmla="*/ 1665546 w 2156174"/>
                <a:gd name="connsiteY54" fmla="*/ 196336 h 1306115"/>
                <a:gd name="connsiteX55" fmla="*/ 1679834 w 2156174"/>
                <a:gd name="connsiteY55" fmla="*/ 210624 h 1306115"/>
                <a:gd name="connsiteX56" fmla="*/ 1682215 w 2156174"/>
                <a:gd name="connsiteY56" fmla="*/ 217768 h 1306115"/>
                <a:gd name="connsiteX57" fmla="*/ 1686977 w 2156174"/>
                <a:gd name="connsiteY57" fmla="*/ 241580 h 1306115"/>
                <a:gd name="connsiteX58" fmla="*/ 1694121 w 2156174"/>
                <a:gd name="connsiteY58" fmla="*/ 239199 h 1306115"/>
                <a:gd name="connsiteX59" fmla="*/ 1698884 w 2156174"/>
                <a:gd name="connsiteY59" fmla="*/ 224911 h 1306115"/>
                <a:gd name="connsiteX60" fmla="*/ 1706027 w 2156174"/>
                <a:gd name="connsiteY60" fmla="*/ 210624 h 1306115"/>
                <a:gd name="connsiteX61" fmla="*/ 1729840 w 2156174"/>
                <a:gd name="connsiteY61" fmla="*/ 215386 h 1306115"/>
                <a:gd name="connsiteX62" fmla="*/ 1736984 w 2156174"/>
                <a:gd name="connsiteY62" fmla="*/ 220149 h 1306115"/>
                <a:gd name="connsiteX63" fmla="*/ 1751271 w 2156174"/>
                <a:gd name="connsiteY63" fmla="*/ 224911 h 1306115"/>
                <a:gd name="connsiteX64" fmla="*/ 1756034 w 2156174"/>
                <a:gd name="connsiteY64" fmla="*/ 232055 h 1306115"/>
                <a:gd name="connsiteX65" fmla="*/ 1763177 w 2156174"/>
                <a:gd name="connsiteY65" fmla="*/ 234436 h 1306115"/>
                <a:gd name="connsiteX66" fmla="*/ 1770321 w 2156174"/>
                <a:gd name="connsiteY66" fmla="*/ 239199 h 1306115"/>
                <a:gd name="connsiteX67" fmla="*/ 1779846 w 2156174"/>
                <a:gd name="connsiteY67" fmla="*/ 248724 h 1306115"/>
                <a:gd name="connsiteX68" fmla="*/ 1791752 w 2156174"/>
                <a:gd name="connsiteY68" fmla="*/ 258249 h 1306115"/>
                <a:gd name="connsiteX69" fmla="*/ 1801277 w 2156174"/>
                <a:gd name="connsiteY69" fmla="*/ 272536 h 1306115"/>
                <a:gd name="connsiteX70" fmla="*/ 1808421 w 2156174"/>
                <a:gd name="connsiteY70" fmla="*/ 293968 h 1306115"/>
                <a:gd name="connsiteX71" fmla="*/ 1810802 w 2156174"/>
                <a:gd name="connsiteY71" fmla="*/ 301111 h 1306115"/>
                <a:gd name="connsiteX72" fmla="*/ 1813184 w 2156174"/>
                <a:gd name="connsiteY72" fmla="*/ 308255 h 1306115"/>
                <a:gd name="connsiteX73" fmla="*/ 1834615 w 2156174"/>
                <a:gd name="connsiteY73" fmla="*/ 305874 h 1306115"/>
                <a:gd name="connsiteX74" fmla="*/ 1841759 w 2156174"/>
                <a:gd name="connsiteY74" fmla="*/ 303493 h 1306115"/>
                <a:gd name="connsiteX75" fmla="*/ 1846521 w 2156174"/>
                <a:gd name="connsiteY75" fmla="*/ 296349 h 1306115"/>
                <a:gd name="connsiteX76" fmla="*/ 1863190 w 2156174"/>
                <a:gd name="connsiteY76" fmla="*/ 303493 h 1306115"/>
                <a:gd name="connsiteX77" fmla="*/ 1879859 w 2156174"/>
                <a:gd name="connsiteY77" fmla="*/ 322543 h 1306115"/>
                <a:gd name="connsiteX78" fmla="*/ 1887002 w 2156174"/>
                <a:gd name="connsiteY78" fmla="*/ 336830 h 1306115"/>
                <a:gd name="connsiteX79" fmla="*/ 1889384 w 2156174"/>
                <a:gd name="connsiteY79" fmla="*/ 343974 h 1306115"/>
                <a:gd name="connsiteX80" fmla="*/ 1894146 w 2156174"/>
                <a:gd name="connsiteY80" fmla="*/ 351118 h 1306115"/>
                <a:gd name="connsiteX81" fmla="*/ 1898909 w 2156174"/>
                <a:gd name="connsiteY81" fmla="*/ 365405 h 1306115"/>
                <a:gd name="connsiteX82" fmla="*/ 1903671 w 2156174"/>
                <a:gd name="connsiteY82" fmla="*/ 372549 h 1306115"/>
                <a:gd name="connsiteX83" fmla="*/ 1906052 w 2156174"/>
                <a:gd name="connsiteY83" fmla="*/ 379693 h 1306115"/>
                <a:gd name="connsiteX84" fmla="*/ 1917959 w 2156174"/>
                <a:gd name="connsiteY84" fmla="*/ 391599 h 1306115"/>
                <a:gd name="connsiteX85" fmla="*/ 1948915 w 2156174"/>
                <a:gd name="connsiteY85" fmla="*/ 393980 h 1306115"/>
                <a:gd name="connsiteX86" fmla="*/ 1956059 w 2156174"/>
                <a:gd name="connsiteY86" fmla="*/ 396361 h 1306115"/>
                <a:gd name="connsiteX87" fmla="*/ 1960821 w 2156174"/>
                <a:gd name="connsiteY87" fmla="*/ 403505 h 1306115"/>
                <a:gd name="connsiteX88" fmla="*/ 1967965 w 2156174"/>
                <a:gd name="connsiteY88" fmla="*/ 408268 h 1306115"/>
                <a:gd name="connsiteX89" fmla="*/ 1977490 w 2156174"/>
                <a:gd name="connsiteY89" fmla="*/ 420174 h 1306115"/>
                <a:gd name="connsiteX90" fmla="*/ 1987015 w 2156174"/>
                <a:gd name="connsiteY90" fmla="*/ 434461 h 1306115"/>
                <a:gd name="connsiteX91" fmla="*/ 1991777 w 2156174"/>
                <a:gd name="connsiteY91" fmla="*/ 451130 h 1306115"/>
                <a:gd name="connsiteX92" fmla="*/ 1987015 w 2156174"/>
                <a:gd name="connsiteY92" fmla="*/ 486849 h 1306115"/>
                <a:gd name="connsiteX93" fmla="*/ 1982252 w 2156174"/>
                <a:gd name="connsiteY93" fmla="*/ 493993 h 1306115"/>
                <a:gd name="connsiteX94" fmla="*/ 1979871 w 2156174"/>
                <a:gd name="connsiteY94" fmla="*/ 501136 h 1306115"/>
                <a:gd name="connsiteX95" fmla="*/ 2001302 w 2156174"/>
                <a:gd name="connsiteY95" fmla="*/ 493993 h 1306115"/>
                <a:gd name="connsiteX96" fmla="*/ 2006065 w 2156174"/>
                <a:gd name="connsiteY96" fmla="*/ 486849 h 1306115"/>
                <a:gd name="connsiteX97" fmla="*/ 2037021 w 2156174"/>
                <a:gd name="connsiteY97" fmla="*/ 491611 h 1306115"/>
                <a:gd name="connsiteX98" fmla="*/ 2044165 w 2156174"/>
                <a:gd name="connsiteY98" fmla="*/ 522568 h 1306115"/>
                <a:gd name="connsiteX99" fmla="*/ 2048927 w 2156174"/>
                <a:gd name="connsiteY99" fmla="*/ 536855 h 1306115"/>
                <a:gd name="connsiteX100" fmla="*/ 2051309 w 2156174"/>
                <a:gd name="connsiteY100" fmla="*/ 582099 h 1306115"/>
                <a:gd name="connsiteX101" fmla="*/ 2053690 w 2156174"/>
                <a:gd name="connsiteY101" fmla="*/ 589243 h 1306115"/>
                <a:gd name="connsiteX102" fmla="*/ 2067977 w 2156174"/>
                <a:gd name="connsiteY102" fmla="*/ 603530 h 1306115"/>
                <a:gd name="connsiteX103" fmla="*/ 2072740 w 2156174"/>
                <a:gd name="connsiteY103" fmla="*/ 617818 h 1306115"/>
                <a:gd name="connsiteX104" fmla="*/ 2075121 w 2156174"/>
                <a:gd name="connsiteY104" fmla="*/ 624961 h 1306115"/>
                <a:gd name="connsiteX105" fmla="*/ 2079884 w 2156174"/>
                <a:gd name="connsiteY105" fmla="*/ 646393 h 1306115"/>
                <a:gd name="connsiteX106" fmla="*/ 2077502 w 2156174"/>
                <a:gd name="connsiteY106" fmla="*/ 620199 h 1306115"/>
                <a:gd name="connsiteX107" fmla="*/ 2070359 w 2156174"/>
                <a:gd name="connsiteY107" fmla="*/ 617818 h 1306115"/>
                <a:gd name="connsiteX108" fmla="*/ 2067977 w 2156174"/>
                <a:gd name="connsiteY108" fmla="*/ 610674 h 1306115"/>
                <a:gd name="connsiteX109" fmla="*/ 2058452 w 2156174"/>
                <a:gd name="connsiteY109" fmla="*/ 596386 h 1306115"/>
                <a:gd name="connsiteX110" fmla="*/ 2063215 w 2156174"/>
                <a:gd name="connsiteY110" fmla="*/ 603530 h 1306115"/>
                <a:gd name="connsiteX111" fmla="*/ 2075121 w 2156174"/>
                <a:gd name="connsiteY111" fmla="*/ 615436 h 1306115"/>
                <a:gd name="connsiteX112" fmla="*/ 2084646 w 2156174"/>
                <a:gd name="connsiteY112" fmla="*/ 629724 h 1306115"/>
                <a:gd name="connsiteX113" fmla="*/ 2087027 w 2156174"/>
                <a:gd name="connsiteY113" fmla="*/ 636868 h 1306115"/>
                <a:gd name="connsiteX114" fmla="*/ 2091790 w 2156174"/>
                <a:gd name="connsiteY114" fmla="*/ 644011 h 1306115"/>
                <a:gd name="connsiteX115" fmla="*/ 2089409 w 2156174"/>
                <a:gd name="connsiteY115" fmla="*/ 663061 h 1306115"/>
                <a:gd name="connsiteX116" fmla="*/ 2087027 w 2156174"/>
                <a:gd name="connsiteY116" fmla="*/ 670205 h 1306115"/>
                <a:gd name="connsiteX117" fmla="*/ 2072740 w 2156174"/>
                <a:gd name="connsiteY117" fmla="*/ 677349 h 1306115"/>
                <a:gd name="connsiteX118" fmla="*/ 2065596 w 2156174"/>
                <a:gd name="connsiteY118" fmla="*/ 682111 h 1306115"/>
                <a:gd name="connsiteX119" fmla="*/ 2060834 w 2156174"/>
                <a:gd name="connsiteY119" fmla="*/ 689255 h 1306115"/>
                <a:gd name="connsiteX120" fmla="*/ 2067977 w 2156174"/>
                <a:gd name="connsiteY120" fmla="*/ 694018 h 1306115"/>
                <a:gd name="connsiteX121" fmla="*/ 2082265 w 2156174"/>
                <a:gd name="connsiteY121" fmla="*/ 698780 h 1306115"/>
                <a:gd name="connsiteX122" fmla="*/ 2089409 w 2156174"/>
                <a:gd name="connsiteY122" fmla="*/ 701161 h 1306115"/>
                <a:gd name="connsiteX123" fmla="*/ 2094171 w 2156174"/>
                <a:gd name="connsiteY123" fmla="*/ 694018 h 1306115"/>
                <a:gd name="connsiteX124" fmla="*/ 2077502 w 2156174"/>
                <a:gd name="connsiteY124" fmla="*/ 684493 h 1306115"/>
                <a:gd name="connsiteX125" fmla="*/ 2096552 w 2156174"/>
                <a:gd name="connsiteY125" fmla="*/ 701161 h 1306115"/>
                <a:gd name="connsiteX126" fmla="*/ 2108459 w 2156174"/>
                <a:gd name="connsiteY126" fmla="*/ 715449 h 1306115"/>
                <a:gd name="connsiteX127" fmla="*/ 2117984 w 2156174"/>
                <a:gd name="connsiteY127" fmla="*/ 744024 h 1306115"/>
                <a:gd name="connsiteX128" fmla="*/ 2122746 w 2156174"/>
                <a:gd name="connsiteY128" fmla="*/ 758311 h 1306115"/>
                <a:gd name="connsiteX129" fmla="*/ 2125127 w 2156174"/>
                <a:gd name="connsiteY129" fmla="*/ 765455 h 1306115"/>
                <a:gd name="connsiteX130" fmla="*/ 2129890 w 2156174"/>
                <a:gd name="connsiteY130" fmla="*/ 772599 h 1306115"/>
                <a:gd name="connsiteX131" fmla="*/ 2122746 w 2156174"/>
                <a:gd name="connsiteY131" fmla="*/ 748786 h 1306115"/>
                <a:gd name="connsiteX132" fmla="*/ 2120365 w 2156174"/>
                <a:gd name="connsiteY132" fmla="*/ 741643 h 1306115"/>
                <a:gd name="connsiteX133" fmla="*/ 2117984 w 2156174"/>
                <a:gd name="connsiteY133" fmla="*/ 734499 h 1306115"/>
                <a:gd name="connsiteX134" fmla="*/ 2127509 w 2156174"/>
                <a:gd name="connsiteY134" fmla="*/ 748786 h 1306115"/>
                <a:gd name="connsiteX135" fmla="*/ 2132271 w 2156174"/>
                <a:gd name="connsiteY135" fmla="*/ 755930 h 1306115"/>
                <a:gd name="connsiteX136" fmla="*/ 2139415 w 2156174"/>
                <a:gd name="connsiteY136" fmla="*/ 770218 h 1306115"/>
                <a:gd name="connsiteX137" fmla="*/ 2146559 w 2156174"/>
                <a:gd name="connsiteY137" fmla="*/ 796411 h 1306115"/>
                <a:gd name="connsiteX138" fmla="*/ 2151321 w 2156174"/>
                <a:gd name="connsiteY138" fmla="*/ 827368 h 1306115"/>
                <a:gd name="connsiteX139" fmla="*/ 2146559 w 2156174"/>
                <a:gd name="connsiteY139" fmla="*/ 874993 h 1306115"/>
                <a:gd name="connsiteX140" fmla="*/ 2141796 w 2156174"/>
                <a:gd name="connsiteY140" fmla="*/ 882136 h 1306115"/>
                <a:gd name="connsiteX141" fmla="*/ 2141796 w 2156174"/>
                <a:gd name="connsiteY141" fmla="*/ 898805 h 1306115"/>
                <a:gd name="connsiteX142" fmla="*/ 2148940 w 2156174"/>
                <a:gd name="connsiteY142" fmla="*/ 901186 h 1306115"/>
                <a:gd name="connsiteX143" fmla="*/ 2151321 w 2156174"/>
                <a:gd name="connsiteY143" fmla="*/ 908330 h 1306115"/>
                <a:gd name="connsiteX144" fmla="*/ 2156084 w 2156174"/>
                <a:gd name="connsiteY144" fmla="*/ 915474 h 1306115"/>
                <a:gd name="connsiteX145" fmla="*/ 2151321 w 2156174"/>
                <a:gd name="connsiteY145" fmla="*/ 955955 h 1306115"/>
                <a:gd name="connsiteX146" fmla="*/ 2148940 w 2156174"/>
                <a:gd name="connsiteY146" fmla="*/ 986911 h 1306115"/>
                <a:gd name="connsiteX147" fmla="*/ 2144177 w 2156174"/>
                <a:gd name="connsiteY147" fmla="*/ 1001199 h 1306115"/>
                <a:gd name="connsiteX148" fmla="*/ 2141796 w 2156174"/>
                <a:gd name="connsiteY148" fmla="*/ 1008343 h 1306115"/>
                <a:gd name="connsiteX149" fmla="*/ 2137034 w 2156174"/>
                <a:gd name="connsiteY149" fmla="*/ 1015486 h 1306115"/>
                <a:gd name="connsiteX150" fmla="*/ 2134652 w 2156174"/>
                <a:gd name="connsiteY150" fmla="*/ 1022630 h 1306115"/>
                <a:gd name="connsiteX151" fmla="*/ 2129890 w 2156174"/>
                <a:gd name="connsiteY151" fmla="*/ 1029774 h 1306115"/>
                <a:gd name="connsiteX152" fmla="*/ 2127509 w 2156174"/>
                <a:gd name="connsiteY152" fmla="*/ 1036918 h 1306115"/>
                <a:gd name="connsiteX153" fmla="*/ 2117984 w 2156174"/>
                <a:gd name="connsiteY153" fmla="*/ 1051205 h 1306115"/>
                <a:gd name="connsiteX154" fmla="*/ 2113221 w 2156174"/>
                <a:gd name="connsiteY154" fmla="*/ 1065493 h 1306115"/>
                <a:gd name="connsiteX155" fmla="*/ 2117984 w 2156174"/>
                <a:gd name="connsiteY155" fmla="*/ 1082161 h 1306115"/>
                <a:gd name="connsiteX156" fmla="*/ 2137034 w 2156174"/>
                <a:gd name="connsiteY156" fmla="*/ 1098829 h 1306115"/>
                <a:gd name="connsiteX157" fmla="*/ 2120365 w 2156174"/>
                <a:gd name="connsiteY157" fmla="*/ 1158360 h 1306115"/>
                <a:gd name="connsiteX158" fmla="*/ 2082266 w 2156174"/>
                <a:gd name="connsiteY158" fmla="*/ 1232180 h 1306115"/>
                <a:gd name="connsiteX159" fmla="*/ 2072740 w 2156174"/>
                <a:gd name="connsiteY159" fmla="*/ 1270281 h 1306115"/>
                <a:gd name="connsiteX160" fmla="*/ 2017971 w 2156174"/>
                <a:gd name="connsiteY160" fmla="*/ 1305998 h 1306115"/>
                <a:gd name="connsiteX161" fmla="*/ 1929866 w 2156174"/>
                <a:gd name="connsiteY161" fmla="*/ 1263137 h 1306115"/>
                <a:gd name="connsiteX162" fmla="*/ 1886380 w 2156174"/>
                <a:gd name="connsiteY162" fmla="*/ 1241249 h 1306115"/>
                <a:gd name="connsiteX163" fmla="*/ 1841760 w 2156174"/>
                <a:gd name="connsiteY163" fmla="*/ 1241705 h 1306115"/>
                <a:gd name="connsiteX164" fmla="*/ 1767317 w 2156174"/>
                <a:gd name="connsiteY164" fmla="*/ 1215055 h 1306115"/>
                <a:gd name="connsiteX165" fmla="*/ 1672691 w 2156174"/>
                <a:gd name="connsiteY165" fmla="*/ 1155980 h 1306115"/>
                <a:gd name="connsiteX166" fmla="*/ 1610778 w 2156174"/>
                <a:gd name="connsiteY166" fmla="*/ 1144074 h 1306115"/>
                <a:gd name="connsiteX167" fmla="*/ 1494097 w 2156174"/>
                <a:gd name="connsiteY167" fmla="*/ 1172649 h 1306115"/>
                <a:gd name="connsiteX168" fmla="*/ 1348841 w 2156174"/>
                <a:gd name="connsiteY168" fmla="*/ 1184556 h 1306115"/>
                <a:gd name="connsiteX169" fmla="*/ 1384560 w 2156174"/>
                <a:gd name="connsiteY169" fmla="*/ 1082161 h 1306115"/>
                <a:gd name="connsiteX170" fmla="*/ 1401229 w 2156174"/>
                <a:gd name="connsiteY170" fmla="*/ 1065492 h 1306115"/>
                <a:gd name="connsiteX171" fmla="*/ 1450611 w 2156174"/>
                <a:gd name="connsiteY171" fmla="*/ 1091230 h 1306115"/>
                <a:gd name="connsiteX172" fmla="*/ 1522672 w 2156174"/>
                <a:gd name="connsiteY172" fmla="*/ 1065493 h 1306115"/>
                <a:gd name="connsiteX173" fmla="*/ 1532197 w 2156174"/>
                <a:gd name="connsiteY173" fmla="*/ 955955 h 1306115"/>
                <a:gd name="connsiteX174" fmla="*/ 998796 w 2156174"/>
                <a:gd name="connsiteY174" fmla="*/ 563049 h 1306115"/>
                <a:gd name="connsiteX175" fmla="*/ 598747 w 2156174"/>
                <a:gd name="connsiteY175" fmla="*/ 617816 h 1306115"/>
                <a:gd name="connsiteX176" fmla="*/ 601128 w 2156174"/>
                <a:gd name="connsiteY176" fmla="*/ 855943 h 1306115"/>
                <a:gd name="connsiteX177" fmla="*/ 758291 w 2156174"/>
                <a:gd name="connsiteY177" fmla="*/ 884518 h 1306115"/>
                <a:gd name="connsiteX178" fmla="*/ 791628 w 2156174"/>
                <a:gd name="connsiteY178" fmla="*/ 927380 h 1306115"/>
                <a:gd name="connsiteX179" fmla="*/ 803535 w 2156174"/>
                <a:gd name="connsiteY179" fmla="*/ 977386 h 1306115"/>
                <a:gd name="connsiteX180" fmla="*/ 786866 w 2156174"/>
                <a:gd name="connsiteY180" fmla="*/ 1039301 h 1306115"/>
                <a:gd name="connsiteX181" fmla="*/ 741622 w 2156174"/>
                <a:gd name="connsiteY181" fmla="*/ 1113118 h 1306115"/>
                <a:gd name="connsiteX182" fmla="*/ 636848 w 2156174"/>
                <a:gd name="connsiteY182" fmla="*/ 1117880 h 1306115"/>
                <a:gd name="connsiteX183" fmla="*/ 467778 w 2156174"/>
                <a:gd name="connsiteY183" fmla="*/ 1105974 h 1306115"/>
                <a:gd name="connsiteX184" fmla="*/ 386815 w 2156174"/>
                <a:gd name="connsiteY184" fmla="*/ 1077399 h 1306115"/>
                <a:gd name="connsiteX185" fmla="*/ 358241 w 2156174"/>
                <a:gd name="connsiteY185" fmla="*/ 1075018 h 1306115"/>
                <a:gd name="connsiteX186" fmla="*/ 308236 w 2156174"/>
                <a:gd name="connsiteY186" fmla="*/ 1053587 h 1306115"/>
                <a:gd name="connsiteX187" fmla="*/ 274897 w 2156174"/>
                <a:gd name="connsiteY187" fmla="*/ 1027393 h 1306115"/>
                <a:gd name="connsiteX188" fmla="*/ 208222 w 2156174"/>
                <a:gd name="connsiteY188" fmla="*/ 1005961 h 1306115"/>
                <a:gd name="connsiteX189" fmla="*/ 134404 w 2156174"/>
                <a:gd name="connsiteY189" fmla="*/ 953573 h 1306115"/>
                <a:gd name="connsiteX190" fmla="*/ 112973 w 2156174"/>
                <a:gd name="connsiteY190" fmla="*/ 865468 h 1306115"/>
                <a:gd name="connsiteX191" fmla="*/ 67729 w 2156174"/>
                <a:gd name="connsiteY191" fmla="*/ 836893 h 1306115"/>
                <a:gd name="connsiteX192" fmla="*/ 41535 w 2156174"/>
                <a:gd name="connsiteY192" fmla="*/ 765455 h 1306115"/>
                <a:gd name="connsiteX193" fmla="*/ 1053 w 2156174"/>
                <a:gd name="connsiteY193" fmla="*/ 717830 h 1306115"/>
                <a:gd name="connsiteX194" fmla="*/ 12960 w 2156174"/>
                <a:gd name="connsiteY194" fmla="*/ 663061 h 1306115"/>
                <a:gd name="connsiteX195" fmla="*/ 43917 w 2156174"/>
                <a:gd name="connsiteY195" fmla="*/ 598768 h 1306115"/>
                <a:gd name="connsiteX196" fmla="*/ 48679 w 2156174"/>
                <a:gd name="connsiteY196" fmla="*/ 553524 h 1306115"/>
                <a:gd name="connsiteX197" fmla="*/ 127261 w 2156174"/>
                <a:gd name="connsiteY197" fmla="*/ 424936 h 1306115"/>
                <a:gd name="connsiteX198" fmla="*/ 158217 w 2156174"/>
                <a:gd name="connsiteY198" fmla="*/ 339211 h 1306115"/>
                <a:gd name="connsiteX199" fmla="*/ 205842 w 2156174"/>
                <a:gd name="connsiteY199" fmla="*/ 286824 h 1306115"/>
                <a:gd name="connsiteX200" fmla="*/ 246322 w 2156174"/>
                <a:gd name="connsiteY200" fmla="*/ 263011 h 1306115"/>
                <a:gd name="connsiteX201" fmla="*/ 279660 w 2156174"/>
                <a:gd name="connsiteY201" fmla="*/ 255868 h 1306115"/>
                <a:gd name="connsiteX202" fmla="*/ 417773 w 2156174"/>
                <a:gd name="connsiteY202" fmla="*/ 158236 h 1306115"/>
                <a:gd name="connsiteX203" fmla="*/ 470161 w 2156174"/>
                <a:gd name="connsiteY203" fmla="*/ 132043 h 1306115"/>
                <a:gd name="connsiteX204" fmla="*/ 503498 w 2156174"/>
                <a:gd name="connsiteY204" fmla="*/ 112993 h 1306115"/>
                <a:gd name="connsiteX205" fmla="*/ 774961 w 2156174"/>
                <a:gd name="connsiteY205" fmla="*/ 41555 h 1306115"/>
                <a:gd name="connsiteX206" fmla="*/ 805916 w 2156174"/>
                <a:gd name="connsiteY206" fmla="*/ 24886 h 1306115"/>
                <a:gd name="connsiteX207" fmla="*/ 915454 w 2156174"/>
                <a:gd name="connsiteY207" fmla="*/ 20124 h 1306115"/>
                <a:gd name="connsiteX208" fmla="*/ 989272 w 2156174"/>
                <a:gd name="connsiteY208" fmla="*/ 1074 h 1306115"/>
                <a:gd name="connsiteX209" fmla="*/ 1096427 w 2156174"/>
                <a:gd name="connsiteY209" fmla="*/ 32030 h 1306115"/>
                <a:gd name="connsiteX0" fmla="*/ 1101190 w 2156174"/>
                <a:gd name="connsiteY0" fmla="*/ 34411 h 1306115"/>
                <a:gd name="connsiteX1" fmla="*/ 1117859 w 2156174"/>
                <a:gd name="connsiteY1" fmla="*/ 32030 h 1306115"/>
                <a:gd name="connsiteX2" fmla="*/ 1125002 w 2156174"/>
                <a:gd name="connsiteY2" fmla="*/ 29649 h 1306115"/>
                <a:gd name="connsiteX3" fmla="*/ 1136909 w 2156174"/>
                <a:gd name="connsiteY3" fmla="*/ 27268 h 1306115"/>
                <a:gd name="connsiteX4" fmla="*/ 1144052 w 2156174"/>
                <a:gd name="connsiteY4" fmla="*/ 24886 h 1306115"/>
                <a:gd name="connsiteX5" fmla="*/ 1151196 w 2156174"/>
                <a:gd name="connsiteY5" fmla="*/ 20124 h 1306115"/>
                <a:gd name="connsiteX6" fmla="*/ 1165484 w 2156174"/>
                <a:gd name="connsiteY6" fmla="*/ 17743 h 1306115"/>
                <a:gd name="connsiteX7" fmla="*/ 1198821 w 2156174"/>
                <a:gd name="connsiteY7" fmla="*/ 24886 h 1306115"/>
                <a:gd name="connsiteX8" fmla="*/ 1205965 w 2156174"/>
                <a:gd name="connsiteY8" fmla="*/ 27268 h 1306115"/>
                <a:gd name="connsiteX9" fmla="*/ 1227396 w 2156174"/>
                <a:gd name="connsiteY9" fmla="*/ 29649 h 1306115"/>
                <a:gd name="connsiteX10" fmla="*/ 1251209 w 2156174"/>
                <a:gd name="connsiteY10" fmla="*/ 34411 h 1306115"/>
                <a:gd name="connsiteX11" fmla="*/ 1265496 w 2156174"/>
                <a:gd name="connsiteY11" fmla="*/ 39174 h 1306115"/>
                <a:gd name="connsiteX12" fmla="*/ 1279784 w 2156174"/>
                <a:gd name="connsiteY12" fmla="*/ 43936 h 1306115"/>
                <a:gd name="connsiteX13" fmla="*/ 1286927 w 2156174"/>
                <a:gd name="connsiteY13" fmla="*/ 46318 h 1306115"/>
                <a:gd name="connsiteX14" fmla="*/ 1294071 w 2156174"/>
                <a:gd name="connsiteY14" fmla="*/ 48699 h 1306115"/>
                <a:gd name="connsiteX15" fmla="*/ 1301215 w 2156174"/>
                <a:gd name="connsiteY15" fmla="*/ 62986 h 1306115"/>
                <a:gd name="connsiteX16" fmla="*/ 1310740 w 2156174"/>
                <a:gd name="connsiteY16" fmla="*/ 84418 h 1306115"/>
                <a:gd name="connsiteX17" fmla="*/ 1313121 w 2156174"/>
                <a:gd name="connsiteY17" fmla="*/ 91561 h 1306115"/>
                <a:gd name="connsiteX18" fmla="*/ 1315502 w 2156174"/>
                <a:gd name="connsiteY18" fmla="*/ 101086 h 1306115"/>
                <a:gd name="connsiteX19" fmla="*/ 1313121 w 2156174"/>
                <a:gd name="connsiteY19" fmla="*/ 84418 h 1306115"/>
                <a:gd name="connsiteX20" fmla="*/ 1308359 w 2156174"/>
                <a:gd name="connsiteY20" fmla="*/ 70130 h 1306115"/>
                <a:gd name="connsiteX21" fmla="*/ 1310740 w 2156174"/>
                <a:gd name="connsiteY21" fmla="*/ 60605 h 1306115"/>
                <a:gd name="connsiteX22" fmla="*/ 1405990 w 2156174"/>
                <a:gd name="connsiteY22" fmla="*/ 67749 h 1306115"/>
                <a:gd name="connsiteX23" fmla="*/ 1427421 w 2156174"/>
                <a:gd name="connsiteY23" fmla="*/ 74893 h 1306115"/>
                <a:gd name="connsiteX24" fmla="*/ 1434565 w 2156174"/>
                <a:gd name="connsiteY24" fmla="*/ 77274 h 1306115"/>
                <a:gd name="connsiteX25" fmla="*/ 1441709 w 2156174"/>
                <a:gd name="connsiteY25" fmla="*/ 79655 h 1306115"/>
                <a:gd name="connsiteX26" fmla="*/ 1446471 w 2156174"/>
                <a:gd name="connsiteY26" fmla="*/ 86799 h 1306115"/>
                <a:gd name="connsiteX27" fmla="*/ 1453615 w 2156174"/>
                <a:gd name="connsiteY27" fmla="*/ 89180 h 1306115"/>
                <a:gd name="connsiteX28" fmla="*/ 1460759 w 2156174"/>
                <a:gd name="connsiteY28" fmla="*/ 93943 h 1306115"/>
                <a:gd name="connsiteX29" fmla="*/ 1465521 w 2156174"/>
                <a:gd name="connsiteY29" fmla="*/ 101086 h 1306115"/>
                <a:gd name="connsiteX30" fmla="*/ 1475046 w 2156174"/>
                <a:gd name="connsiteY30" fmla="*/ 122518 h 1306115"/>
                <a:gd name="connsiteX31" fmla="*/ 1494096 w 2156174"/>
                <a:gd name="connsiteY31" fmla="*/ 120136 h 1306115"/>
                <a:gd name="connsiteX32" fmla="*/ 1496477 w 2156174"/>
                <a:gd name="connsiteY32" fmla="*/ 112993 h 1306115"/>
                <a:gd name="connsiteX33" fmla="*/ 1503621 w 2156174"/>
                <a:gd name="connsiteY33" fmla="*/ 108230 h 1306115"/>
                <a:gd name="connsiteX34" fmla="*/ 1520290 w 2156174"/>
                <a:gd name="connsiteY34" fmla="*/ 110611 h 1306115"/>
                <a:gd name="connsiteX35" fmla="*/ 1548865 w 2156174"/>
                <a:gd name="connsiteY35" fmla="*/ 115374 h 1306115"/>
                <a:gd name="connsiteX36" fmla="*/ 1560771 w 2156174"/>
                <a:gd name="connsiteY36" fmla="*/ 124899 h 1306115"/>
                <a:gd name="connsiteX37" fmla="*/ 1572677 w 2156174"/>
                <a:gd name="connsiteY37" fmla="*/ 136805 h 1306115"/>
                <a:gd name="connsiteX38" fmla="*/ 1594109 w 2156174"/>
                <a:gd name="connsiteY38" fmla="*/ 146330 h 1306115"/>
                <a:gd name="connsiteX39" fmla="*/ 1601252 w 2156174"/>
                <a:gd name="connsiteY39" fmla="*/ 160618 h 1306115"/>
                <a:gd name="connsiteX40" fmla="*/ 1596490 w 2156174"/>
                <a:gd name="connsiteY40" fmla="*/ 179668 h 1306115"/>
                <a:gd name="connsiteX41" fmla="*/ 1594109 w 2156174"/>
                <a:gd name="connsiteY41" fmla="*/ 196336 h 1306115"/>
                <a:gd name="connsiteX42" fmla="*/ 1589346 w 2156174"/>
                <a:gd name="connsiteY42" fmla="*/ 224911 h 1306115"/>
                <a:gd name="connsiteX43" fmla="*/ 1594109 w 2156174"/>
                <a:gd name="connsiteY43" fmla="*/ 198718 h 1306115"/>
                <a:gd name="connsiteX44" fmla="*/ 1598871 w 2156174"/>
                <a:gd name="connsiteY44" fmla="*/ 191574 h 1306115"/>
                <a:gd name="connsiteX45" fmla="*/ 1606015 w 2156174"/>
                <a:gd name="connsiteY45" fmla="*/ 189193 h 1306115"/>
                <a:gd name="connsiteX46" fmla="*/ 1610777 w 2156174"/>
                <a:gd name="connsiteY46" fmla="*/ 182049 h 1306115"/>
                <a:gd name="connsiteX47" fmla="*/ 1625065 w 2156174"/>
                <a:gd name="connsiteY47" fmla="*/ 172524 h 1306115"/>
                <a:gd name="connsiteX48" fmla="*/ 1608396 w 2156174"/>
                <a:gd name="connsiteY48" fmla="*/ 170143 h 1306115"/>
                <a:gd name="connsiteX49" fmla="*/ 1622684 w 2156174"/>
                <a:gd name="connsiteY49" fmla="*/ 165380 h 1306115"/>
                <a:gd name="connsiteX50" fmla="*/ 1634590 w 2156174"/>
                <a:gd name="connsiteY50" fmla="*/ 167761 h 1306115"/>
                <a:gd name="connsiteX51" fmla="*/ 1641734 w 2156174"/>
                <a:gd name="connsiteY51" fmla="*/ 170143 h 1306115"/>
                <a:gd name="connsiteX52" fmla="*/ 1651259 w 2156174"/>
                <a:gd name="connsiteY52" fmla="*/ 179668 h 1306115"/>
                <a:gd name="connsiteX53" fmla="*/ 1660784 w 2156174"/>
                <a:gd name="connsiteY53" fmla="*/ 189193 h 1306115"/>
                <a:gd name="connsiteX54" fmla="*/ 1665546 w 2156174"/>
                <a:gd name="connsiteY54" fmla="*/ 196336 h 1306115"/>
                <a:gd name="connsiteX55" fmla="*/ 1679834 w 2156174"/>
                <a:gd name="connsiteY55" fmla="*/ 210624 h 1306115"/>
                <a:gd name="connsiteX56" fmla="*/ 1682215 w 2156174"/>
                <a:gd name="connsiteY56" fmla="*/ 217768 h 1306115"/>
                <a:gd name="connsiteX57" fmla="*/ 1686977 w 2156174"/>
                <a:gd name="connsiteY57" fmla="*/ 241580 h 1306115"/>
                <a:gd name="connsiteX58" fmla="*/ 1694121 w 2156174"/>
                <a:gd name="connsiteY58" fmla="*/ 239199 h 1306115"/>
                <a:gd name="connsiteX59" fmla="*/ 1698884 w 2156174"/>
                <a:gd name="connsiteY59" fmla="*/ 224911 h 1306115"/>
                <a:gd name="connsiteX60" fmla="*/ 1706027 w 2156174"/>
                <a:gd name="connsiteY60" fmla="*/ 210624 h 1306115"/>
                <a:gd name="connsiteX61" fmla="*/ 1729840 w 2156174"/>
                <a:gd name="connsiteY61" fmla="*/ 215386 h 1306115"/>
                <a:gd name="connsiteX62" fmla="*/ 1736984 w 2156174"/>
                <a:gd name="connsiteY62" fmla="*/ 220149 h 1306115"/>
                <a:gd name="connsiteX63" fmla="*/ 1751271 w 2156174"/>
                <a:gd name="connsiteY63" fmla="*/ 224911 h 1306115"/>
                <a:gd name="connsiteX64" fmla="*/ 1756034 w 2156174"/>
                <a:gd name="connsiteY64" fmla="*/ 232055 h 1306115"/>
                <a:gd name="connsiteX65" fmla="*/ 1763177 w 2156174"/>
                <a:gd name="connsiteY65" fmla="*/ 234436 h 1306115"/>
                <a:gd name="connsiteX66" fmla="*/ 1770321 w 2156174"/>
                <a:gd name="connsiteY66" fmla="*/ 239199 h 1306115"/>
                <a:gd name="connsiteX67" fmla="*/ 1779846 w 2156174"/>
                <a:gd name="connsiteY67" fmla="*/ 248724 h 1306115"/>
                <a:gd name="connsiteX68" fmla="*/ 1791752 w 2156174"/>
                <a:gd name="connsiteY68" fmla="*/ 258249 h 1306115"/>
                <a:gd name="connsiteX69" fmla="*/ 1801277 w 2156174"/>
                <a:gd name="connsiteY69" fmla="*/ 272536 h 1306115"/>
                <a:gd name="connsiteX70" fmla="*/ 1808421 w 2156174"/>
                <a:gd name="connsiteY70" fmla="*/ 293968 h 1306115"/>
                <a:gd name="connsiteX71" fmla="*/ 1810802 w 2156174"/>
                <a:gd name="connsiteY71" fmla="*/ 301111 h 1306115"/>
                <a:gd name="connsiteX72" fmla="*/ 1813184 w 2156174"/>
                <a:gd name="connsiteY72" fmla="*/ 308255 h 1306115"/>
                <a:gd name="connsiteX73" fmla="*/ 1834615 w 2156174"/>
                <a:gd name="connsiteY73" fmla="*/ 305874 h 1306115"/>
                <a:gd name="connsiteX74" fmla="*/ 1841759 w 2156174"/>
                <a:gd name="connsiteY74" fmla="*/ 303493 h 1306115"/>
                <a:gd name="connsiteX75" fmla="*/ 1846521 w 2156174"/>
                <a:gd name="connsiteY75" fmla="*/ 296349 h 1306115"/>
                <a:gd name="connsiteX76" fmla="*/ 1863190 w 2156174"/>
                <a:gd name="connsiteY76" fmla="*/ 303493 h 1306115"/>
                <a:gd name="connsiteX77" fmla="*/ 1879859 w 2156174"/>
                <a:gd name="connsiteY77" fmla="*/ 322543 h 1306115"/>
                <a:gd name="connsiteX78" fmla="*/ 1887002 w 2156174"/>
                <a:gd name="connsiteY78" fmla="*/ 336830 h 1306115"/>
                <a:gd name="connsiteX79" fmla="*/ 1889384 w 2156174"/>
                <a:gd name="connsiteY79" fmla="*/ 343974 h 1306115"/>
                <a:gd name="connsiteX80" fmla="*/ 1894146 w 2156174"/>
                <a:gd name="connsiteY80" fmla="*/ 351118 h 1306115"/>
                <a:gd name="connsiteX81" fmla="*/ 1898909 w 2156174"/>
                <a:gd name="connsiteY81" fmla="*/ 365405 h 1306115"/>
                <a:gd name="connsiteX82" fmla="*/ 1903671 w 2156174"/>
                <a:gd name="connsiteY82" fmla="*/ 372549 h 1306115"/>
                <a:gd name="connsiteX83" fmla="*/ 1906052 w 2156174"/>
                <a:gd name="connsiteY83" fmla="*/ 379693 h 1306115"/>
                <a:gd name="connsiteX84" fmla="*/ 1917959 w 2156174"/>
                <a:gd name="connsiteY84" fmla="*/ 391599 h 1306115"/>
                <a:gd name="connsiteX85" fmla="*/ 1948915 w 2156174"/>
                <a:gd name="connsiteY85" fmla="*/ 393980 h 1306115"/>
                <a:gd name="connsiteX86" fmla="*/ 1956059 w 2156174"/>
                <a:gd name="connsiteY86" fmla="*/ 396361 h 1306115"/>
                <a:gd name="connsiteX87" fmla="*/ 1960821 w 2156174"/>
                <a:gd name="connsiteY87" fmla="*/ 403505 h 1306115"/>
                <a:gd name="connsiteX88" fmla="*/ 1967965 w 2156174"/>
                <a:gd name="connsiteY88" fmla="*/ 408268 h 1306115"/>
                <a:gd name="connsiteX89" fmla="*/ 1977490 w 2156174"/>
                <a:gd name="connsiteY89" fmla="*/ 420174 h 1306115"/>
                <a:gd name="connsiteX90" fmla="*/ 1987015 w 2156174"/>
                <a:gd name="connsiteY90" fmla="*/ 434461 h 1306115"/>
                <a:gd name="connsiteX91" fmla="*/ 1991777 w 2156174"/>
                <a:gd name="connsiteY91" fmla="*/ 451130 h 1306115"/>
                <a:gd name="connsiteX92" fmla="*/ 1987015 w 2156174"/>
                <a:gd name="connsiteY92" fmla="*/ 486849 h 1306115"/>
                <a:gd name="connsiteX93" fmla="*/ 1982252 w 2156174"/>
                <a:gd name="connsiteY93" fmla="*/ 493993 h 1306115"/>
                <a:gd name="connsiteX94" fmla="*/ 1979871 w 2156174"/>
                <a:gd name="connsiteY94" fmla="*/ 501136 h 1306115"/>
                <a:gd name="connsiteX95" fmla="*/ 2001302 w 2156174"/>
                <a:gd name="connsiteY95" fmla="*/ 493993 h 1306115"/>
                <a:gd name="connsiteX96" fmla="*/ 2006065 w 2156174"/>
                <a:gd name="connsiteY96" fmla="*/ 486849 h 1306115"/>
                <a:gd name="connsiteX97" fmla="*/ 2037021 w 2156174"/>
                <a:gd name="connsiteY97" fmla="*/ 491611 h 1306115"/>
                <a:gd name="connsiteX98" fmla="*/ 2044165 w 2156174"/>
                <a:gd name="connsiteY98" fmla="*/ 522568 h 1306115"/>
                <a:gd name="connsiteX99" fmla="*/ 2048927 w 2156174"/>
                <a:gd name="connsiteY99" fmla="*/ 536855 h 1306115"/>
                <a:gd name="connsiteX100" fmla="*/ 2051309 w 2156174"/>
                <a:gd name="connsiteY100" fmla="*/ 582099 h 1306115"/>
                <a:gd name="connsiteX101" fmla="*/ 2053690 w 2156174"/>
                <a:gd name="connsiteY101" fmla="*/ 589243 h 1306115"/>
                <a:gd name="connsiteX102" fmla="*/ 2067977 w 2156174"/>
                <a:gd name="connsiteY102" fmla="*/ 603530 h 1306115"/>
                <a:gd name="connsiteX103" fmla="*/ 2072740 w 2156174"/>
                <a:gd name="connsiteY103" fmla="*/ 617818 h 1306115"/>
                <a:gd name="connsiteX104" fmla="*/ 2075121 w 2156174"/>
                <a:gd name="connsiteY104" fmla="*/ 624961 h 1306115"/>
                <a:gd name="connsiteX105" fmla="*/ 2079884 w 2156174"/>
                <a:gd name="connsiteY105" fmla="*/ 646393 h 1306115"/>
                <a:gd name="connsiteX106" fmla="*/ 2077502 w 2156174"/>
                <a:gd name="connsiteY106" fmla="*/ 620199 h 1306115"/>
                <a:gd name="connsiteX107" fmla="*/ 2070359 w 2156174"/>
                <a:gd name="connsiteY107" fmla="*/ 617818 h 1306115"/>
                <a:gd name="connsiteX108" fmla="*/ 2067977 w 2156174"/>
                <a:gd name="connsiteY108" fmla="*/ 610674 h 1306115"/>
                <a:gd name="connsiteX109" fmla="*/ 2058452 w 2156174"/>
                <a:gd name="connsiteY109" fmla="*/ 596386 h 1306115"/>
                <a:gd name="connsiteX110" fmla="*/ 2063215 w 2156174"/>
                <a:gd name="connsiteY110" fmla="*/ 603530 h 1306115"/>
                <a:gd name="connsiteX111" fmla="*/ 2075121 w 2156174"/>
                <a:gd name="connsiteY111" fmla="*/ 615436 h 1306115"/>
                <a:gd name="connsiteX112" fmla="*/ 2084646 w 2156174"/>
                <a:gd name="connsiteY112" fmla="*/ 629724 h 1306115"/>
                <a:gd name="connsiteX113" fmla="*/ 2087027 w 2156174"/>
                <a:gd name="connsiteY113" fmla="*/ 636868 h 1306115"/>
                <a:gd name="connsiteX114" fmla="*/ 2091790 w 2156174"/>
                <a:gd name="connsiteY114" fmla="*/ 644011 h 1306115"/>
                <a:gd name="connsiteX115" fmla="*/ 2089409 w 2156174"/>
                <a:gd name="connsiteY115" fmla="*/ 663061 h 1306115"/>
                <a:gd name="connsiteX116" fmla="*/ 2087027 w 2156174"/>
                <a:gd name="connsiteY116" fmla="*/ 670205 h 1306115"/>
                <a:gd name="connsiteX117" fmla="*/ 2072740 w 2156174"/>
                <a:gd name="connsiteY117" fmla="*/ 677349 h 1306115"/>
                <a:gd name="connsiteX118" fmla="*/ 2065596 w 2156174"/>
                <a:gd name="connsiteY118" fmla="*/ 682111 h 1306115"/>
                <a:gd name="connsiteX119" fmla="*/ 2060834 w 2156174"/>
                <a:gd name="connsiteY119" fmla="*/ 689255 h 1306115"/>
                <a:gd name="connsiteX120" fmla="*/ 2067977 w 2156174"/>
                <a:gd name="connsiteY120" fmla="*/ 694018 h 1306115"/>
                <a:gd name="connsiteX121" fmla="*/ 2082265 w 2156174"/>
                <a:gd name="connsiteY121" fmla="*/ 698780 h 1306115"/>
                <a:gd name="connsiteX122" fmla="*/ 2089409 w 2156174"/>
                <a:gd name="connsiteY122" fmla="*/ 701161 h 1306115"/>
                <a:gd name="connsiteX123" fmla="*/ 2094171 w 2156174"/>
                <a:gd name="connsiteY123" fmla="*/ 694018 h 1306115"/>
                <a:gd name="connsiteX124" fmla="*/ 2077502 w 2156174"/>
                <a:gd name="connsiteY124" fmla="*/ 684493 h 1306115"/>
                <a:gd name="connsiteX125" fmla="*/ 2096552 w 2156174"/>
                <a:gd name="connsiteY125" fmla="*/ 701161 h 1306115"/>
                <a:gd name="connsiteX126" fmla="*/ 2108459 w 2156174"/>
                <a:gd name="connsiteY126" fmla="*/ 715449 h 1306115"/>
                <a:gd name="connsiteX127" fmla="*/ 2117984 w 2156174"/>
                <a:gd name="connsiteY127" fmla="*/ 744024 h 1306115"/>
                <a:gd name="connsiteX128" fmla="*/ 2122746 w 2156174"/>
                <a:gd name="connsiteY128" fmla="*/ 758311 h 1306115"/>
                <a:gd name="connsiteX129" fmla="*/ 2125127 w 2156174"/>
                <a:gd name="connsiteY129" fmla="*/ 765455 h 1306115"/>
                <a:gd name="connsiteX130" fmla="*/ 2129890 w 2156174"/>
                <a:gd name="connsiteY130" fmla="*/ 772599 h 1306115"/>
                <a:gd name="connsiteX131" fmla="*/ 2122746 w 2156174"/>
                <a:gd name="connsiteY131" fmla="*/ 748786 h 1306115"/>
                <a:gd name="connsiteX132" fmla="*/ 2120365 w 2156174"/>
                <a:gd name="connsiteY132" fmla="*/ 741643 h 1306115"/>
                <a:gd name="connsiteX133" fmla="*/ 2117984 w 2156174"/>
                <a:gd name="connsiteY133" fmla="*/ 734499 h 1306115"/>
                <a:gd name="connsiteX134" fmla="*/ 2127509 w 2156174"/>
                <a:gd name="connsiteY134" fmla="*/ 748786 h 1306115"/>
                <a:gd name="connsiteX135" fmla="*/ 2132271 w 2156174"/>
                <a:gd name="connsiteY135" fmla="*/ 755930 h 1306115"/>
                <a:gd name="connsiteX136" fmla="*/ 2139415 w 2156174"/>
                <a:gd name="connsiteY136" fmla="*/ 770218 h 1306115"/>
                <a:gd name="connsiteX137" fmla="*/ 2146559 w 2156174"/>
                <a:gd name="connsiteY137" fmla="*/ 796411 h 1306115"/>
                <a:gd name="connsiteX138" fmla="*/ 2151321 w 2156174"/>
                <a:gd name="connsiteY138" fmla="*/ 827368 h 1306115"/>
                <a:gd name="connsiteX139" fmla="*/ 2146559 w 2156174"/>
                <a:gd name="connsiteY139" fmla="*/ 874993 h 1306115"/>
                <a:gd name="connsiteX140" fmla="*/ 2141796 w 2156174"/>
                <a:gd name="connsiteY140" fmla="*/ 882136 h 1306115"/>
                <a:gd name="connsiteX141" fmla="*/ 2141796 w 2156174"/>
                <a:gd name="connsiteY141" fmla="*/ 898805 h 1306115"/>
                <a:gd name="connsiteX142" fmla="*/ 2148940 w 2156174"/>
                <a:gd name="connsiteY142" fmla="*/ 901186 h 1306115"/>
                <a:gd name="connsiteX143" fmla="*/ 2151321 w 2156174"/>
                <a:gd name="connsiteY143" fmla="*/ 908330 h 1306115"/>
                <a:gd name="connsiteX144" fmla="*/ 2156084 w 2156174"/>
                <a:gd name="connsiteY144" fmla="*/ 915474 h 1306115"/>
                <a:gd name="connsiteX145" fmla="*/ 2151321 w 2156174"/>
                <a:gd name="connsiteY145" fmla="*/ 955955 h 1306115"/>
                <a:gd name="connsiteX146" fmla="*/ 2148940 w 2156174"/>
                <a:gd name="connsiteY146" fmla="*/ 986911 h 1306115"/>
                <a:gd name="connsiteX147" fmla="*/ 2144177 w 2156174"/>
                <a:gd name="connsiteY147" fmla="*/ 1001199 h 1306115"/>
                <a:gd name="connsiteX148" fmla="*/ 2141796 w 2156174"/>
                <a:gd name="connsiteY148" fmla="*/ 1008343 h 1306115"/>
                <a:gd name="connsiteX149" fmla="*/ 2137034 w 2156174"/>
                <a:gd name="connsiteY149" fmla="*/ 1015486 h 1306115"/>
                <a:gd name="connsiteX150" fmla="*/ 2134652 w 2156174"/>
                <a:gd name="connsiteY150" fmla="*/ 1022630 h 1306115"/>
                <a:gd name="connsiteX151" fmla="*/ 2129890 w 2156174"/>
                <a:gd name="connsiteY151" fmla="*/ 1029774 h 1306115"/>
                <a:gd name="connsiteX152" fmla="*/ 2127509 w 2156174"/>
                <a:gd name="connsiteY152" fmla="*/ 1036918 h 1306115"/>
                <a:gd name="connsiteX153" fmla="*/ 2117984 w 2156174"/>
                <a:gd name="connsiteY153" fmla="*/ 1051205 h 1306115"/>
                <a:gd name="connsiteX154" fmla="*/ 2113221 w 2156174"/>
                <a:gd name="connsiteY154" fmla="*/ 1065493 h 1306115"/>
                <a:gd name="connsiteX155" fmla="*/ 2117984 w 2156174"/>
                <a:gd name="connsiteY155" fmla="*/ 1082161 h 1306115"/>
                <a:gd name="connsiteX156" fmla="*/ 2137034 w 2156174"/>
                <a:gd name="connsiteY156" fmla="*/ 1098829 h 1306115"/>
                <a:gd name="connsiteX157" fmla="*/ 2120365 w 2156174"/>
                <a:gd name="connsiteY157" fmla="*/ 1158360 h 1306115"/>
                <a:gd name="connsiteX158" fmla="*/ 2082266 w 2156174"/>
                <a:gd name="connsiteY158" fmla="*/ 1232180 h 1306115"/>
                <a:gd name="connsiteX159" fmla="*/ 2072740 w 2156174"/>
                <a:gd name="connsiteY159" fmla="*/ 1270281 h 1306115"/>
                <a:gd name="connsiteX160" fmla="*/ 2017971 w 2156174"/>
                <a:gd name="connsiteY160" fmla="*/ 1305998 h 1306115"/>
                <a:gd name="connsiteX161" fmla="*/ 1929866 w 2156174"/>
                <a:gd name="connsiteY161" fmla="*/ 1263137 h 1306115"/>
                <a:gd name="connsiteX162" fmla="*/ 1886380 w 2156174"/>
                <a:gd name="connsiteY162" fmla="*/ 1241249 h 1306115"/>
                <a:gd name="connsiteX163" fmla="*/ 1841760 w 2156174"/>
                <a:gd name="connsiteY163" fmla="*/ 1241705 h 1306115"/>
                <a:gd name="connsiteX164" fmla="*/ 1767317 w 2156174"/>
                <a:gd name="connsiteY164" fmla="*/ 1215055 h 1306115"/>
                <a:gd name="connsiteX165" fmla="*/ 1672691 w 2156174"/>
                <a:gd name="connsiteY165" fmla="*/ 1155980 h 1306115"/>
                <a:gd name="connsiteX166" fmla="*/ 1610778 w 2156174"/>
                <a:gd name="connsiteY166" fmla="*/ 1144074 h 1306115"/>
                <a:gd name="connsiteX167" fmla="*/ 1494097 w 2156174"/>
                <a:gd name="connsiteY167" fmla="*/ 1172649 h 1306115"/>
                <a:gd name="connsiteX168" fmla="*/ 1348841 w 2156174"/>
                <a:gd name="connsiteY168" fmla="*/ 1184556 h 1306115"/>
                <a:gd name="connsiteX169" fmla="*/ 1384560 w 2156174"/>
                <a:gd name="connsiteY169" fmla="*/ 1082161 h 1306115"/>
                <a:gd name="connsiteX170" fmla="*/ 1401229 w 2156174"/>
                <a:gd name="connsiteY170" fmla="*/ 1065492 h 1306115"/>
                <a:gd name="connsiteX171" fmla="*/ 1450611 w 2156174"/>
                <a:gd name="connsiteY171" fmla="*/ 1091230 h 1306115"/>
                <a:gd name="connsiteX172" fmla="*/ 1522672 w 2156174"/>
                <a:gd name="connsiteY172" fmla="*/ 1065493 h 1306115"/>
                <a:gd name="connsiteX173" fmla="*/ 1532197 w 2156174"/>
                <a:gd name="connsiteY173" fmla="*/ 955955 h 1306115"/>
                <a:gd name="connsiteX174" fmla="*/ 998796 w 2156174"/>
                <a:gd name="connsiteY174" fmla="*/ 563049 h 1306115"/>
                <a:gd name="connsiteX175" fmla="*/ 598747 w 2156174"/>
                <a:gd name="connsiteY175" fmla="*/ 617816 h 1306115"/>
                <a:gd name="connsiteX176" fmla="*/ 601128 w 2156174"/>
                <a:gd name="connsiteY176" fmla="*/ 855943 h 1306115"/>
                <a:gd name="connsiteX177" fmla="*/ 758291 w 2156174"/>
                <a:gd name="connsiteY177" fmla="*/ 884518 h 1306115"/>
                <a:gd name="connsiteX178" fmla="*/ 791628 w 2156174"/>
                <a:gd name="connsiteY178" fmla="*/ 927380 h 1306115"/>
                <a:gd name="connsiteX179" fmla="*/ 803535 w 2156174"/>
                <a:gd name="connsiteY179" fmla="*/ 977386 h 1306115"/>
                <a:gd name="connsiteX180" fmla="*/ 786866 w 2156174"/>
                <a:gd name="connsiteY180" fmla="*/ 1039301 h 1306115"/>
                <a:gd name="connsiteX181" fmla="*/ 741622 w 2156174"/>
                <a:gd name="connsiteY181" fmla="*/ 1113118 h 1306115"/>
                <a:gd name="connsiteX182" fmla="*/ 636848 w 2156174"/>
                <a:gd name="connsiteY182" fmla="*/ 1117880 h 1306115"/>
                <a:gd name="connsiteX183" fmla="*/ 467778 w 2156174"/>
                <a:gd name="connsiteY183" fmla="*/ 1105974 h 1306115"/>
                <a:gd name="connsiteX184" fmla="*/ 386815 w 2156174"/>
                <a:gd name="connsiteY184" fmla="*/ 1077399 h 1306115"/>
                <a:gd name="connsiteX185" fmla="*/ 358241 w 2156174"/>
                <a:gd name="connsiteY185" fmla="*/ 1075018 h 1306115"/>
                <a:gd name="connsiteX186" fmla="*/ 308236 w 2156174"/>
                <a:gd name="connsiteY186" fmla="*/ 1053587 h 1306115"/>
                <a:gd name="connsiteX187" fmla="*/ 274897 w 2156174"/>
                <a:gd name="connsiteY187" fmla="*/ 1027393 h 1306115"/>
                <a:gd name="connsiteX188" fmla="*/ 208222 w 2156174"/>
                <a:gd name="connsiteY188" fmla="*/ 1005961 h 1306115"/>
                <a:gd name="connsiteX189" fmla="*/ 134404 w 2156174"/>
                <a:gd name="connsiteY189" fmla="*/ 953573 h 1306115"/>
                <a:gd name="connsiteX190" fmla="*/ 112973 w 2156174"/>
                <a:gd name="connsiteY190" fmla="*/ 865468 h 1306115"/>
                <a:gd name="connsiteX191" fmla="*/ 67729 w 2156174"/>
                <a:gd name="connsiteY191" fmla="*/ 836893 h 1306115"/>
                <a:gd name="connsiteX192" fmla="*/ 41535 w 2156174"/>
                <a:gd name="connsiteY192" fmla="*/ 765455 h 1306115"/>
                <a:gd name="connsiteX193" fmla="*/ 1053 w 2156174"/>
                <a:gd name="connsiteY193" fmla="*/ 717830 h 1306115"/>
                <a:gd name="connsiteX194" fmla="*/ 12960 w 2156174"/>
                <a:gd name="connsiteY194" fmla="*/ 663061 h 1306115"/>
                <a:gd name="connsiteX195" fmla="*/ 43917 w 2156174"/>
                <a:gd name="connsiteY195" fmla="*/ 598768 h 1306115"/>
                <a:gd name="connsiteX196" fmla="*/ 48679 w 2156174"/>
                <a:gd name="connsiteY196" fmla="*/ 553524 h 1306115"/>
                <a:gd name="connsiteX197" fmla="*/ 127261 w 2156174"/>
                <a:gd name="connsiteY197" fmla="*/ 424936 h 1306115"/>
                <a:gd name="connsiteX198" fmla="*/ 158217 w 2156174"/>
                <a:gd name="connsiteY198" fmla="*/ 339211 h 1306115"/>
                <a:gd name="connsiteX199" fmla="*/ 205842 w 2156174"/>
                <a:gd name="connsiteY199" fmla="*/ 286824 h 1306115"/>
                <a:gd name="connsiteX200" fmla="*/ 246322 w 2156174"/>
                <a:gd name="connsiteY200" fmla="*/ 263011 h 1306115"/>
                <a:gd name="connsiteX201" fmla="*/ 279660 w 2156174"/>
                <a:gd name="connsiteY201" fmla="*/ 255868 h 1306115"/>
                <a:gd name="connsiteX202" fmla="*/ 417773 w 2156174"/>
                <a:gd name="connsiteY202" fmla="*/ 158236 h 1306115"/>
                <a:gd name="connsiteX203" fmla="*/ 470161 w 2156174"/>
                <a:gd name="connsiteY203" fmla="*/ 132043 h 1306115"/>
                <a:gd name="connsiteX204" fmla="*/ 503498 w 2156174"/>
                <a:gd name="connsiteY204" fmla="*/ 112993 h 1306115"/>
                <a:gd name="connsiteX205" fmla="*/ 774961 w 2156174"/>
                <a:gd name="connsiteY205" fmla="*/ 41555 h 1306115"/>
                <a:gd name="connsiteX206" fmla="*/ 805916 w 2156174"/>
                <a:gd name="connsiteY206" fmla="*/ 24886 h 1306115"/>
                <a:gd name="connsiteX207" fmla="*/ 915454 w 2156174"/>
                <a:gd name="connsiteY207" fmla="*/ 20124 h 1306115"/>
                <a:gd name="connsiteX208" fmla="*/ 989272 w 2156174"/>
                <a:gd name="connsiteY208" fmla="*/ 1074 h 1306115"/>
                <a:gd name="connsiteX209" fmla="*/ 1096427 w 2156174"/>
                <a:gd name="connsiteY209" fmla="*/ 32030 h 1306115"/>
                <a:gd name="connsiteX0" fmla="*/ 1101190 w 2156174"/>
                <a:gd name="connsiteY0" fmla="*/ 34411 h 1306115"/>
                <a:gd name="connsiteX1" fmla="*/ 1117859 w 2156174"/>
                <a:gd name="connsiteY1" fmla="*/ 32030 h 1306115"/>
                <a:gd name="connsiteX2" fmla="*/ 1125002 w 2156174"/>
                <a:gd name="connsiteY2" fmla="*/ 29649 h 1306115"/>
                <a:gd name="connsiteX3" fmla="*/ 1136909 w 2156174"/>
                <a:gd name="connsiteY3" fmla="*/ 27268 h 1306115"/>
                <a:gd name="connsiteX4" fmla="*/ 1144052 w 2156174"/>
                <a:gd name="connsiteY4" fmla="*/ 24886 h 1306115"/>
                <a:gd name="connsiteX5" fmla="*/ 1151196 w 2156174"/>
                <a:gd name="connsiteY5" fmla="*/ 20124 h 1306115"/>
                <a:gd name="connsiteX6" fmla="*/ 1165484 w 2156174"/>
                <a:gd name="connsiteY6" fmla="*/ 17743 h 1306115"/>
                <a:gd name="connsiteX7" fmla="*/ 1198821 w 2156174"/>
                <a:gd name="connsiteY7" fmla="*/ 24886 h 1306115"/>
                <a:gd name="connsiteX8" fmla="*/ 1205965 w 2156174"/>
                <a:gd name="connsiteY8" fmla="*/ 27268 h 1306115"/>
                <a:gd name="connsiteX9" fmla="*/ 1227396 w 2156174"/>
                <a:gd name="connsiteY9" fmla="*/ 29649 h 1306115"/>
                <a:gd name="connsiteX10" fmla="*/ 1251209 w 2156174"/>
                <a:gd name="connsiteY10" fmla="*/ 34411 h 1306115"/>
                <a:gd name="connsiteX11" fmla="*/ 1265496 w 2156174"/>
                <a:gd name="connsiteY11" fmla="*/ 39174 h 1306115"/>
                <a:gd name="connsiteX12" fmla="*/ 1279784 w 2156174"/>
                <a:gd name="connsiteY12" fmla="*/ 43936 h 1306115"/>
                <a:gd name="connsiteX13" fmla="*/ 1286927 w 2156174"/>
                <a:gd name="connsiteY13" fmla="*/ 46318 h 1306115"/>
                <a:gd name="connsiteX14" fmla="*/ 1294071 w 2156174"/>
                <a:gd name="connsiteY14" fmla="*/ 48699 h 1306115"/>
                <a:gd name="connsiteX15" fmla="*/ 1301215 w 2156174"/>
                <a:gd name="connsiteY15" fmla="*/ 62986 h 1306115"/>
                <a:gd name="connsiteX16" fmla="*/ 1310740 w 2156174"/>
                <a:gd name="connsiteY16" fmla="*/ 84418 h 1306115"/>
                <a:gd name="connsiteX17" fmla="*/ 1313121 w 2156174"/>
                <a:gd name="connsiteY17" fmla="*/ 91561 h 1306115"/>
                <a:gd name="connsiteX18" fmla="*/ 1315502 w 2156174"/>
                <a:gd name="connsiteY18" fmla="*/ 101086 h 1306115"/>
                <a:gd name="connsiteX19" fmla="*/ 1313121 w 2156174"/>
                <a:gd name="connsiteY19" fmla="*/ 84418 h 1306115"/>
                <a:gd name="connsiteX20" fmla="*/ 1308359 w 2156174"/>
                <a:gd name="connsiteY20" fmla="*/ 70130 h 1306115"/>
                <a:gd name="connsiteX21" fmla="*/ 1310740 w 2156174"/>
                <a:gd name="connsiteY21" fmla="*/ 60605 h 1306115"/>
                <a:gd name="connsiteX22" fmla="*/ 1405990 w 2156174"/>
                <a:gd name="connsiteY22" fmla="*/ 67749 h 1306115"/>
                <a:gd name="connsiteX23" fmla="*/ 1427421 w 2156174"/>
                <a:gd name="connsiteY23" fmla="*/ 74893 h 1306115"/>
                <a:gd name="connsiteX24" fmla="*/ 1434565 w 2156174"/>
                <a:gd name="connsiteY24" fmla="*/ 77274 h 1306115"/>
                <a:gd name="connsiteX25" fmla="*/ 1441709 w 2156174"/>
                <a:gd name="connsiteY25" fmla="*/ 79655 h 1306115"/>
                <a:gd name="connsiteX26" fmla="*/ 1446471 w 2156174"/>
                <a:gd name="connsiteY26" fmla="*/ 86799 h 1306115"/>
                <a:gd name="connsiteX27" fmla="*/ 1453615 w 2156174"/>
                <a:gd name="connsiteY27" fmla="*/ 89180 h 1306115"/>
                <a:gd name="connsiteX28" fmla="*/ 1460759 w 2156174"/>
                <a:gd name="connsiteY28" fmla="*/ 93943 h 1306115"/>
                <a:gd name="connsiteX29" fmla="*/ 1465521 w 2156174"/>
                <a:gd name="connsiteY29" fmla="*/ 101086 h 1306115"/>
                <a:gd name="connsiteX30" fmla="*/ 1475046 w 2156174"/>
                <a:gd name="connsiteY30" fmla="*/ 122518 h 1306115"/>
                <a:gd name="connsiteX31" fmla="*/ 1494096 w 2156174"/>
                <a:gd name="connsiteY31" fmla="*/ 120136 h 1306115"/>
                <a:gd name="connsiteX32" fmla="*/ 1496477 w 2156174"/>
                <a:gd name="connsiteY32" fmla="*/ 112993 h 1306115"/>
                <a:gd name="connsiteX33" fmla="*/ 1503621 w 2156174"/>
                <a:gd name="connsiteY33" fmla="*/ 108230 h 1306115"/>
                <a:gd name="connsiteX34" fmla="*/ 1520290 w 2156174"/>
                <a:gd name="connsiteY34" fmla="*/ 110611 h 1306115"/>
                <a:gd name="connsiteX35" fmla="*/ 1548865 w 2156174"/>
                <a:gd name="connsiteY35" fmla="*/ 115374 h 1306115"/>
                <a:gd name="connsiteX36" fmla="*/ 1560771 w 2156174"/>
                <a:gd name="connsiteY36" fmla="*/ 124899 h 1306115"/>
                <a:gd name="connsiteX37" fmla="*/ 1572677 w 2156174"/>
                <a:gd name="connsiteY37" fmla="*/ 136805 h 1306115"/>
                <a:gd name="connsiteX38" fmla="*/ 1594109 w 2156174"/>
                <a:gd name="connsiteY38" fmla="*/ 146330 h 1306115"/>
                <a:gd name="connsiteX39" fmla="*/ 1601252 w 2156174"/>
                <a:gd name="connsiteY39" fmla="*/ 160618 h 1306115"/>
                <a:gd name="connsiteX40" fmla="*/ 1596490 w 2156174"/>
                <a:gd name="connsiteY40" fmla="*/ 179668 h 1306115"/>
                <a:gd name="connsiteX41" fmla="*/ 1594109 w 2156174"/>
                <a:gd name="connsiteY41" fmla="*/ 196336 h 1306115"/>
                <a:gd name="connsiteX42" fmla="*/ 1589346 w 2156174"/>
                <a:gd name="connsiteY42" fmla="*/ 224911 h 1306115"/>
                <a:gd name="connsiteX43" fmla="*/ 1594109 w 2156174"/>
                <a:gd name="connsiteY43" fmla="*/ 198718 h 1306115"/>
                <a:gd name="connsiteX44" fmla="*/ 1598871 w 2156174"/>
                <a:gd name="connsiteY44" fmla="*/ 191574 h 1306115"/>
                <a:gd name="connsiteX45" fmla="*/ 1606015 w 2156174"/>
                <a:gd name="connsiteY45" fmla="*/ 189193 h 1306115"/>
                <a:gd name="connsiteX46" fmla="*/ 1610777 w 2156174"/>
                <a:gd name="connsiteY46" fmla="*/ 182049 h 1306115"/>
                <a:gd name="connsiteX47" fmla="*/ 1625065 w 2156174"/>
                <a:gd name="connsiteY47" fmla="*/ 172524 h 1306115"/>
                <a:gd name="connsiteX48" fmla="*/ 1608396 w 2156174"/>
                <a:gd name="connsiteY48" fmla="*/ 170143 h 1306115"/>
                <a:gd name="connsiteX49" fmla="*/ 1622684 w 2156174"/>
                <a:gd name="connsiteY49" fmla="*/ 165380 h 1306115"/>
                <a:gd name="connsiteX50" fmla="*/ 1634590 w 2156174"/>
                <a:gd name="connsiteY50" fmla="*/ 167761 h 1306115"/>
                <a:gd name="connsiteX51" fmla="*/ 1641734 w 2156174"/>
                <a:gd name="connsiteY51" fmla="*/ 170143 h 1306115"/>
                <a:gd name="connsiteX52" fmla="*/ 1651259 w 2156174"/>
                <a:gd name="connsiteY52" fmla="*/ 179668 h 1306115"/>
                <a:gd name="connsiteX53" fmla="*/ 1660784 w 2156174"/>
                <a:gd name="connsiteY53" fmla="*/ 189193 h 1306115"/>
                <a:gd name="connsiteX54" fmla="*/ 1665546 w 2156174"/>
                <a:gd name="connsiteY54" fmla="*/ 196336 h 1306115"/>
                <a:gd name="connsiteX55" fmla="*/ 1679834 w 2156174"/>
                <a:gd name="connsiteY55" fmla="*/ 210624 h 1306115"/>
                <a:gd name="connsiteX56" fmla="*/ 1682215 w 2156174"/>
                <a:gd name="connsiteY56" fmla="*/ 217768 h 1306115"/>
                <a:gd name="connsiteX57" fmla="*/ 1686977 w 2156174"/>
                <a:gd name="connsiteY57" fmla="*/ 241580 h 1306115"/>
                <a:gd name="connsiteX58" fmla="*/ 1694121 w 2156174"/>
                <a:gd name="connsiteY58" fmla="*/ 239199 h 1306115"/>
                <a:gd name="connsiteX59" fmla="*/ 1698884 w 2156174"/>
                <a:gd name="connsiteY59" fmla="*/ 224911 h 1306115"/>
                <a:gd name="connsiteX60" fmla="*/ 1706027 w 2156174"/>
                <a:gd name="connsiteY60" fmla="*/ 210624 h 1306115"/>
                <a:gd name="connsiteX61" fmla="*/ 1729840 w 2156174"/>
                <a:gd name="connsiteY61" fmla="*/ 215386 h 1306115"/>
                <a:gd name="connsiteX62" fmla="*/ 1736984 w 2156174"/>
                <a:gd name="connsiteY62" fmla="*/ 220149 h 1306115"/>
                <a:gd name="connsiteX63" fmla="*/ 1751271 w 2156174"/>
                <a:gd name="connsiteY63" fmla="*/ 224911 h 1306115"/>
                <a:gd name="connsiteX64" fmla="*/ 1756034 w 2156174"/>
                <a:gd name="connsiteY64" fmla="*/ 232055 h 1306115"/>
                <a:gd name="connsiteX65" fmla="*/ 1763177 w 2156174"/>
                <a:gd name="connsiteY65" fmla="*/ 234436 h 1306115"/>
                <a:gd name="connsiteX66" fmla="*/ 1770321 w 2156174"/>
                <a:gd name="connsiteY66" fmla="*/ 239199 h 1306115"/>
                <a:gd name="connsiteX67" fmla="*/ 1779846 w 2156174"/>
                <a:gd name="connsiteY67" fmla="*/ 248724 h 1306115"/>
                <a:gd name="connsiteX68" fmla="*/ 1791752 w 2156174"/>
                <a:gd name="connsiteY68" fmla="*/ 258249 h 1306115"/>
                <a:gd name="connsiteX69" fmla="*/ 1801277 w 2156174"/>
                <a:gd name="connsiteY69" fmla="*/ 272536 h 1306115"/>
                <a:gd name="connsiteX70" fmla="*/ 1808421 w 2156174"/>
                <a:gd name="connsiteY70" fmla="*/ 293968 h 1306115"/>
                <a:gd name="connsiteX71" fmla="*/ 1810802 w 2156174"/>
                <a:gd name="connsiteY71" fmla="*/ 301111 h 1306115"/>
                <a:gd name="connsiteX72" fmla="*/ 1813184 w 2156174"/>
                <a:gd name="connsiteY72" fmla="*/ 308255 h 1306115"/>
                <a:gd name="connsiteX73" fmla="*/ 1834615 w 2156174"/>
                <a:gd name="connsiteY73" fmla="*/ 305874 h 1306115"/>
                <a:gd name="connsiteX74" fmla="*/ 1841759 w 2156174"/>
                <a:gd name="connsiteY74" fmla="*/ 303493 h 1306115"/>
                <a:gd name="connsiteX75" fmla="*/ 1846521 w 2156174"/>
                <a:gd name="connsiteY75" fmla="*/ 296349 h 1306115"/>
                <a:gd name="connsiteX76" fmla="*/ 1863190 w 2156174"/>
                <a:gd name="connsiteY76" fmla="*/ 303493 h 1306115"/>
                <a:gd name="connsiteX77" fmla="*/ 1879859 w 2156174"/>
                <a:gd name="connsiteY77" fmla="*/ 322543 h 1306115"/>
                <a:gd name="connsiteX78" fmla="*/ 1887002 w 2156174"/>
                <a:gd name="connsiteY78" fmla="*/ 336830 h 1306115"/>
                <a:gd name="connsiteX79" fmla="*/ 1889384 w 2156174"/>
                <a:gd name="connsiteY79" fmla="*/ 343974 h 1306115"/>
                <a:gd name="connsiteX80" fmla="*/ 1894146 w 2156174"/>
                <a:gd name="connsiteY80" fmla="*/ 351118 h 1306115"/>
                <a:gd name="connsiteX81" fmla="*/ 1898909 w 2156174"/>
                <a:gd name="connsiteY81" fmla="*/ 365405 h 1306115"/>
                <a:gd name="connsiteX82" fmla="*/ 1903671 w 2156174"/>
                <a:gd name="connsiteY82" fmla="*/ 372549 h 1306115"/>
                <a:gd name="connsiteX83" fmla="*/ 1906052 w 2156174"/>
                <a:gd name="connsiteY83" fmla="*/ 379693 h 1306115"/>
                <a:gd name="connsiteX84" fmla="*/ 1917959 w 2156174"/>
                <a:gd name="connsiteY84" fmla="*/ 391599 h 1306115"/>
                <a:gd name="connsiteX85" fmla="*/ 1948915 w 2156174"/>
                <a:gd name="connsiteY85" fmla="*/ 393980 h 1306115"/>
                <a:gd name="connsiteX86" fmla="*/ 1956059 w 2156174"/>
                <a:gd name="connsiteY86" fmla="*/ 396361 h 1306115"/>
                <a:gd name="connsiteX87" fmla="*/ 1960821 w 2156174"/>
                <a:gd name="connsiteY87" fmla="*/ 403505 h 1306115"/>
                <a:gd name="connsiteX88" fmla="*/ 1967965 w 2156174"/>
                <a:gd name="connsiteY88" fmla="*/ 408268 h 1306115"/>
                <a:gd name="connsiteX89" fmla="*/ 1977490 w 2156174"/>
                <a:gd name="connsiteY89" fmla="*/ 420174 h 1306115"/>
                <a:gd name="connsiteX90" fmla="*/ 1987015 w 2156174"/>
                <a:gd name="connsiteY90" fmla="*/ 434461 h 1306115"/>
                <a:gd name="connsiteX91" fmla="*/ 1991777 w 2156174"/>
                <a:gd name="connsiteY91" fmla="*/ 451130 h 1306115"/>
                <a:gd name="connsiteX92" fmla="*/ 1987015 w 2156174"/>
                <a:gd name="connsiteY92" fmla="*/ 486849 h 1306115"/>
                <a:gd name="connsiteX93" fmla="*/ 1982252 w 2156174"/>
                <a:gd name="connsiteY93" fmla="*/ 493993 h 1306115"/>
                <a:gd name="connsiteX94" fmla="*/ 1979871 w 2156174"/>
                <a:gd name="connsiteY94" fmla="*/ 501136 h 1306115"/>
                <a:gd name="connsiteX95" fmla="*/ 2001302 w 2156174"/>
                <a:gd name="connsiteY95" fmla="*/ 493993 h 1306115"/>
                <a:gd name="connsiteX96" fmla="*/ 2006065 w 2156174"/>
                <a:gd name="connsiteY96" fmla="*/ 486849 h 1306115"/>
                <a:gd name="connsiteX97" fmla="*/ 2037021 w 2156174"/>
                <a:gd name="connsiteY97" fmla="*/ 491611 h 1306115"/>
                <a:gd name="connsiteX98" fmla="*/ 2044165 w 2156174"/>
                <a:gd name="connsiteY98" fmla="*/ 522568 h 1306115"/>
                <a:gd name="connsiteX99" fmla="*/ 2048927 w 2156174"/>
                <a:gd name="connsiteY99" fmla="*/ 536855 h 1306115"/>
                <a:gd name="connsiteX100" fmla="*/ 2051309 w 2156174"/>
                <a:gd name="connsiteY100" fmla="*/ 582099 h 1306115"/>
                <a:gd name="connsiteX101" fmla="*/ 2053690 w 2156174"/>
                <a:gd name="connsiteY101" fmla="*/ 589243 h 1306115"/>
                <a:gd name="connsiteX102" fmla="*/ 2067977 w 2156174"/>
                <a:gd name="connsiteY102" fmla="*/ 603530 h 1306115"/>
                <a:gd name="connsiteX103" fmla="*/ 2072740 w 2156174"/>
                <a:gd name="connsiteY103" fmla="*/ 617818 h 1306115"/>
                <a:gd name="connsiteX104" fmla="*/ 2075121 w 2156174"/>
                <a:gd name="connsiteY104" fmla="*/ 624961 h 1306115"/>
                <a:gd name="connsiteX105" fmla="*/ 2079884 w 2156174"/>
                <a:gd name="connsiteY105" fmla="*/ 646393 h 1306115"/>
                <a:gd name="connsiteX106" fmla="*/ 2077502 w 2156174"/>
                <a:gd name="connsiteY106" fmla="*/ 620199 h 1306115"/>
                <a:gd name="connsiteX107" fmla="*/ 2070359 w 2156174"/>
                <a:gd name="connsiteY107" fmla="*/ 617818 h 1306115"/>
                <a:gd name="connsiteX108" fmla="*/ 2067977 w 2156174"/>
                <a:gd name="connsiteY108" fmla="*/ 610674 h 1306115"/>
                <a:gd name="connsiteX109" fmla="*/ 2058452 w 2156174"/>
                <a:gd name="connsiteY109" fmla="*/ 596386 h 1306115"/>
                <a:gd name="connsiteX110" fmla="*/ 2063215 w 2156174"/>
                <a:gd name="connsiteY110" fmla="*/ 603530 h 1306115"/>
                <a:gd name="connsiteX111" fmla="*/ 2075121 w 2156174"/>
                <a:gd name="connsiteY111" fmla="*/ 615436 h 1306115"/>
                <a:gd name="connsiteX112" fmla="*/ 2084646 w 2156174"/>
                <a:gd name="connsiteY112" fmla="*/ 629724 h 1306115"/>
                <a:gd name="connsiteX113" fmla="*/ 2087027 w 2156174"/>
                <a:gd name="connsiteY113" fmla="*/ 636868 h 1306115"/>
                <a:gd name="connsiteX114" fmla="*/ 2091790 w 2156174"/>
                <a:gd name="connsiteY114" fmla="*/ 644011 h 1306115"/>
                <a:gd name="connsiteX115" fmla="*/ 2089409 w 2156174"/>
                <a:gd name="connsiteY115" fmla="*/ 663061 h 1306115"/>
                <a:gd name="connsiteX116" fmla="*/ 2087027 w 2156174"/>
                <a:gd name="connsiteY116" fmla="*/ 670205 h 1306115"/>
                <a:gd name="connsiteX117" fmla="*/ 2072740 w 2156174"/>
                <a:gd name="connsiteY117" fmla="*/ 677349 h 1306115"/>
                <a:gd name="connsiteX118" fmla="*/ 2065596 w 2156174"/>
                <a:gd name="connsiteY118" fmla="*/ 682111 h 1306115"/>
                <a:gd name="connsiteX119" fmla="*/ 2060834 w 2156174"/>
                <a:gd name="connsiteY119" fmla="*/ 689255 h 1306115"/>
                <a:gd name="connsiteX120" fmla="*/ 2067977 w 2156174"/>
                <a:gd name="connsiteY120" fmla="*/ 694018 h 1306115"/>
                <a:gd name="connsiteX121" fmla="*/ 2082265 w 2156174"/>
                <a:gd name="connsiteY121" fmla="*/ 698780 h 1306115"/>
                <a:gd name="connsiteX122" fmla="*/ 2089409 w 2156174"/>
                <a:gd name="connsiteY122" fmla="*/ 701161 h 1306115"/>
                <a:gd name="connsiteX123" fmla="*/ 2094171 w 2156174"/>
                <a:gd name="connsiteY123" fmla="*/ 694018 h 1306115"/>
                <a:gd name="connsiteX124" fmla="*/ 2077502 w 2156174"/>
                <a:gd name="connsiteY124" fmla="*/ 684493 h 1306115"/>
                <a:gd name="connsiteX125" fmla="*/ 2096552 w 2156174"/>
                <a:gd name="connsiteY125" fmla="*/ 701161 h 1306115"/>
                <a:gd name="connsiteX126" fmla="*/ 2108459 w 2156174"/>
                <a:gd name="connsiteY126" fmla="*/ 715449 h 1306115"/>
                <a:gd name="connsiteX127" fmla="*/ 2117984 w 2156174"/>
                <a:gd name="connsiteY127" fmla="*/ 744024 h 1306115"/>
                <a:gd name="connsiteX128" fmla="*/ 2122746 w 2156174"/>
                <a:gd name="connsiteY128" fmla="*/ 758311 h 1306115"/>
                <a:gd name="connsiteX129" fmla="*/ 2125127 w 2156174"/>
                <a:gd name="connsiteY129" fmla="*/ 765455 h 1306115"/>
                <a:gd name="connsiteX130" fmla="*/ 2129890 w 2156174"/>
                <a:gd name="connsiteY130" fmla="*/ 772599 h 1306115"/>
                <a:gd name="connsiteX131" fmla="*/ 2122746 w 2156174"/>
                <a:gd name="connsiteY131" fmla="*/ 748786 h 1306115"/>
                <a:gd name="connsiteX132" fmla="*/ 2120365 w 2156174"/>
                <a:gd name="connsiteY132" fmla="*/ 741643 h 1306115"/>
                <a:gd name="connsiteX133" fmla="*/ 2117984 w 2156174"/>
                <a:gd name="connsiteY133" fmla="*/ 734499 h 1306115"/>
                <a:gd name="connsiteX134" fmla="*/ 2127509 w 2156174"/>
                <a:gd name="connsiteY134" fmla="*/ 748786 h 1306115"/>
                <a:gd name="connsiteX135" fmla="*/ 2132271 w 2156174"/>
                <a:gd name="connsiteY135" fmla="*/ 755930 h 1306115"/>
                <a:gd name="connsiteX136" fmla="*/ 2139415 w 2156174"/>
                <a:gd name="connsiteY136" fmla="*/ 770218 h 1306115"/>
                <a:gd name="connsiteX137" fmla="*/ 2146559 w 2156174"/>
                <a:gd name="connsiteY137" fmla="*/ 796411 h 1306115"/>
                <a:gd name="connsiteX138" fmla="*/ 2151321 w 2156174"/>
                <a:gd name="connsiteY138" fmla="*/ 827368 h 1306115"/>
                <a:gd name="connsiteX139" fmla="*/ 2146559 w 2156174"/>
                <a:gd name="connsiteY139" fmla="*/ 874993 h 1306115"/>
                <a:gd name="connsiteX140" fmla="*/ 2141796 w 2156174"/>
                <a:gd name="connsiteY140" fmla="*/ 882136 h 1306115"/>
                <a:gd name="connsiteX141" fmla="*/ 2141796 w 2156174"/>
                <a:gd name="connsiteY141" fmla="*/ 898805 h 1306115"/>
                <a:gd name="connsiteX142" fmla="*/ 2148940 w 2156174"/>
                <a:gd name="connsiteY142" fmla="*/ 901186 h 1306115"/>
                <a:gd name="connsiteX143" fmla="*/ 2151321 w 2156174"/>
                <a:gd name="connsiteY143" fmla="*/ 908330 h 1306115"/>
                <a:gd name="connsiteX144" fmla="*/ 2156084 w 2156174"/>
                <a:gd name="connsiteY144" fmla="*/ 915474 h 1306115"/>
                <a:gd name="connsiteX145" fmla="*/ 2151321 w 2156174"/>
                <a:gd name="connsiteY145" fmla="*/ 955955 h 1306115"/>
                <a:gd name="connsiteX146" fmla="*/ 2148940 w 2156174"/>
                <a:gd name="connsiteY146" fmla="*/ 986911 h 1306115"/>
                <a:gd name="connsiteX147" fmla="*/ 2144177 w 2156174"/>
                <a:gd name="connsiteY147" fmla="*/ 1001199 h 1306115"/>
                <a:gd name="connsiteX148" fmla="*/ 2141796 w 2156174"/>
                <a:gd name="connsiteY148" fmla="*/ 1008343 h 1306115"/>
                <a:gd name="connsiteX149" fmla="*/ 2137034 w 2156174"/>
                <a:gd name="connsiteY149" fmla="*/ 1015486 h 1306115"/>
                <a:gd name="connsiteX150" fmla="*/ 2134652 w 2156174"/>
                <a:gd name="connsiteY150" fmla="*/ 1022630 h 1306115"/>
                <a:gd name="connsiteX151" fmla="*/ 2129890 w 2156174"/>
                <a:gd name="connsiteY151" fmla="*/ 1029774 h 1306115"/>
                <a:gd name="connsiteX152" fmla="*/ 2127509 w 2156174"/>
                <a:gd name="connsiteY152" fmla="*/ 1036918 h 1306115"/>
                <a:gd name="connsiteX153" fmla="*/ 2117984 w 2156174"/>
                <a:gd name="connsiteY153" fmla="*/ 1051205 h 1306115"/>
                <a:gd name="connsiteX154" fmla="*/ 2113221 w 2156174"/>
                <a:gd name="connsiteY154" fmla="*/ 1065493 h 1306115"/>
                <a:gd name="connsiteX155" fmla="*/ 2117984 w 2156174"/>
                <a:gd name="connsiteY155" fmla="*/ 1082161 h 1306115"/>
                <a:gd name="connsiteX156" fmla="*/ 2137034 w 2156174"/>
                <a:gd name="connsiteY156" fmla="*/ 1098829 h 1306115"/>
                <a:gd name="connsiteX157" fmla="*/ 2120365 w 2156174"/>
                <a:gd name="connsiteY157" fmla="*/ 1158360 h 1306115"/>
                <a:gd name="connsiteX158" fmla="*/ 2082266 w 2156174"/>
                <a:gd name="connsiteY158" fmla="*/ 1232180 h 1306115"/>
                <a:gd name="connsiteX159" fmla="*/ 2072740 w 2156174"/>
                <a:gd name="connsiteY159" fmla="*/ 1270281 h 1306115"/>
                <a:gd name="connsiteX160" fmla="*/ 2017971 w 2156174"/>
                <a:gd name="connsiteY160" fmla="*/ 1305998 h 1306115"/>
                <a:gd name="connsiteX161" fmla="*/ 1929866 w 2156174"/>
                <a:gd name="connsiteY161" fmla="*/ 1263137 h 1306115"/>
                <a:gd name="connsiteX162" fmla="*/ 1886380 w 2156174"/>
                <a:gd name="connsiteY162" fmla="*/ 1241249 h 1306115"/>
                <a:gd name="connsiteX163" fmla="*/ 1841760 w 2156174"/>
                <a:gd name="connsiteY163" fmla="*/ 1241705 h 1306115"/>
                <a:gd name="connsiteX164" fmla="*/ 1767317 w 2156174"/>
                <a:gd name="connsiteY164" fmla="*/ 1215055 h 1306115"/>
                <a:gd name="connsiteX165" fmla="*/ 1672691 w 2156174"/>
                <a:gd name="connsiteY165" fmla="*/ 1155980 h 1306115"/>
                <a:gd name="connsiteX166" fmla="*/ 1610778 w 2156174"/>
                <a:gd name="connsiteY166" fmla="*/ 1144074 h 1306115"/>
                <a:gd name="connsiteX167" fmla="*/ 1494097 w 2156174"/>
                <a:gd name="connsiteY167" fmla="*/ 1172649 h 1306115"/>
                <a:gd name="connsiteX168" fmla="*/ 1348841 w 2156174"/>
                <a:gd name="connsiteY168" fmla="*/ 1184556 h 1306115"/>
                <a:gd name="connsiteX169" fmla="*/ 1384560 w 2156174"/>
                <a:gd name="connsiteY169" fmla="*/ 1082161 h 1306115"/>
                <a:gd name="connsiteX170" fmla="*/ 1401229 w 2156174"/>
                <a:gd name="connsiteY170" fmla="*/ 1065492 h 1306115"/>
                <a:gd name="connsiteX171" fmla="*/ 1450611 w 2156174"/>
                <a:gd name="connsiteY171" fmla="*/ 1091230 h 1306115"/>
                <a:gd name="connsiteX172" fmla="*/ 1522672 w 2156174"/>
                <a:gd name="connsiteY172" fmla="*/ 1065493 h 1306115"/>
                <a:gd name="connsiteX173" fmla="*/ 1532197 w 2156174"/>
                <a:gd name="connsiteY173" fmla="*/ 955955 h 1306115"/>
                <a:gd name="connsiteX174" fmla="*/ 998796 w 2156174"/>
                <a:gd name="connsiteY174" fmla="*/ 563049 h 1306115"/>
                <a:gd name="connsiteX175" fmla="*/ 598747 w 2156174"/>
                <a:gd name="connsiteY175" fmla="*/ 617816 h 1306115"/>
                <a:gd name="connsiteX176" fmla="*/ 591603 w 2156174"/>
                <a:gd name="connsiteY176" fmla="*/ 860705 h 1306115"/>
                <a:gd name="connsiteX177" fmla="*/ 758291 w 2156174"/>
                <a:gd name="connsiteY177" fmla="*/ 884518 h 1306115"/>
                <a:gd name="connsiteX178" fmla="*/ 791628 w 2156174"/>
                <a:gd name="connsiteY178" fmla="*/ 927380 h 1306115"/>
                <a:gd name="connsiteX179" fmla="*/ 803535 w 2156174"/>
                <a:gd name="connsiteY179" fmla="*/ 977386 h 1306115"/>
                <a:gd name="connsiteX180" fmla="*/ 786866 w 2156174"/>
                <a:gd name="connsiteY180" fmla="*/ 1039301 h 1306115"/>
                <a:gd name="connsiteX181" fmla="*/ 741622 w 2156174"/>
                <a:gd name="connsiteY181" fmla="*/ 1113118 h 1306115"/>
                <a:gd name="connsiteX182" fmla="*/ 636848 w 2156174"/>
                <a:gd name="connsiteY182" fmla="*/ 1117880 h 1306115"/>
                <a:gd name="connsiteX183" fmla="*/ 467778 w 2156174"/>
                <a:gd name="connsiteY183" fmla="*/ 1105974 h 1306115"/>
                <a:gd name="connsiteX184" fmla="*/ 386815 w 2156174"/>
                <a:gd name="connsiteY184" fmla="*/ 1077399 h 1306115"/>
                <a:gd name="connsiteX185" fmla="*/ 358241 w 2156174"/>
                <a:gd name="connsiteY185" fmla="*/ 1075018 h 1306115"/>
                <a:gd name="connsiteX186" fmla="*/ 308236 w 2156174"/>
                <a:gd name="connsiteY186" fmla="*/ 1053587 h 1306115"/>
                <a:gd name="connsiteX187" fmla="*/ 274897 w 2156174"/>
                <a:gd name="connsiteY187" fmla="*/ 1027393 h 1306115"/>
                <a:gd name="connsiteX188" fmla="*/ 208222 w 2156174"/>
                <a:gd name="connsiteY188" fmla="*/ 1005961 h 1306115"/>
                <a:gd name="connsiteX189" fmla="*/ 134404 w 2156174"/>
                <a:gd name="connsiteY189" fmla="*/ 953573 h 1306115"/>
                <a:gd name="connsiteX190" fmla="*/ 112973 w 2156174"/>
                <a:gd name="connsiteY190" fmla="*/ 865468 h 1306115"/>
                <a:gd name="connsiteX191" fmla="*/ 67729 w 2156174"/>
                <a:gd name="connsiteY191" fmla="*/ 836893 h 1306115"/>
                <a:gd name="connsiteX192" fmla="*/ 41535 w 2156174"/>
                <a:gd name="connsiteY192" fmla="*/ 765455 h 1306115"/>
                <a:gd name="connsiteX193" fmla="*/ 1053 w 2156174"/>
                <a:gd name="connsiteY193" fmla="*/ 717830 h 1306115"/>
                <a:gd name="connsiteX194" fmla="*/ 12960 w 2156174"/>
                <a:gd name="connsiteY194" fmla="*/ 663061 h 1306115"/>
                <a:gd name="connsiteX195" fmla="*/ 43917 w 2156174"/>
                <a:gd name="connsiteY195" fmla="*/ 598768 h 1306115"/>
                <a:gd name="connsiteX196" fmla="*/ 48679 w 2156174"/>
                <a:gd name="connsiteY196" fmla="*/ 553524 h 1306115"/>
                <a:gd name="connsiteX197" fmla="*/ 127261 w 2156174"/>
                <a:gd name="connsiteY197" fmla="*/ 424936 h 1306115"/>
                <a:gd name="connsiteX198" fmla="*/ 158217 w 2156174"/>
                <a:gd name="connsiteY198" fmla="*/ 339211 h 1306115"/>
                <a:gd name="connsiteX199" fmla="*/ 205842 w 2156174"/>
                <a:gd name="connsiteY199" fmla="*/ 286824 h 1306115"/>
                <a:gd name="connsiteX200" fmla="*/ 246322 w 2156174"/>
                <a:gd name="connsiteY200" fmla="*/ 263011 h 1306115"/>
                <a:gd name="connsiteX201" fmla="*/ 279660 w 2156174"/>
                <a:gd name="connsiteY201" fmla="*/ 255868 h 1306115"/>
                <a:gd name="connsiteX202" fmla="*/ 417773 w 2156174"/>
                <a:gd name="connsiteY202" fmla="*/ 158236 h 1306115"/>
                <a:gd name="connsiteX203" fmla="*/ 470161 w 2156174"/>
                <a:gd name="connsiteY203" fmla="*/ 132043 h 1306115"/>
                <a:gd name="connsiteX204" fmla="*/ 503498 w 2156174"/>
                <a:gd name="connsiteY204" fmla="*/ 112993 h 1306115"/>
                <a:gd name="connsiteX205" fmla="*/ 774961 w 2156174"/>
                <a:gd name="connsiteY205" fmla="*/ 41555 h 1306115"/>
                <a:gd name="connsiteX206" fmla="*/ 805916 w 2156174"/>
                <a:gd name="connsiteY206" fmla="*/ 24886 h 1306115"/>
                <a:gd name="connsiteX207" fmla="*/ 915454 w 2156174"/>
                <a:gd name="connsiteY207" fmla="*/ 20124 h 1306115"/>
                <a:gd name="connsiteX208" fmla="*/ 989272 w 2156174"/>
                <a:gd name="connsiteY208" fmla="*/ 1074 h 1306115"/>
                <a:gd name="connsiteX209" fmla="*/ 1096427 w 2156174"/>
                <a:gd name="connsiteY209" fmla="*/ 32030 h 1306115"/>
                <a:gd name="connsiteX0" fmla="*/ 1101190 w 2156174"/>
                <a:gd name="connsiteY0" fmla="*/ 34411 h 1306115"/>
                <a:gd name="connsiteX1" fmla="*/ 1117859 w 2156174"/>
                <a:gd name="connsiteY1" fmla="*/ 32030 h 1306115"/>
                <a:gd name="connsiteX2" fmla="*/ 1125002 w 2156174"/>
                <a:gd name="connsiteY2" fmla="*/ 29649 h 1306115"/>
                <a:gd name="connsiteX3" fmla="*/ 1136909 w 2156174"/>
                <a:gd name="connsiteY3" fmla="*/ 27268 h 1306115"/>
                <a:gd name="connsiteX4" fmla="*/ 1144052 w 2156174"/>
                <a:gd name="connsiteY4" fmla="*/ 24886 h 1306115"/>
                <a:gd name="connsiteX5" fmla="*/ 1151196 w 2156174"/>
                <a:gd name="connsiteY5" fmla="*/ 20124 h 1306115"/>
                <a:gd name="connsiteX6" fmla="*/ 1165484 w 2156174"/>
                <a:gd name="connsiteY6" fmla="*/ 17743 h 1306115"/>
                <a:gd name="connsiteX7" fmla="*/ 1198821 w 2156174"/>
                <a:gd name="connsiteY7" fmla="*/ 24886 h 1306115"/>
                <a:gd name="connsiteX8" fmla="*/ 1205965 w 2156174"/>
                <a:gd name="connsiteY8" fmla="*/ 27268 h 1306115"/>
                <a:gd name="connsiteX9" fmla="*/ 1227396 w 2156174"/>
                <a:gd name="connsiteY9" fmla="*/ 29649 h 1306115"/>
                <a:gd name="connsiteX10" fmla="*/ 1251209 w 2156174"/>
                <a:gd name="connsiteY10" fmla="*/ 34411 h 1306115"/>
                <a:gd name="connsiteX11" fmla="*/ 1265496 w 2156174"/>
                <a:gd name="connsiteY11" fmla="*/ 39174 h 1306115"/>
                <a:gd name="connsiteX12" fmla="*/ 1279784 w 2156174"/>
                <a:gd name="connsiteY12" fmla="*/ 43936 h 1306115"/>
                <a:gd name="connsiteX13" fmla="*/ 1286927 w 2156174"/>
                <a:gd name="connsiteY13" fmla="*/ 46318 h 1306115"/>
                <a:gd name="connsiteX14" fmla="*/ 1294071 w 2156174"/>
                <a:gd name="connsiteY14" fmla="*/ 48699 h 1306115"/>
                <a:gd name="connsiteX15" fmla="*/ 1301215 w 2156174"/>
                <a:gd name="connsiteY15" fmla="*/ 62986 h 1306115"/>
                <a:gd name="connsiteX16" fmla="*/ 1310740 w 2156174"/>
                <a:gd name="connsiteY16" fmla="*/ 84418 h 1306115"/>
                <a:gd name="connsiteX17" fmla="*/ 1313121 w 2156174"/>
                <a:gd name="connsiteY17" fmla="*/ 91561 h 1306115"/>
                <a:gd name="connsiteX18" fmla="*/ 1315502 w 2156174"/>
                <a:gd name="connsiteY18" fmla="*/ 101086 h 1306115"/>
                <a:gd name="connsiteX19" fmla="*/ 1313121 w 2156174"/>
                <a:gd name="connsiteY19" fmla="*/ 84418 h 1306115"/>
                <a:gd name="connsiteX20" fmla="*/ 1308359 w 2156174"/>
                <a:gd name="connsiteY20" fmla="*/ 70130 h 1306115"/>
                <a:gd name="connsiteX21" fmla="*/ 1310740 w 2156174"/>
                <a:gd name="connsiteY21" fmla="*/ 60605 h 1306115"/>
                <a:gd name="connsiteX22" fmla="*/ 1405990 w 2156174"/>
                <a:gd name="connsiteY22" fmla="*/ 67749 h 1306115"/>
                <a:gd name="connsiteX23" fmla="*/ 1427421 w 2156174"/>
                <a:gd name="connsiteY23" fmla="*/ 74893 h 1306115"/>
                <a:gd name="connsiteX24" fmla="*/ 1434565 w 2156174"/>
                <a:gd name="connsiteY24" fmla="*/ 77274 h 1306115"/>
                <a:gd name="connsiteX25" fmla="*/ 1441709 w 2156174"/>
                <a:gd name="connsiteY25" fmla="*/ 79655 h 1306115"/>
                <a:gd name="connsiteX26" fmla="*/ 1446471 w 2156174"/>
                <a:gd name="connsiteY26" fmla="*/ 86799 h 1306115"/>
                <a:gd name="connsiteX27" fmla="*/ 1453615 w 2156174"/>
                <a:gd name="connsiteY27" fmla="*/ 89180 h 1306115"/>
                <a:gd name="connsiteX28" fmla="*/ 1460759 w 2156174"/>
                <a:gd name="connsiteY28" fmla="*/ 93943 h 1306115"/>
                <a:gd name="connsiteX29" fmla="*/ 1465521 w 2156174"/>
                <a:gd name="connsiteY29" fmla="*/ 101086 h 1306115"/>
                <a:gd name="connsiteX30" fmla="*/ 1475046 w 2156174"/>
                <a:gd name="connsiteY30" fmla="*/ 122518 h 1306115"/>
                <a:gd name="connsiteX31" fmla="*/ 1494096 w 2156174"/>
                <a:gd name="connsiteY31" fmla="*/ 120136 h 1306115"/>
                <a:gd name="connsiteX32" fmla="*/ 1496477 w 2156174"/>
                <a:gd name="connsiteY32" fmla="*/ 112993 h 1306115"/>
                <a:gd name="connsiteX33" fmla="*/ 1503621 w 2156174"/>
                <a:gd name="connsiteY33" fmla="*/ 108230 h 1306115"/>
                <a:gd name="connsiteX34" fmla="*/ 1520290 w 2156174"/>
                <a:gd name="connsiteY34" fmla="*/ 110611 h 1306115"/>
                <a:gd name="connsiteX35" fmla="*/ 1548865 w 2156174"/>
                <a:gd name="connsiteY35" fmla="*/ 115374 h 1306115"/>
                <a:gd name="connsiteX36" fmla="*/ 1560771 w 2156174"/>
                <a:gd name="connsiteY36" fmla="*/ 124899 h 1306115"/>
                <a:gd name="connsiteX37" fmla="*/ 1572677 w 2156174"/>
                <a:gd name="connsiteY37" fmla="*/ 136805 h 1306115"/>
                <a:gd name="connsiteX38" fmla="*/ 1594109 w 2156174"/>
                <a:gd name="connsiteY38" fmla="*/ 146330 h 1306115"/>
                <a:gd name="connsiteX39" fmla="*/ 1601252 w 2156174"/>
                <a:gd name="connsiteY39" fmla="*/ 160618 h 1306115"/>
                <a:gd name="connsiteX40" fmla="*/ 1596490 w 2156174"/>
                <a:gd name="connsiteY40" fmla="*/ 179668 h 1306115"/>
                <a:gd name="connsiteX41" fmla="*/ 1594109 w 2156174"/>
                <a:gd name="connsiteY41" fmla="*/ 196336 h 1306115"/>
                <a:gd name="connsiteX42" fmla="*/ 1589346 w 2156174"/>
                <a:gd name="connsiteY42" fmla="*/ 224911 h 1306115"/>
                <a:gd name="connsiteX43" fmla="*/ 1594109 w 2156174"/>
                <a:gd name="connsiteY43" fmla="*/ 198718 h 1306115"/>
                <a:gd name="connsiteX44" fmla="*/ 1598871 w 2156174"/>
                <a:gd name="connsiteY44" fmla="*/ 191574 h 1306115"/>
                <a:gd name="connsiteX45" fmla="*/ 1606015 w 2156174"/>
                <a:gd name="connsiteY45" fmla="*/ 189193 h 1306115"/>
                <a:gd name="connsiteX46" fmla="*/ 1610777 w 2156174"/>
                <a:gd name="connsiteY46" fmla="*/ 182049 h 1306115"/>
                <a:gd name="connsiteX47" fmla="*/ 1625065 w 2156174"/>
                <a:gd name="connsiteY47" fmla="*/ 172524 h 1306115"/>
                <a:gd name="connsiteX48" fmla="*/ 1608396 w 2156174"/>
                <a:gd name="connsiteY48" fmla="*/ 170143 h 1306115"/>
                <a:gd name="connsiteX49" fmla="*/ 1622684 w 2156174"/>
                <a:gd name="connsiteY49" fmla="*/ 165380 h 1306115"/>
                <a:gd name="connsiteX50" fmla="*/ 1634590 w 2156174"/>
                <a:gd name="connsiteY50" fmla="*/ 167761 h 1306115"/>
                <a:gd name="connsiteX51" fmla="*/ 1641734 w 2156174"/>
                <a:gd name="connsiteY51" fmla="*/ 170143 h 1306115"/>
                <a:gd name="connsiteX52" fmla="*/ 1651259 w 2156174"/>
                <a:gd name="connsiteY52" fmla="*/ 179668 h 1306115"/>
                <a:gd name="connsiteX53" fmla="*/ 1660784 w 2156174"/>
                <a:gd name="connsiteY53" fmla="*/ 189193 h 1306115"/>
                <a:gd name="connsiteX54" fmla="*/ 1665546 w 2156174"/>
                <a:gd name="connsiteY54" fmla="*/ 196336 h 1306115"/>
                <a:gd name="connsiteX55" fmla="*/ 1679834 w 2156174"/>
                <a:gd name="connsiteY55" fmla="*/ 210624 h 1306115"/>
                <a:gd name="connsiteX56" fmla="*/ 1682215 w 2156174"/>
                <a:gd name="connsiteY56" fmla="*/ 217768 h 1306115"/>
                <a:gd name="connsiteX57" fmla="*/ 1686977 w 2156174"/>
                <a:gd name="connsiteY57" fmla="*/ 241580 h 1306115"/>
                <a:gd name="connsiteX58" fmla="*/ 1694121 w 2156174"/>
                <a:gd name="connsiteY58" fmla="*/ 239199 h 1306115"/>
                <a:gd name="connsiteX59" fmla="*/ 1698884 w 2156174"/>
                <a:gd name="connsiteY59" fmla="*/ 224911 h 1306115"/>
                <a:gd name="connsiteX60" fmla="*/ 1706027 w 2156174"/>
                <a:gd name="connsiteY60" fmla="*/ 210624 h 1306115"/>
                <a:gd name="connsiteX61" fmla="*/ 1729840 w 2156174"/>
                <a:gd name="connsiteY61" fmla="*/ 215386 h 1306115"/>
                <a:gd name="connsiteX62" fmla="*/ 1736984 w 2156174"/>
                <a:gd name="connsiteY62" fmla="*/ 220149 h 1306115"/>
                <a:gd name="connsiteX63" fmla="*/ 1751271 w 2156174"/>
                <a:gd name="connsiteY63" fmla="*/ 224911 h 1306115"/>
                <a:gd name="connsiteX64" fmla="*/ 1756034 w 2156174"/>
                <a:gd name="connsiteY64" fmla="*/ 232055 h 1306115"/>
                <a:gd name="connsiteX65" fmla="*/ 1763177 w 2156174"/>
                <a:gd name="connsiteY65" fmla="*/ 234436 h 1306115"/>
                <a:gd name="connsiteX66" fmla="*/ 1770321 w 2156174"/>
                <a:gd name="connsiteY66" fmla="*/ 239199 h 1306115"/>
                <a:gd name="connsiteX67" fmla="*/ 1779846 w 2156174"/>
                <a:gd name="connsiteY67" fmla="*/ 248724 h 1306115"/>
                <a:gd name="connsiteX68" fmla="*/ 1791752 w 2156174"/>
                <a:gd name="connsiteY68" fmla="*/ 258249 h 1306115"/>
                <a:gd name="connsiteX69" fmla="*/ 1801277 w 2156174"/>
                <a:gd name="connsiteY69" fmla="*/ 272536 h 1306115"/>
                <a:gd name="connsiteX70" fmla="*/ 1808421 w 2156174"/>
                <a:gd name="connsiteY70" fmla="*/ 293968 h 1306115"/>
                <a:gd name="connsiteX71" fmla="*/ 1810802 w 2156174"/>
                <a:gd name="connsiteY71" fmla="*/ 301111 h 1306115"/>
                <a:gd name="connsiteX72" fmla="*/ 1813184 w 2156174"/>
                <a:gd name="connsiteY72" fmla="*/ 308255 h 1306115"/>
                <a:gd name="connsiteX73" fmla="*/ 1834615 w 2156174"/>
                <a:gd name="connsiteY73" fmla="*/ 305874 h 1306115"/>
                <a:gd name="connsiteX74" fmla="*/ 1841759 w 2156174"/>
                <a:gd name="connsiteY74" fmla="*/ 303493 h 1306115"/>
                <a:gd name="connsiteX75" fmla="*/ 1846521 w 2156174"/>
                <a:gd name="connsiteY75" fmla="*/ 296349 h 1306115"/>
                <a:gd name="connsiteX76" fmla="*/ 1863190 w 2156174"/>
                <a:gd name="connsiteY76" fmla="*/ 303493 h 1306115"/>
                <a:gd name="connsiteX77" fmla="*/ 1879859 w 2156174"/>
                <a:gd name="connsiteY77" fmla="*/ 322543 h 1306115"/>
                <a:gd name="connsiteX78" fmla="*/ 1887002 w 2156174"/>
                <a:gd name="connsiteY78" fmla="*/ 336830 h 1306115"/>
                <a:gd name="connsiteX79" fmla="*/ 1889384 w 2156174"/>
                <a:gd name="connsiteY79" fmla="*/ 343974 h 1306115"/>
                <a:gd name="connsiteX80" fmla="*/ 1894146 w 2156174"/>
                <a:gd name="connsiteY80" fmla="*/ 351118 h 1306115"/>
                <a:gd name="connsiteX81" fmla="*/ 1898909 w 2156174"/>
                <a:gd name="connsiteY81" fmla="*/ 365405 h 1306115"/>
                <a:gd name="connsiteX82" fmla="*/ 1903671 w 2156174"/>
                <a:gd name="connsiteY82" fmla="*/ 372549 h 1306115"/>
                <a:gd name="connsiteX83" fmla="*/ 1906052 w 2156174"/>
                <a:gd name="connsiteY83" fmla="*/ 379693 h 1306115"/>
                <a:gd name="connsiteX84" fmla="*/ 1917959 w 2156174"/>
                <a:gd name="connsiteY84" fmla="*/ 391599 h 1306115"/>
                <a:gd name="connsiteX85" fmla="*/ 1948915 w 2156174"/>
                <a:gd name="connsiteY85" fmla="*/ 393980 h 1306115"/>
                <a:gd name="connsiteX86" fmla="*/ 1956059 w 2156174"/>
                <a:gd name="connsiteY86" fmla="*/ 396361 h 1306115"/>
                <a:gd name="connsiteX87" fmla="*/ 1960821 w 2156174"/>
                <a:gd name="connsiteY87" fmla="*/ 403505 h 1306115"/>
                <a:gd name="connsiteX88" fmla="*/ 1967965 w 2156174"/>
                <a:gd name="connsiteY88" fmla="*/ 408268 h 1306115"/>
                <a:gd name="connsiteX89" fmla="*/ 1977490 w 2156174"/>
                <a:gd name="connsiteY89" fmla="*/ 420174 h 1306115"/>
                <a:gd name="connsiteX90" fmla="*/ 1987015 w 2156174"/>
                <a:gd name="connsiteY90" fmla="*/ 434461 h 1306115"/>
                <a:gd name="connsiteX91" fmla="*/ 1991777 w 2156174"/>
                <a:gd name="connsiteY91" fmla="*/ 451130 h 1306115"/>
                <a:gd name="connsiteX92" fmla="*/ 1987015 w 2156174"/>
                <a:gd name="connsiteY92" fmla="*/ 486849 h 1306115"/>
                <a:gd name="connsiteX93" fmla="*/ 1982252 w 2156174"/>
                <a:gd name="connsiteY93" fmla="*/ 493993 h 1306115"/>
                <a:gd name="connsiteX94" fmla="*/ 1979871 w 2156174"/>
                <a:gd name="connsiteY94" fmla="*/ 501136 h 1306115"/>
                <a:gd name="connsiteX95" fmla="*/ 2001302 w 2156174"/>
                <a:gd name="connsiteY95" fmla="*/ 493993 h 1306115"/>
                <a:gd name="connsiteX96" fmla="*/ 2006065 w 2156174"/>
                <a:gd name="connsiteY96" fmla="*/ 486849 h 1306115"/>
                <a:gd name="connsiteX97" fmla="*/ 2037021 w 2156174"/>
                <a:gd name="connsiteY97" fmla="*/ 491611 h 1306115"/>
                <a:gd name="connsiteX98" fmla="*/ 2044165 w 2156174"/>
                <a:gd name="connsiteY98" fmla="*/ 522568 h 1306115"/>
                <a:gd name="connsiteX99" fmla="*/ 2048927 w 2156174"/>
                <a:gd name="connsiteY99" fmla="*/ 536855 h 1306115"/>
                <a:gd name="connsiteX100" fmla="*/ 2051309 w 2156174"/>
                <a:gd name="connsiteY100" fmla="*/ 582099 h 1306115"/>
                <a:gd name="connsiteX101" fmla="*/ 2053690 w 2156174"/>
                <a:gd name="connsiteY101" fmla="*/ 589243 h 1306115"/>
                <a:gd name="connsiteX102" fmla="*/ 2067977 w 2156174"/>
                <a:gd name="connsiteY102" fmla="*/ 603530 h 1306115"/>
                <a:gd name="connsiteX103" fmla="*/ 2072740 w 2156174"/>
                <a:gd name="connsiteY103" fmla="*/ 617818 h 1306115"/>
                <a:gd name="connsiteX104" fmla="*/ 2075121 w 2156174"/>
                <a:gd name="connsiteY104" fmla="*/ 624961 h 1306115"/>
                <a:gd name="connsiteX105" fmla="*/ 2079884 w 2156174"/>
                <a:gd name="connsiteY105" fmla="*/ 646393 h 1306115"/>
                <a:gd name="connsiteX106" fmla="*/ 2077502 w 2156174"/>
                <a:gd name="connsiteY106" fmla="*/ 620199 h 1306115"/>
                <a:gd name="connsiteX107" fmla="*/ 2070359 w 2156174"/>
                <a:gd name="connsiteY107" fmla="*/ 617818 h 1306115"/>
                <a:gd name="connsiteX108" fmla="*/ 2067977 w 2156174"/>
                <a:gd name="connsiteY108" fmla="*/ 610674 h 1306115"/>
                <a:gd name="connsiteX109" fmla="*/ 2058452 w 2156174"/>
                <a:gd name="connsiteY109" fmla="*/ 596386 h 1306115"/>
                <a:gd name="connsiteX110" fmla="*/ 2063215 w 2156174"/>
                <a:gd name="connsiteY110" fmla="*/ 603530 h 1306115"/>
                <a:gd name="connsiteX111" fmla="*/ 2075121 w 2156174"/>
                <a:gd name="connsiteY111" fmla="*/ 615436 h 1306115"/>
                <a:gd name="connsiteX112" fmla="*/ 2084646 w 2156174"/>
                <a:gd name="connsiteY112" fmla="*/ 629724 h 1306115"/>
                <a:gd name="connsiteX113" fmla="*/ 2087027 w 2156174"/>
                <a:gd name="connsiteY113" fmla="*/ 636868 h 1306115"/>
                <a:gd name="connsiteX114" fmla="*/ 2091790 w 2156174"/>
                <a:gd name="connsiteY114" fmla="*/ 644011 h 1306115"/>
                <a:gd name="connsiteX115" fmla="*/ 2089409 w 2156174"/>
                <a:gd name="connsiteY115" fmla="*/ 663061 h 1306115"/>
                <a:gd name="connsiteX116" fmla="*/ 2087027 w 2156174"/>
                <a:gd name="connsiteY116" fmla="*/ 670205 h 1306115"/>
                <a:gd name="connsiteX117" fmla="*/ 2072740 w 2156174"/>
                <a:gd name="connsiteY117" fmla="*/ 677349 h 1306115"/>
                <a:gd name="connsiteX118" fmla="*/ 2065596 w 2156174"/>
                <a:gd name="connsiteY118" fmla="*/ 682111 h 1306115"/>
                <a:gd name="connsiteX119" fmla="*/ 2060834 w 2156174"/>
                <a:gd name="connsiteY119" fmla="*/ 689255 h 1306115"/>
                <a:gd name="connsiteX120" fmla="*/ 2067977 w 2156174"/>
                <a:gd name="connsiteY120" fmla="*/ 694018 h 1306115"/>
                <a:gd name="connsiteX121" fmla="*/ 2082265 w 2156174"/>
                <a:gd name="connsiteY121" fmla="*/ 698780 h 1306115"/>
                <a:gd name="connsiteX122" fmla="*/ 2089409 w 2156174"/>
                <a:gd name="connsiteY122" fmla="*/ 701161 h 1306115"/>
                <a:gd name="connsiteX123" fmla="*/ 2094171 w 2156174"/>
                <a:gd name="connsiteY123" fmla="*/ 694018 h 1306115"/>
                <a:gd name="connsiteX124" fmla="*/ 2077502 w 2156174"/>
                <a:gd name="connsiteY124" fmla="*/ 684493 h 1306115"/>
                <a:gd name="connsiteX125" fmla="*/ 2096552 w 2156174"/>
                <a:gd name="connsiteY125" fmla="*/ 701161 h 1306115"/>
                <a:gd name="connsiteX126" fmla="*/ 2108459 w 2156174"/>
                <a:gd name="connsiteY126" fmla="*/ 715449 h 1306115"/>
                <a:gd name="connsiteX127" fmla="*/ 2117984 w 2156174"/>
                <a:gd name="connsiteY127" fmla="*/ 744024 h 1306115"/>
                <a:gd name="connsiteX128" fmla="*/ 2122746 w 2156174"/>
                <a:gd name="connsiteY128" fmla="*/ 758311 h 1306115"/>
                <a:gd name="connsiteX129" fmla="*/ 2125127 w 2156174"/>
                <a:gd name="connsiteY129" fmla="*/ 765455 h 1306115"/>
                <a:gd name="connsiteX130" fmla="*/ 2129890 w 2156174"/>
                <a:gd name="connsiteY130" fmla="*/ 772599 h 1306115"/>
                <a:gd name="connsiteX131" fmla="*/ 2122746 w 2156174"/>
                <a:gd name="connsiteY131" fmla="*/ 748786 h 1306115"/>
                <a:gd name="connsiteX132" fmla="*/ 2120365 w 2156174"/>
                <a:gd name="connsiteY132" fmla="*/ 741643 h 1306115"/>
                <a:gd name="connsiteX133" fmla="*/ 2117984 w 2156174"/>
                <a:gd name="connsiteY133" fmla="*/ 734499 h 1306115"/>
                <a:gd name="connsiteX134" fmla="*/ 2127509 w 2156174"/>
                <a:gd name="connsiteY134" fmla="*/ 748786 h 1306115"/>
                <a:gd name="connsiteX135" fmla="*/ 2132271 w 2156174"/>
                <a:gd name="connsiteY135" fmla="*/ 755930 h 1306115"/>
                <a:gd name="connsiteX136" fmla="*/ 2139415 w 2156174"/>
                <a:gd name="connsiteY136" fmla="*/ 770218 h 1306115"/>
                <a:gd name="connsiteX137" fmla="*/ 2146559 w 2156174"/>
                <a:gd name="connsiteY137" fmla="*/ 796411 h 1306115"/>
                <a:gd name="connsiteX138" fmla="*/ 2151321 w 2156174"/>
                <a:gd name="connsiteY138" fmla="*/ 827368 h 1306115"/>
                <a:gd name="connsiteX139" fmla="*/ 2146559 w 2156174"/>
                <a:gd name="connsiteY139" fmla="*/ 874993 h 1306115"/>
                <a:gd name="connsiteX140" fmla="*/ 2141796 w 2156174"/>
                <a:gd name="connsiteY140" fmla="*/ 882136 h 1306115"/>
                <a:gd name="connsiteX141" fmla="*/ 2141796 w 2156174"/>
                <a:gd name="connsiteY141" fmla="*/ 898805 h 1306115"/>
                <a:gd name="connsiteX142" fmla="*/ 2148940 w 2156174"/>
                <a:gd name="connsiteY142" fmla="*/ 901186 h 1306115"/>
                <a:gd name="connsiteX143" fmla="*/ 2151321 w 2156174"/>
                <a:gd name="connsiteY143" fmla="*/ 908330 h 1306115"/>
                <a:gd name="connsiteX144" fmla="*/ 2156084 w 2156174"/>
                <a:gd name="connsiteY144" fmla="*/ 915474 h 1306115"/>
                <a:gd name="connsiteX145" fmla="*/ 2151321 w 2156174"/>
                <a:gd name="connsiteY145" fmla="*/ 955955 h 1306115"/>
                <a:gd name="connsiteX146" fmla="*/ 2148940 w 2156174"/>
                <a:gd name="connsiteY146" fmla="*/ 986911 h 1306115"/>
                <a:gd name="connsiteX147" fmla="*/ 2144177 w 2156174"/>
                <a:gd name="connsiteY147" fmla="*/ 1001199 h 1306115"/>
                <a:gd name="connsiteX148" fmla="*/ 2141796 w 2156174"/>
                <a:gd name="connsiteY148" fmla="*/ 1008343 h 1306115"/>
                <a:gd name="connsiteX149" fmla="*/ 2137034 w 2156174"/>
                <a:gd name="connsiteY149" fmla="*/ 1015486 h 1306115"/>
                <a:gd name="connsiteX150" fmla="*/ 2134652 w 2156174"/>
                <a:gd name="connsiteY150" fmla="*/ 1022630 h 1306115"/>
                <a:gd name="connsiteX151" fmla="*/ 2129890 w 2156174"/>
                <a:gd name="connsiteY151" fmla="*/ 1029774 h 1306115"/>
                <a:gd name="connsiteX152" fmla="*/ 2127509 w 2156174"/>
                <a:gd name="connsiteY152" fmla="*/ 1036918 h 1306115"/>
                <a:gd name="connsiteX153" fmla="*/ 2117984 w 2156174"/>
                <a:gd name="connsiteY153" fmla="*/ 1051205 h 1306115"/>
                <a:gd name="connsiteX154" fmla="*/ 2113221 w 2156174"/>
                <a:gd name="connsiteY154" fmla="*/ 1065493 h 1306115"/>
                <a:gd name="connsiteX155" fmla="*/ 2117984 w 2156174"/>
                <a:gd name="connsiteY155" fmla="*/ 1082161 h 1306115"/>
                <a:gd name="connsiteX156" fmla="*/ 2137034 w 2156174"/>
                <a:gd name="connsiteY156" fmla="*/ 1098829 h 1306115"/>
                <a:gd name="connsiteX157" fmla="*/ 2120365 w 2156174"/>
                <a:gd name="connsiteY157" fmla="*/ 1158360 h 1306115"/>
                <a:gd name="connsiteX158" fmla="*/ 2082266 w 2156174"/>
                <a:gd name="connsiteY158" fmla="*/ 1232180 h 1306115"/>
                <a:gd name="connsiteX159" fmla="*/ 2072740 w 2156174"/>
                <a:gd name="connsiteY159" fmla="*/ 1270281 h 1306115"/>
                <a:gd name="connsiteX160" fmla="*/ 2017971 w 2156174"/>
                <a:gd name="connsiteY160" fmla="*/ 1305998 h 1306115"/>
                <a:gd name="connsiteX161" fmla="*/ 1929866 w 2156174"/>
                <a:gd name="connsiteY161" fmla="*/ 1263137 h 1306115"/>
                <a:gd name="connsiteX162" fmla="*/ 1886380 w 2156174"/>
                <a:gd name="connsiteY162" fmla="*/ 1241249 h 1306115"/>
                <a:gd name="connsiteX163" fmla="*/ 1841760 w 2156174"/>
                <a:gd name="connsiteY163" fmla="*/ 1241705 h 1306115"/>
                <a:gd name="connsiteX164" fmla="*/ 1767317 w 2156174"/>
                <a:gd name="connsiteY164" fmla="*/ 1215055 h 1306115"/>
                <a:gd name="connsiteX165" fmla="*/ 1672691 w 2156174"/>
                <a:gd name="connsiteY165" fmla="*/ 1155980 h 1306115"/>
                <a:gd name="connsiteX166" fmla="*/ 1610778 w 2156174"/>
                <a:gd name="connsiteY166" fmla="*/ 1144074 h 1306115"/>
                <a:gd name="connsiteX167" fmla="*/ 1494097 w 2156174"/>
                <a:gd name="connsiteY167" fmla="*/ 1172649 h 1306115"/>
                <a:gd name="connsiteX168" fmla="*/ 1348841 w 2156174"/>
                <a:gd name="connsiteY168" fmla="*/ 1184556 h 1306115"/>
                <a:gd name="connsiteX169" fmla="*/ 1384560 w 2156174"/>
                <a:gd name="connsiteY169" fmla="*/ 1082161 h 1306115"/>
                <a:gd name="connsiteX170" fmla="*/ 1401229 w 2156174"/>
                <a:gd name="connsiteY170" fmla="*/ 1065492 h 1306115"/>
                <a:gd name="connsiteX171" fmla="*/ 1450611 w 2156174"/>
                <a:gd name="connsiteY171" fmla="*/ 1091230 h 1306115"/>
                <a:gd name="connsiteX172" fmla="*/ 1522672 w 2156174"/>
                <a:gd name="connsiteY172" fmla="*/ 1065493 h 1306115"/>
                <a:gd name="connsiteX173" fmla="*/ 1532197 w 2156174"/>
                <a:gd name="connsiteY173" fmla="*/ 955955 h 1306115"/>
                <a:gd name="connsiteX174" fmla="*/ 998796 w 2156174"/>
                <a:gd name="connsiteY174" fmla="*/ 563049 h 1306115"/>
                <a:gd name="connsiteX175" fmla="*/ 598747 w 2156174"/>
                <a:gd name="connsiteY175" fmla="*/ 617816 h 1306115"/>
                <a:gd name="connsiteX176" fmla="*/ 591603 w 2156174"/>
                <a:gd name="connsiteY176" fmla="*/ 860705 h 1306115"/>
                <a:gd name="connsiteX177" fmla="*/ 758291 w 2156174"/>
                <a:gd name="connsiteY177" fmla="*/ 884518 h 1306115"/>
                <a:gd name="connsiteX178" fmla="*/ 781480 w 2156174"/>
                <a:gd name="connsiteY178" fmla="*/ 903112 h 1306115"/>
                <a:gd name="connsiteX179" fmla="*/ 791628 w 2156174"/>
                <a:gd name="connsiteY179" fmla="*/ 927380 h 1306115"/>
                <a:gd name="connsiteX180" fmla="*/ 803535 w 2156174"/>
                <a:gd name="connsiteY180" fmla="*/ 977386 h 1306115"/>
                <a:gd name="connsiteX181" fmla="*/ 786866 w 2156174"/>
                <a:gd name="connsiteY181" fmla="*/ 1039301 h 1306115"/>
                <a:gd name="connsiteX182" fmla="*/ 741622 w 2156174"/>
                <a:gd name="connsiteY182" fmla="*/ 1113118 h 1306115"/>
                <a:gd name="connsiteX183" fmla="*/ 636848 w 2156174"/>
                <a:gd name="connsiteY183" fmla="*/ 1117880 h 1306115"/>
                <a:gd name="connsiteX184" fmla="*/ 467778 w 2156174"/>
                <a:gd name="connsiteY184" fmla="*/ 1105974 h 1306115"/>
                <a:gd name="connsiteX185" fmla="*/ 386815 w 2156174"/>
                <a:gd name="connsiteY185" fmla="*/ 1077399 h 1306115"/>
                <a:gd name="connsiteX186" fmla="*/ 358241 w 2156174"/>
                <a:gd name="connsiteY186" fmla="*/ 1075018 h 1306115"/>
                <a:gd name="connsiteX187" fmla="*/ 308236 w 2156174"/>
                <a:gd name="connsiteY187" fmla="*/ 1053587 h 1306115"/>
                <a:gd name="connsiteX188" fmla="*/ 274897 w 2156174"/>
                <a:gd name="connsiteY188" fmla="*/ 1027393 h 1306115"/>
                <a:gd name="connsiteX189" fmla="*/ 208222 w 2156174"/>
                <a:gd name="connsiteY189" fmla="*/ 1005961 h 1306115"/>
                <a:gd name="connsiteX190" fmla="*/ 134404 w 2156174"/>
                <a:gd name="connsiteY190" fmla="*/ 953573 h 1306115"/>
                <a:gd name="connsiteX191" fmla="*/ 112973 w 2156174"/>
                <a:gd name="connsiteY191" fmla="*/ 865468 h 1306115"/>
                <a:gd name="connsiteX192" fmla="*/ 67729 w 2156174"/>
                <a:gd name="connsiteY192" fmla="*/ 836893 h 1306115"/>
                <a:gd name="connsiteX193" fmla="*/ 41535 w 2156174"/>
                <a:gd name="connsiteY193" fmla="*/ 765455 h 1306115"/>
                <a:gd name="connsiteX194" fmla="*/ 1053 w 2156174"/>
                <a:gd name="connsiteY194" fmla="*/ 717830 h 1306115"/>
                <a:gd name="connsiteX195" fmla="*/ 12960 w 2156174"/>
                <a:gd name="connsiteY195" fmla="*/ 663061 h 1306115"/>
                <a:gd name="connsiteX196" fmla="*/ 43917 w 2156174"/>
                <a:gd name="connsiteY196" fmla="*/ 598768 h 1306115"/>
                <a:gd name="connsiteX197" fmla="*/ 48679 w 2156174"/>
                <a:gd name="connsiteY197" fmla="*/ 553524 h 1306115"/>
                <a:gd name="connsiteX198" fmla="*/ 127261 w 2156174"/>
                <a:gd name="connsiteY198" fmla="*/ 424936 h 1306115"/>
                <a:gd name="connsiteX199" fmla="*/ 158217 w 2156174"/>
                <a:gd name="connsiteY199" fmla="*/ 339211 h 1306115"/>
                <a:gd name="connsiteX200" fmla="*/ 205842 w 2156174"/>
                <a:gd name="connsiteY200" fmla="*/ 286824 h 1306115"/>
                <a:gd name="connsiteX201" fmla="*/ 246322 w 2156174"/>
                <a:gd name="connsiteY201" fmla="*/ 263011 h 1306115"/>
                <a:gd name="connsiteX202" fmla="*/ 279660 w 2156174"/>
                <a:gd name="connsiteY202" fmla="*/ 255868 h 1306115"/>
                <a:gd name="connsiteX203" fmla="*/ 417773 w 2156174"/>
                <a:gd name="connsiteY203" fmla="*/ 158236 h 1306115"/>
                <a:gd name="connsiteX204" fmla="*/ 470161 w 2156174"/>
                <a:gd name="connsiteY204" fmla="*/ 132043 h 1306115"/>
                <a:gd name="connsiteX205" fmla="*/ 503498 w 2156174"/>
                <a:gd name="connsiteY205" fmla="*/ 112993 h 1306115"/>
                <a:gd name="connsiteX206" fmla="*/ 774961 w 2156174"/>
                <a:gd name="connsiteY206" fmla="*/ 41555 h 1306115"/>
                <a:gd name="connsiteX207" fmla="*/ 805916 w 2156174"/>
                <a:gd name="connsiteY207" fmla="*/ 24886 h 1306115"/>
                <a:gd name="connsiteX208" fmla="*/ 915454 w 2156174"/>
                <a:gd name="connsiteY208" fmla="*/ 20124 h 1306115"/>
                <a:gd name="connsiteX209" fmla="*/ 989272 w 2156174"/>
                <a:gd name="connsiteY209" fmla="*/ 1074 h 1306115"/>
                <a:gd name="connsiteX210" fmla="*/ 1096427 w 2156174"/>
                <a:gd name="connsiteY210" fmla="*/ 32030 h 1306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Lst>
              <a:rect l="l" t="t" r="r" b="b"/>
              <a:pathLst>
                <a:path w="2156174" h="1306115">
                  <a:moveTo>
                    <a:pt x="1101190" y="34411"/>
                  </a:moveTo>
                  <a:cubicBezTo>
                    <a:pt x="1106746" y="33617"/>
                    <a:pt x="1112355" y="33131"/>
                    <a:pt x="1117859" y="32030"/>
                  </a:cubicBezTo>
                  <a:cubicBezTo>
                    <a:pt x="1120320" y="31538"/>
                    <a:pt x="1122567" y="30258"/>
                    <a:pt x="1125002" y="29649"/>
                  </a:cubicBezTo>
                  <a:cubicBezTo>
                    <a:pt x="1128929" y="28667"/>
                    <a:pt x="1132982" y="28250"/>
                    <a:pt x="1136909" y="27268"/>
                  </a:cubicBezTo>
                  <a:cubicBezTo>
                    <a:pt x="1139344" y="26659"/>
                    <a:pt x="1141807" y="26009"/>
                    <a:pt x="1144052" y="24886"/>
                  </a:cubicBezTo>
                  <a:cubicBezTo>
                    <a:pt x="1146612" y="23606"/>
                    <a:pt x="1148481" y="21029"/>
                    <a:pt x="1151196" y="20124"/>
                  </a:cubicBezTo>
                  <a:cubicBezTo>
                    <a:pt x="1155777" y="18597"/>
                    <a:pt x="1160721" y="18537"/>
                    <a:pt x="1165484" y="17743"/>
                  </a:cubicBezTo>
                  <a:cubicBezTo>
                    <a:pt x="1177467" y="19740"/>
                    <a:pt x="1186964" y="20932"/>
                    <a:pt x="1198821" y="24886"/>
                  </a:cubicBezTo>
                  <a:cubicBezTo>
                    <a:pt x="1201202" y="25680"/>
                    <a:pt x="1203489" y="26855"/>
                    <a:pt x="1205965" y="27268"/>
                  </a:cubicBezTo>
                  <a:cubicBezTo>
                    <a:pt x="1213055" y="28450"/>
                    <a:pt x="1220271" y="28699"/>
                    <a:pt x="1227396" y="29649"/>
                  </a:cubicBezTo>
                  <a:cubicBezTo>
                    <a:pt x="1235117" y="30678"/>
                    <a:pt x="1243639" y="32140"/>
                    <a:pt x="1251209" y="34411"/>
                  </a:cubicBezTo>
                  <a:cubicBezTo>
                    <a:pt x="1256017" y="35854"/>
                    <a:pt x="1260734" y="37586"/>
                    <a:pt x="1265496" y="39174"/>
                  </a:cubicBezTo>
                  <a:lnTo>
                    <a:pt x="1279784" y="43936"/>
                  </a:lnTo>
                  <a:lnTo>
                    <a:pt x="1286927" y="46318"/>
                  </a:lnTo>
                  <a:lnTo>
                    <a:pt x="1294071" y="48699"/>
                  </a:lnTo>
                  <a:cubicBezTo>
                    <a:pt x="1307716" y="69165"/>
                    <a:pt x="1291361" y="43277"/>
                    <a:pt x="1301215" y="62986"/>
                  </a:cubicBezTo>
                  <a:cubicBezTo>
                    <a:pt x="1312535" y="85628"/>
                    <a:pt x="1298452" y="47557"/>
                    <a:pt x="1310740" y="84418"/>
                  </a:cubicBezTo>
                  <a:cubicBezTo>
                    <a:pt x="1311534" y="86799"/>
                    <a:pt x="1312512" y="89126"/>
                    <a:pt x="1313121" y="91561"/>
                  </a:cubicBezTo>
                  <a:cubicBezTo>
                    <a:pt x="1313915" y="94736"/>
                    <a:pt x="1315502" y="104359"/>
                    <a:pt x="1315502" y="101086"/>
                  </a:cubicBezTo>
                  <a:cubicBezTo>
                    <a:pt x="1315502" y="95474"/>
                    <a:pt x="1314383" y="89887"/>
                    <a:pt x="1313121" y="84418"/>
                  </a:cubicBezTo>
                  <a:cubicBezTo>
                    <a:pt x="1311992" y="79526"/>
                    <a:pt x="1308359" y="70130"/>
                    <a:pt x="1308359" y="70130"/>
                  </a:cubicBezTo>
                  <a:cubicBezTo>
                    <a:pt x="1309153" y="66955"/>
                    <a:pt x="1307479" y="60885"/>
                    <a:pt x="1310740" y="60605"/>
                  </a:cubicBezTo>
                  <a:cubicBezTo>
                    <a:pt x="1373111" y="55259"/>
                    <a:pt x="1370479" y="55912"/>
                    <a:pt x="1405990" y="67749"/>
                  </a:cubicBezTo>
                  <a:lnTo>
                    <a:pt x="1427421" y="74893"/>
                  </a:lnTo>
                  <a:lnTo>
                    <a:pt x="1434565" y="77274"/>
                  </a:lnTo>
                  <a:lnTo>
                    <a:pt x="1441709" y="79655"/>
                  </a:lnTo>
                  <a:cubicBezTo>
                    <a:pt x="1443296" y="82036"/>
                    <a:pt x="1444236" y="85011"/>
                    <a:pt x="1446471" y="86799"/>
                  </a:cubicBezTo>
                  <a:cubicBezTo>
                    <a:pt x="1448431" y="88367"/>
                    <a:pt x="1451370" y="88057"/>
                    <a:pt x="1453615" y="89180"/>
                  </a:cubicBezTo>
                  <a:cubicBezTo>
                    <a:pt x="1456175" y="90460"/>
                    <a:pt x="1458378" y="92355"/>
                    <a:pt x="1460759" y="93943"/>
                  </a:cubicBezTo>
                  <a:cubicBezTo>
                    <a:pt x="1462346" y="96324"/>
                    <a:pt x="1464359" y="98471"/>
                    <a:pt x="1465521" y="101086"/>
                  </a:cubicBezTo>
                  <a:cubicBezTo>
                    <a:pt x="1476858" y="126593"/>
                    <a:pt x="1464268" y="106349"/>
                    <a:pt x="1475046" y="122518"/>
                  </a:cubicBezTo>
                  <a:cubicBezTo>
                    <a:pt x="1481396" y="121724"/>
                    <a:pt x="1488248" y="122735"/>
                    <a:pt x="1494096" y="120136"/>
                  </a:cubicBezTo>
                  <a:cubicBezTo>
                    <a:pt x="1496389" y="119117"/>
                    <a:pt x="1494909" y="114953"/>
                    <a:pt x="1496477" y="112993"/>
                  </a:cubicBezTo>
                  <a:cubicBezTo>
                    <a:pt x="1498265" y="110758"/>
                    <a:pt x="1501240" y="109818"/>
                    <a:pt x="1503621" y="108230"/>
                  </a:cubicBezTo>
                  <a:lnTo>
                    <a:pt x="1520290" y="110611"/>
                  </a:lnTo>
                  <a:cubicBezTo>
                    <a:pt x="1545809" y="113801"/>
                    <a:pt x="1534346" y="110535"/>
                    <a:pt x="1548865" y="115374"/>
                  </a:cubicBezTo>
                  <a:cubicBezTo>
                    <a:pt x="1562510" y="135845"/>
                    <a:pt x="1544342" y="111756"/>
                    <a:pt x="1560771" y="124899"/>
                  </a:cubicBezTo>
                  <a:cubicBezTo>
                    <a:pt x="1573670" y="135218"/>
                    <a:pt x="1556605" y="129662"/>
                    <a:pt x="1572677" y="136805"/>
                  </a:cubicBezTo>
                  <a:cubicBezTo>
                    <a:pt x="1598184" y="148142"/>
                    <a:pt x="1577940" y="135552"/>
                    <a:pt x="1594109" y="146330"/>
                  </a:cubicBezTo>
                  <a:cubicBezTo>
                    <a:pt x="1596067" y="149268"/>
                    <a:pt x="1601646" y="156280"/>
                    <a:pt x="1601252" y="160618"/>
                  </a:cubicBezTo>
                  <a:cubicBezTo>
                    <a:pt x="1600659" y="167137"/>
                    <a:pt x="1597416" y="173188"/>
                    <a:pt x="1596490" y="179668"/>
                  </a:cubicBezTo>
                  <a:cubicBezTo>
                    <a:pt x="1595696" y="185224"/>
                    <a:pt x="1594805" y="190767"/>
                    <a:pt x="1594109" y="196336"/>
                  </a:cubicBezTo>
                  <a:cubicBezTo>
                    <a:pt x="1590919" y="221856"/>
                    <a:pt x="1594185" y="210393"/>
                    <a:pt x="1589346" y="224911"/>
                  </a:cubicBezTo>
                  <a:cubicBezTo>
                    <a:pt x="1590168" y="218333"/>
                    <a:pt x="1590436" y="206063"/>
                    <a:pt x="1594109" y="198718"/>
                  </a:cubicBezTo>
                  <a:cubicBezTo>
                    <a:pt x="1595389" y="196158"/>
                    <a:pt x="1596636" y="193362"/>
                    <a:pt x="1598871" y="191574"/>
                  </a:cubicBezTo>
                  <a:cubicBezTo>
                    <a:pt x="1600831" y="190006"/>
                    <a:pt x="1603634" y="189987"/>
                    <a:pt x="1606015" y="189193"/>
                  </a:cubicBezTo>
                  <a:cubicBezTo>
                    <a:pt x="1607602" y="186812"/>
                    <a:pt x="1608623" y="183934"/>
                    <a:pt x="1610777" y="182049"/>
                  </a:cubicBezTo>
                  <a:cubicBezTo>
                    <a:pt x="1615085" y="178280"/>
                    <a:pt x="1625065" y="172524"/>
                    <a:pt x="1625065" y="172524"/>
                  </a:cubicBezTo>
                  <a:cubicBezTo>
                    <a:pt x="1619509" y="171730"/>
                    <a:pt x="1610171" y="175468"/>
                    <a:pt x="1608396" y="170143"/>
                  </a:cubicBezTo>
                  <a:cubicBezTo>
                    <a:pt x="1606809" y="165380"/>
                    <a:pt x="1622684" y="165380"/>
                    <a:pt x="1622684" y="165380"/>
                  </a:cubicBezTo>
                  <a:cubicBezTo>
                    <a:pt x="1626653" y="166174"/>
                    <a:pt x="1630664" y="166779"/>
                    <a:pt x="1634590" y="167761"/>
                  </a:cubicBezTo>
                  <a:cubicBezTo>
                    <a:pt x="1637025" y="168370"/>
                    <a:pt x="1639959" y="168368"/>
                    <a:pt x="1641734" y="170143"/>
                  </a:cubicBezTo>
                  <a:cubicBezTo>
                    <a:pt x="1654435" y="182844"/>
                    <a:pt x="1632207" y="173315"/>
                    <a:pt x="1651259" y="179668"/>
                  </a:cubicBezTo>
                  <a:cubicBezTo>
                    <a:pt x="1656454" y="195252"/>
                    <a:pt x="1649239" y="179957"/>
                    <a:pt x="1660784" y="189193"/>
                  </a:cubicBezTo>
                  <a:cubicBezTo>
                    <a:pt x="1663019" y="190981"/>
                    <a:pt x="1663645" y="194197"/>
                    <a:pt x="1665546" y="196336"/>
                  </a:cubicBezTo>
                  <a:cubicBezTo>
                    <a:pt x="1670021" y="201370"/>
                    <a:pt x="1679834" y="210624"/>
                    <a:pt x="1679834" y="210624"/>
                  </a:cubicBezTo>
                  <a:cubicBezTo>
                    <a:pt x="1680628" y="213005"/>
                    <a:pt x="1681723" y="215307"/>
                    <a:pt x="1682215" y="217768"/>
                  </a:cubicBezTo>
                  <a:cubicBezTo>
                    <a:pt x="1687687" y="245130"/>
                    <a:pt x="1681598" y="225440"/>
                    <a:pt x="1686977" y="241580"/>
                  </a:cubicBezTo>
                  <a:cubicBezTo>
                    <a:pt x="1689358" y="240786"/>
                    <a:pt x="1692662" y="241242"/>
                    <a:pt x="1694121" y="239199"/>
                  </a:cubicBezTo>
                  <a:cubicBezTo>
                    <a:pt x="1697039" y="235114"/>
                    <a:pt x="1697296" y="229674"/>
                    <a:pt x="1698884" y="224911"/>
                  </a:cubicBezTo>
                  <a:cubicBezTo>
                    <a:pt x="1702170" y="215053"/>
                    <a:pt x="1699873" y="219857"/>
                    <a:pt x="1706027" y="210624"/>
                  </a:cubicBezTo>
                  <a:cubicBezTo>
                    <a:pt x="1712167" y="211501"/>
                    <a:pt x="1723191" y="212062"/>
                    <a:pt x="1729840" y="215386"/>
                  </a:cubicBezTo>
                  <a:cubicBezTo>
                    <a:pt x="1732400" y="216666"/>
                    <a:pt x="1734369" y="218987"/>
                    <a:pt x="1736984" y="220149"/>
                  </a:cubicBezTo>
                  <a:cubicBezTo>
                    <a:pt x="1741571" y="222188"/>
                    <a:pt x="1751271" y="224911"/>
                    <a:pt x="1751271" y="224911"/>
                  </a:cubicBezTo>
                  <a:cubicBezTo>
                    <a:pt x="1752859" y="227292"/>
                    <a:pt x="1753799" y="230267"/>
                    <a:pt x="1756034" y="232055"/>
                  </a:cubicBezTo>
                  <a:cubicBezTo>
                    <a:pt x="1757994" y="233623"/>
                    <a:pt x="1760932" y="233314"/>
                    <a:pt x="1763177" y="234436"/>
                  </a:cubicBezTo>
                  <a:cubicBezTo>
                    <a:pt x="1765737" y="235716"/>
                    <a:pt x="1767940" y="237611"/>
                    <a:pt x="1770321" y="239199"/>
                  </a:cubicBezTo>
                  <a:cubicBezTo>
                    <a:pt x="1775516" y="254785"/>
                    <a:pt x="1768301" y="239488"/>
                    <a:pt x="1779846" y="248724"/>
                  </a:cubicBezTo>
                  <a:cubicBezTo>
                    <a:pt x="1795234" y="261034"/>
                    <a:pt x="1773797" y="252264"/>
                    <a:pt x="1791752" y="258249"/>
                  </a:cubicBezTo>
                  <a:cubicBezTo>
                    <a:pt x="1794927" y="263011"/>
                    <a:pt x="1799467" y="267106"/>
                    <a:pt x="1801277" y="272536"/>
                  </a:cubicBezTo>
                  <a:lnTo>
                    <a:pt x="1808421" y="293968"/>
                  </a:lnTo>
                  <a:lnTo>
                    <a:pt x="1810802" y="301111"/>
                  </a:lnTo>
                  <a:lnTo>
                    <a:pt x="1813184" y="308255"/>
                  </a:lnTo>
                  <a:cubicBezTo>
                    <a:pt x="1820328" y="307461"/>
                    <a:pt x="1827525" y="307056"/>
                    <a:pt x="1834615" y="305874"/>
                  </a:cubicBezTo>
                  <a:cubicBezTo>
                    <a:pt x="1837091" y="305461"/>
                    <a:pt x="1839799" y="305061"/>
                    <a:pt x="1841759" y="303493"/>
                  </a:cubicBezTo>
                  <a:cubicBezTo>
                    <a:pt x="1843994" y="301705"/>
                    <a:pt x="1844934" y="298730"/>
                    <a:pt x="1846521" y="296349"/>
                  </a:cubicBezTo>
                  <a:cubicBezTo>
                    <a:pt x="1852806" y="297920"/>
                    <a:pt x="1858585" y="298230"/>
                    <a:pt x="1863190" y="303493"/>
                  </a:cubicBezTo>
                  <a:cubicBezTo>
                    <a:pt x="1882637" y="325718"/>
                    <a:pt x="1863785" y="311826"/>
                    <a:pt x="1879859" y="322543"/>
                  </a:cubicBezTo>
                  <a:cubicBezTo>
                    <a:pt x="1885842" y="340493"/>
                    <a:pt x="1877772" y="318370"/>
                    <a:pt x="1887002" y="336830"/>
                  </a:cubicBezTo>
                  <a:cubicBezTo>
                    <a:pt x="1888125" y="339075"/>
                    <a:pt x="1888261" y="341729"/>
                    <a:pt x="1889384" y="343974"/>
                  </a:cubicBezTo>
                  <a:cubicBezTo>
                    <a:pt x="1890664" y="346534"/>
                    <a:pt x="1892984" y="348503"/>
                    <a:pt x="1894146" y="351118"/>
                  </a:cubicBezTo>
                  <a:cubicBezTo>
                    <a:pt x="1896185" y="355705"/>
                    <a:pt x="1896125" y="361228"/>
                    <a:pt x="1898909" y="365405"/>
                  </a:cubicBezTo>
                  <a:cubicBezTo>
                    <a:pt x="1900496" y="367786"/>
                    <a:pt x="1902391" y="369989"/>
                    <a:pt x="1903671" y="372549"/>
                  </a:cubicBezTo>
                  <a:cubicBezTo>
                    <a:pt x="1904793" y="374794"/>
                    <a:pt x="1904929" y="377448"/>
                    <a:pt x="1906052" y="379693"/>
                  </a:cubicBezTo>
                  <a:cubicBezTo>
                    <a:pt x="1908132" y="383852"/>
                    <a:pt x="1912705" y="390614"/>
                    <a:pt x="1917959" y="391599"/>
                  </a:cubicBezTo>
                  <a:cubicBezTo>
                    <a:pt x="1928131" y="393506"/>
                    <a:pt x="1938596" y="393186"/>
                    <a:pt x="1948915" y="393980"/>
                  </a:cubicBezTo>
                  <a:cubicBezTo>
                    <a:pt x="1951296" y="394774"/>
                    <a:pt x="1954099" y="394793"/>
                    <a:pt x="1956059" y="396361"/>
                  </a:cubicBezTo>
                  <a:cubicBezTo>
                    <a:pt x="1958294" y="398149"/>
                    <a:pt x="1958797" y="401481"/>
                    <a:pt x="1960821" y="403505"/>
                  </a:cubicBezTo>
                  <a:cubicBezTo>
                    <a:pt x="1962845" y="405529"/>
                    <a:pt x="1965584" y="406680"/>
                    <a:pt x="1967965" y="408268"/>
                  </a:cubicBezTo>
                  <a:cubicBezTo>
                    <a:pt x="1973327" y="424353"/>
                    <a:pt x="1965891" y="406918"/>
                    <a:pt x="1977490" y="420174"/>
                  </a:cubicBezTo>
                  <a:cubicBezTo>
                    <a:pt x="1981259" y="424481"/>
                    <a:pt x="1987015" y="434461"/>
                    <a:pt x="1987015" y="434461"/>
                  </a:cubicBezTo>
                  <a:cubicBezTo>
                    <a:pt x="1988138" y="437830"/>
                    <a:pt x="1991777" y="448140"/>
                    <a:pt x="1991777" y="451130"/>
                  </a:cubicBezTo>
                  <a:cubicBezTo>
                    <a:pt x="1991777" y="456445"/>
                    <a:pt x="1991738" y="477403"/>
                    <a:pt x="1987015" y="486849"/>
                  </a:cubicBezTo>
                  <a:cubicBezTo>
                    <a:pt x="1985735" y="489409"/>
                    <a:pt x="1983840" y="491612"/>
                    <a:pt x="1982252" y="493993"/>
                  </a:cubicBezTo>
                  <a:cubicBezTo>
                    <a:pt x="1981458" y="496374"/>
                    <a:pt x="1977541" y="500204"/>
                    <a:pt x="1979871" y="501136"/>
                  </a:cubicBezTo>
                  <a:cubicBezTo>
                    <a:pt x="1987893" y="504344"/>
                    <a:pt x="1995528" y="497842"/>
                    <a:pt x="2001302" y="493993"/>
                  </a:cubicBezTo>
                  <a:cubicBezTo>
                    <a:pt x="2002890" y="491612"/>
                    <a:pt x="2003242" y="487320"/>
                    <a:pt x="2006065" y="486849"/>
                  </a:cubicBezTo>
                  <a:cubicBezTo>
                    <a:pt x="2018342" y="484803"/>
                    <a:pt x="2026725" y="488180"/>
                    <a:pt x="2037021" y="491611"/>
                  </a:cubicBezTo>
                  <a:cubicBezTo>
                    <a:pt x="2049087" y="527805"/>
                    <a:pt x="2034894" y="482391"/>
                    <a:pt x="2044165" y="522568"/>
                  </a:cubicBezTo>
                  <a:cubicBezTo>
                    <a:pt x="2045294" y="527459"/>
                    <a:pt x="2048927" y="536855"/>
                    <a:pt x="2048927" y="536855"/>
                  </a:cubicBezTo>
                  <a:cubicBezTo>
                    <a:pt x="2049721" y="551936"/>
                    <a:pt x="2049942" y="567059"/>
                    <a:pt x="2051309" y="582099"/>
                  </a:cubicBezTo>
                  <a:cubicBezTo>
                    <a:pt x="2051536" y="584599"/>
                    <a:pt x="2052149" y="587262"/>
                    <a:pt x="2053690" y="589243"/>
                  </a:cubicBezTo>
                  <a:cubicBezTo>
                    <a:pt x="2057825" y="594559"/>
                    <a:pt x="2067977" y="603530"/>
                    <a:pt x="2067977" y="603530"/>
                  </a:cubicBezTo>
                  <a:lnTo>
                    <a:pt x="2072740" y="617818"/>
                  </a:lnTo>
                  <a:cubicBezTo>
                    <a:pt x="2073534" y="620199"/>
                    <a:pt x="2074629" y="622500"/>
                    <a:pt x="2075121" y="624961"/>
                  </a:cubicBezTo>
                  <a:cubicBezTo>
                    <a:pt x="2078144" y="640077"/>
                    <a:pt x="2076520" y="632941"/>
                    <a:pt x="2079884" y="646393"/>
                  </a:cubicBezTo>
                  <a:cubicBezTo>
                    <a:pt x="2079090" y="637662"/>
                    <a:pt x="2080274" y="628516"/>
                    <a:pt x="2077502" y="620199"/>
                  </a:cubicBezTo>
                  <a:cubicBezTo>
                    <a:pt x="2076708" y="617818"/>
                    <a:pt x="2072134" y="619593"/>
                    <a:pt x="2070359" y="617818"/>
                  </a:cubicBezTo>
                  <a:cubicBezTo>
                    <a:pt x="2068584" y="616043"/>
                    <a:pt x="2069196" y="612868"/>
                    <a:pt x="2067977" y="610674"/>
                  </a:cubicBezTo>
                  <a:cubicBezTo>
                    <a:pt x="2065197" y="605670"/>
                    <a:pt x="2061627" y="601149"/>
                    <a:pt x="2058452" y="596386"/>
                  </a:cubicBezTo>
                  <a:lnTo>
                    <a:pt x="2063215" y="603530"/>
                  </a:lnTo>
                  <a:cubicBezTo>
                    <a:pt x="2069566" y="613056"/>
                    <a:pt x="2065594" y="609086"/>
                    <a:pt x="2075121" y="615436"/>
                  </a:cubicBezTo>
                  <a:cubicBezTo>
                    <a:pt x="2080782" y="632423"/>
                    <a:pt x="2072755" y="611886"/>
                    <a:pt x="2084646" y="629724"/>
                  </a:cubicBezTo>
                  <a:cubicBezTo>
                    <a:pt x="2086038" y="631813"/>
                    <a:pt x="2085904" y="634623"/>
                    <a:pt x="2087027" y="636868"/>
                  </a:cubicBezTo>
                  <a:cubicBezTo>
                    <a:pt x="2088307" y="639428"/>
                    <a:pt x="2090202" y="641630"/>
                    <a:pt x="2091790" y="644011"/>
                  </a:cubicBezTo>
                  <a:cubicBezTo>
                    <a:pt x="2090996" y="650361"/>
                    <a:pt x="2090554" y="656765"/>
                    <a:pt x="2089409" y="663061"/>
                  </a:cubicBezTo>
                  <a:cubicBezTo>
                    <a:pt x="2088960" y="665531"/>
                    <a:pt x="2088595" y="668245"/>
                    <a:pt x="2087027" y="670205"/>
                  </a:cubicBezTo>
                  <a:cubicBezTo>
                    <a:pt x="2082476" y="675894"/>
                    <a:pt x="2078493" y="674473"/>
                    <a:pt x="2072740" y="677349"/>
                  </a:cubicBezTo>
                  <a:cubicBezTo>
                    <a:pt x="2070180" y="678629"/>
                    <a:pt x="2067977" y="680524"/>
                    <a:pt x="2065596" y="682111"/>
                  </a:cubicBezTo>
                  <a:cubicBezTo>
                    <a:pt x="2064009" y="684492"/>
                    <a:pt x="2060273" y="686449"/>
                    <a:pt x="2060834" y="689255"/>
                  </a:cubicBezTo>
                  <a:cubicBezTo>
                    <a:pt x="2061395" y="692061"/>
                    <a:pt x="2065362" y="692856"/>
                    <a:pt x="2067977" y="694018"/>
                  </a:cubicBezTo>
                  <a:cubicBezTo>
                    <a:pt x="2072565" y="696057"/>
                    <a:pt x="2077502" y="697193"/>
                    <a:pt x="2082265" y="698780"/>
                  </a:cubicBezTo>
                  <a:lnTo>
                    <a:pt x="2089409" y="701161"/>
                  </a:lnTo>
                  <a:cubicBezTo>
                    <a:pt x="2090996" y="698780"/>
                    <a:pt x="2094642" y="696841"/>
                    <a:pt x="2094171" y="694018"/>
                  </a:cubicBezTo>
                  <a:cubicBezTo>
                    <a:pt x="2092937" y="686616"/>
                    <a:pt x="2082302" y="685693"/>
                    <a:pt x="2077502" y="684493"/>
                  </a:cubicBezTo>
                  <a:cubicBezTo>
                    <a:pt x="2090999" y="704735"/>
                    <a:pt x="2068766" y="673375"/>
                    <a:pt x="2096552" y="701161"/>
                  </a:cubicBezTo>
                  <a:cubicBezTo>
                    <a:pt x="2105720" y="710329"/>
                    <a:pt x="2101828" y="705503"/>
                    <a:pt x="2108459" y="715449"/>
                  </a:cubicBezTo>
                  <a:lnTo>
                    <a:pt x="2117984" y="744024"/>
                  </a:lnTo>
                  <a:lnTo>
                    <a:pt x="2122746" y="758311"/>
                  </a:lnTo>
                  <a:cubicBezTo>
                    <a:pt x="2123540" y="760692"/>
                    <a:pt x="2123735" y="763367"/>
                    <a:pt x="2125127" y="765455"/>
                  </a:cubicBezTo>
                  <a:lnTo>
                    <a:pt x="2129890" y="772599"/>
                  </a:lnTo>
                  <a:cubicBezTo>
                    <a:pt x="2126291" y="758202"/>
                    <a:pt x="2128544" y="766180"/>
                    <a:pt x="2122746" y="748786"/>
                  </a:cubicBezTo>
                  <a:lnTo>
                    <a:pt x="2120365" y="741643"/>
                  </a:lnTo>
                  <a:cubicBezTo>
                    <a:pt x="2119571" y="739262"/>
                    <a:pt x="2116592" y="732410"/>
                    <a:pt x="2117984" y="734499"/>
                  </a:cubicBezTo>
                  <a:lnTo>
                    <a:pt x="2127509" y="748786"/>
                  </a:lnTo>
                  <a:cubicBezTo>
                    <a:pt x="2129096" y="751167"/>
                    <a:pt x="2131366" y="753215"/>
                    <a:pt x="2132271" y="755930"/>
                  </a:cubicBezTo>
                  <a:cubicBezTo>
                    <a:pt x="2135557" y="765789"/>
                    <a:pt x="2133260" y="760986"/>
                    <a:pt x="2139415" y="770218"/>
                  </a:cubicBezTo>
                  <a:cubicBezTo>
                    <a:pt x="2142321" y="778935"/>
                    <a:pt x="2145217" y="787015"/>
                    <a:pt x="2146559" y="796411"/>
                  </a:cubicBezTo>
                  <a:cubicBezTo>
                    <a:pt x="2149623" y="817860"/>
                    <a:pt x="2148017" y="807544"/>
                    <a:pt x="2151321" y="827368"/>
                  </a:cubicBezTo>
                  <a:cubicBezTo>
                    <a:pt x="2151183" y="829718"/>
                    <a:pt x="2152770" y="862572"/>
                    <a:pt x="2146559" y="874993"/>
                  </a:cubicBezTo>
                  <a:cubicBezTo>
                    <a:pt x="2145279" y="877553"/>
                    <a:pt x="2143384" y="879755"/>
                    <a:pt x="2141796" y="882136"/>
                  </a:cubicBezTo>
                  <a:cubicBezTo>
                    <a:pt x="2139864" y="887933"/>
                    <a:pt x="2136872" y="892650"/>
                    <a:pt x="2141796" y="898805"/>
                  </a:cubicBezTo>
                  <a:cubicBezTo>
                    <a:pt x="2143364" y="900765"/>
                    <a:pt x="2146559" y="900392"/>
                    <a:pt x="2148940" y="901186"/>
                  </a:cubicBezTo>
                  <a:cubicBezTo>
                    <a:pt x="2149734" y="903567"/>
                    <a:pt x="2150198" y="906085"/>
                    <a:pt x="2151321" y="908330"/>
                  </a:cubicBezTo>
                  <a:cubicBezTo>
                    <a:pt x="2152601" y="910890"/>
                    <a:pt x="2155880" y="912619"/>
                    <a:pt x="2156084" y="915474"/>
                  </a:cubicBezTo>
                  <a:cubicBezTo>
                    <a:pt x="2156788" y="925334"/>
                    <a:pt x="2153203" y="944662"/>
                    <a:pt x="2151321" y="955955"/>
                  </a:cubicBezTo>
                  <a:cubicBezTo>
                    <a:pt x="2150527" y="966274"/>
                    <a:pt x="2150554" y="976689"/>
                    <a:pt x="2148940" y="986911"/>
                  </a:cubicBezTo>
                  <a:cubicBezTo>
                    <a:pt x="2148157" y="991870"/>
                    <a:pt x="2145765" y="996436"/>
                    <a:pt x="2144177" y="1001199"/>
                  </a:cubicBezTo>
                  <a:cubicBezTo>
                    <a:pt x="2143383" y="1003580"/>
                    <a:pt x="2143188" y="1006254"/>
                    <a:pt x="2141796" y="1008343"/>
                  </a:cubicBezTo>
                  <a:cubicBezTo>
                    <a:pt x="2140209" y="1010724"/>
                    <a:pt x="2138314" y="1012927"/>
                    <a:pt x="2137034" y="1015486"/>
                  </a:cubicBezTo>
                  <a:cubicBezTo>
                    <a:pt x="2135911" y="1017731"/>
                    <a:pt x="2135775" y="1020385"/>
                    <a:pt x="2134652" y="1022630"/>
                  </a:cubicBezTo>
                  <a:cubicBezTo>
                    <a:pt x="2133372" y="1025190"/>
                    <a:pt x="2131170" y="1027214"/>
                    <a:pt x="2129890" y="1029774"/>
                  </a:cubicBezTo>
                  <a:cubicBezTo>
                    <a:pt x="2128768" y="1032019"/>
                    <a:pt x="2128728" y="1034724"/>
                    <a:pt x="2127509" y="1036918"/>
                  </a:cubicBezTo>
                  <a:cubicBezTo>
                    <a:pt x="2124729" y="1041921"/>
                    <a:pt x="2119794" y="1045775"/>
                    <a:pt x="2117984" y="1051205"/>
                  </a:cubicBezTo>
                  <a:lnTo>
                    <a:pt x="2113221" y="1065493"/>
                  </a:lnTo>
                  <a:cubicBezTo>
                    <a:pt x="2113986" y="1068553"/>
                    <a:pt x="2114015" y="1076605"/>
                    <a:pt x="2117984" y="1082161"/>
                  </a:cubicBezTo>
                  <a:cubicBezTo>
                    <a:pt x="2121953" y="1087717"/>
                    <a:pt x="2136637" y="1086129"/>
                    <a:pt x="2137034" y="1098829"/>
                  </a:cubicBezTo>
                  <a:cubicBezTo>
                    <a:pt x="2137431" y="1111529"/>
                    <a:pt x="2126715" y="1125816"/>
                    <a:pt x="2120365" y="1158360"/>
                  </a:cubicBezTo>
                  <a:cubicBezTo>
                    <a:pt x="2114015" y="1190904"/>
                    <a:pt x="2073138" y="1205986"/>
                    <a:pt x="2082266" y="1232180"/>
                  </a:cubicBezTo>
                  <a:cubicBezTo>
                    <a:pt x="2091394" y="1258374"/>
                    <a:pt x="2083456" y="1257978"/>
                    <a:pt x="2072740" y="1270281"/>
                  </a:cubicBezTo>
                  <a:lnTo>
                    <a:pt x="2017971" y="1305998"/>
                  </a:lnTo>
                  <a:cubicBezTo>
                    <a:pt x="2007652" y="1308379"/>
                    <a:pt x="1959234" y="1273852"/>
                    <a:pt x="1929866" y="1263137"/>
                  </a:cubicBezTo>
                  <a:cubicBezTo>
                    <a:pt x="1916958" y="1258222"/>
                    <a:pt x="1899288" y="1246164"/>
                    <a:pt x="1886380" y="1241249"/>
                  </a:cubicBezTo>
                  <a:lnTo>
                    <a:pt x="1841760" y="1241705"/>
                  </a:lnTo>
                  <a:cubicBezTo>
                    <a:pt x="1817050" y="1232104"/>
                    <a:pt x="1795495" y="1229342"/>
                    <a:pt x="1767317" y="1215055"/>
                  </a:cubicBezTo>
                  <a:cubicBezTo>
                    <a:pt x="1739139" y="1200768"/>
                    <a:pt x="1699575" y="1166620"/>
                    <a:pt x="1672691" y="1155980"/>
                  </a:cubicBezTo>
                  <a:cubicBezTo>
                    <a:pt x="1634591" y="1141693"/>
                    <a:pt x="1648481" y="1142883"/>
                    <a:pt x="1610778" y="1144074"/>
                  </a:cubicBezTo>
                  <a:cubicBezTo>
                    <a:pt x="1571884" y="1150424"/>
                    <a:pt x="1532991" y="1166299"/>
                    <a:pt x="1494097" y="1172649"/>
                  </a:cubicBezTo>
                  <a:lnTo>
                    <a:pt x="1348841" y="1184556"/>
                  </a:lnTo>
                  <a:cubicBezTo>
                    <a:pt x="1331775" y="1169872"/>
                    <a:pt x="1373448" y="1135342"/>
                    <a:pt x="1384560" y="1082161"/>
                  </a:cubicBezTo>
                  <a:cubicBezTo>
                    <a:pt x="1393291" y="1062317"/>
                    <a:pt x="1379401" y="1068667"/>
                    <a:pt x="1401229" y="1065492"/>
                  </a:cubicBezTo>
                  <a:cubicBezTo>
                    <a:pt x="1412237" y="1064622"/>
                    <a:pt x="1430371" y="1091230"/>
                    <a:pt x="1450611" y="1091230"/>
                  </a:cubicBezTo>
                  <a:cubicBezTo>
                    <a:pt x="1470851" y="1091230"/>
                    <a:pt x="1509074" y="1085658"/>
                    <a:pt x="1522672" y="1065493"/>
                  </a:cubicBezTo>
                  <a:cubicBezTo>
                    <a:pt x="1536270" y="1045328"/>
                    <a:pt x="1536166" y="998421"/>
                    <a:pt x="1532197" y="955955"/>
                  </a:cubicBezTo>
                  <a:cubicBezTo>
                    <a:pt x="1491716" y="895233"/>
                    <a:pt x="1213506" y="596784"/>
                    <a:pt x="998796" y="563049"/>
                  </a:cubicBezTo>
                  <a:cubicBezTo>
                    <a:pt x="769402" y="521773"/>
                    <a:pt x="735272" y="549554"/>
                    <a:pt x="598747" y="617816"/>
                  </a:cubicBezTo>
                  <a:cubicBezTo>
                    <a:pt x="472144" y="772995"/>
                    <a:pt x="555487" y="840464"/>
                    <a:pt x="591603" y="860705"/>
                  </a:cubicBezTo>
                  <a:cubicBezTo>
                    <a:pt x="627719" y="880946"/>
                    <a:pt x="726645" y="877450"/>
                    <a:pt x="758291" y="884518"/>
                  </a:cubicBezTo>
                  <a:cubicBezTo>
                    <a:pt x="789937" y="891586"/>
                    <a:pt x="775924" y="895968"/>
                    <a:pt x="781480" y="903112"/>
                  </a:cubicBezTo>
                  <a:cubicBezTo>
                    <a:pt x="787036" y="910256"/>
                    <a:pt x="787952" y="913810"/>
                    <a:pt x="791628" y="927380"/>
                  </a:cubicBezTo>
                  <a:cubicBezTo>
                    <a:pt x="792422" y="944049"/>
                    <a:pt x="802741" y="960717"/>
                    <a:pt x="803535" y="977386"/>
                  </a:cubicBezTo>
                  <a:cubicBezTo>
                    <a:pt x="800360" y="998818"/>
                    <a:pt x="797185" y="1016679"/>
                    <a:pt x="786866" y="1039301"/>
                  </a:cubicBezTo>
                  <a:cubicBezTo>
                    <a:pt x="776547" y="1061923"/>
                    <a:pt x="759481" y="1090497"/>
                    <a:pt x="741622" y="1113118"/>
                  </a:cubicBezTo>
                  <a:cubicBezTo>
                    <a:pt x="723763" y="1135739"/>
                    <a:pt x="682489" y="1119071"/>
                    <a:pt x="636848" y="1117880"/>
                  </a:cubicBezTo>
                  <a:cubicBezTo>
                    <a:pt x="591207" y="1116689"/>
                    <a:pt x="497147" y="1098830"/>
                    <a:pt x="467778" y="1105974"/>
                  </a:cubicBezTo>
                  <a:cubicBezTo>
                    <a:pt x="307440" y="1088115"/>
                    <a:pt x="405071" y="1082558"/>
                    <a:pt x="386815" y="1077399"/>
                  </a:cubicBezTo>
                  <a:cubicBezTo>
                    <a:pt x="368559" y="1072240"/>
                    <a:pt x="371337" y="1078987"/>
                    <a:pt x="358241" y="1075018"/>
                  </a:cubicBezTo>
                  <a:cubicBezTo>
                    <a:pt x="345145" y="1071049"/>
                    <a:pt x="311411" y="1060334"/>
                    <a:pt x="308236" y="1053587"/>
                  </a:cubicBezTo>
                  <a:lnTo>
                    <a:pt x="274897" y="1027393"/>
                  </a:lnTo>
                  <a:cubicBezTo>
                    <a:pt x="266563" y="1032552"/>
                    <a:pt x="218541" y="1007945"/>
                    <a:pt x="208222" y="1005961"/>
                  </a:cubicBezTo>
                  <a:lnTo>
                    <a:pt x="134404" y="953573"/>
                  </a:lnTo>
                  <a:lnTo>
                    <a:pt x="112973" y="865468"/>
                  </a:lnTo>
                  <a:cubicBezTo>
                    <a:pt x="101464" y="855149"/>
                    <a:pt x="61379" y="854752"/>
                    <a:pt x="67729" y="836893"/>
                  </a:cubicBezTo>
                  <a:cubicBezTo>
                    <a:pt x="74079" y="819034"/>
                    <a:pt x="49473" y="786886"/>
                    <a:pt x="41535" y="765455"/>
                  </a:cubicBezTo>
                  <a:cubicBezTo>
                    <a:pt x="33597" y="744024"/>
                    <a:pt x="5816" y="734896"/>
                    <a:pt x="1053" y="717830"/>
                  </a:cubicBezTo>
                  <a:cubicBezTo>
                    <a:pt x="-3709" y="700764"/>
                    <a:pt x="8991" y="681317"/>
                    <a:pt x="12960" y="663061"/>
                  </a:cubicBezTo>
                  <a:cubicBezTo>
                    <a:pt x="16929" y="644805"/>
                    <a:pt x="40742" y="617421"/>
                    <a:pt x="43917" y="598768"/>
                  </a:cubicBezTo>
                  <a:cubicBezTo>
                    <a:pt x="47092" y="580115"/>
                    <a:pt x="33201" y="581305"/>
                    <a:pt x="48679" y="553524"/>
                  </a:cubicBezTo>
                  <a:cubicBezTo>
                    <a:pt x="58998" y="469784"/>
                    <a:pt x="110989" y="455495"/>
                    <a:pt x="127261" y="424936"/>
                  </a:cubicBezTo>
                  <a:cubicBezTo>
                    <a:pt x="141152" y="399933"/>
                    <a:pt x="145120" y="362229"/>
                    <a:pt x="158217" y="339211"/>
                  </a:cubicBezTo>
                  <a:cubicBezTo>
                    <a:pt x="171314" y="316193"/>
                    <a:pt x="192349" y="302302"/>
                    <a:pt x="205842" y="286824"/>
                  </a:cubicBezTo>
                  <a:cubicBezTo>
                    <a:pt x="219335" y="271346"/>
                    <a:pt x="234019" y="268170"/>
                    <a:pt x="246322" y="263011"/>
                  </a:cubicBezTo>
                  <a:cubicBezTo>
                    <a:pt x="258625" y="257852"/>
                    <a:pt x="250688" y="274521"/>
                    <a:pt x="279660" y="255868"/>
                  </a:cubicBezTo>
                  <a:cubicBezTo>
                    <a:pt x="367766" y="157046"/>
                    <a:pt x="391579" y="172127"/>
                    <a:pt x="417773" y="158236"/>
                  </a:cubicBezTo>
                  <a:cubicBezTo>
                    <a:pt x="448333" y="136408"/>
                    <a:pt x="455874" y="139583"/>
                    <a:pt x="470161" y="132043"/>
                  </a:cubicBezTo>
                  <a:cubicBezTo>
                    <a:pt x="484448" y="124503"/>
                    <a:pt x="453492" y="129662"/>
                    <a:pt x="503498" y="112993"/>
                  </a:cubicBezTo>
                  <a:cubicBezTo>
                    <a:pt x="553504" y="96324"/>
                    <a:pt x="710270" y="41952"/>
                    <a:pt x="774961" y="41555"/>
                  </a:cubicBezTo>
                  <a:cubicBezTo>
                    <a:pt x="834889" y="17346"/>
                    <a:pt x="781707" y="26870"/>
                    <a:pt x="805916" y="24886"/>
                  </a:cubicBezTo>
                  <a:cubicBezTo>
                    <a:pt x="830125" y="22902"/>
                    <a:pt x="884895" y="24093"/>
                    <a:pt x="915454" y="20124"/>
                  </a:cubicBezTo>
                  <a:cubicBezTo>
                    <a:pt x="946013" y="16155"/>
                    <a:pt x="957522" y="-4879"/>
                    <a:pt x="989272" y="1074"/>
                  </a:cubicBezTo>
                  <a:cubicBezTo>
                    <a:pt x="1024594" y="-6467"/>
                    <a:pt x="1082537" y="28061"/>
                    <a:pt x="1096427" y="32030"/>
                  </a:cubicBezTo>
                </a:path>
              </a:pathLst>
            </a:custGeom>
            <a:solidFill>
              <a:srgbClr val="FFFF99"/>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手繪多邊形 37"/>
            <p:cNvSpPr/>
            <p:nvPr/>
          </p:nvSpPr>
          <p:spPr>
            <a:xfrm>
              <a:off x="-1693860" y="933089"/>
              <a:ext cx="657951" cy="1007144"/>
            </a:xfrm>
            <a:custGeom>
              <a:avLst/>
              <a:gdLst>
                <a:gd name="connsiteX0" fmla="*/ 446085 w 657951"/>
                <a:gd name="connsiteY0" fmla="*/ 47986 h 1007144"/>
                <a:gd name="connsiteX1" fmla="*/ 374647 w 657951"/>
                <a:gd name="connsiteY1" fmla="*/ 21792 h 1007144"/>
                <a:gd name="connsiteX2" fmla="*/ 210341 w 657951"/>
                <a:gd name="connsiteY2" fmla="*/ 361 h 1007144"/>
                <a:gd name="connsiteX3" fmla="*/ 57941 w 657951"/>
                <a:gd name="connsiteY3" fmla="*/ 12267 h 1007144"/>
                <a:gd name="connsiteX4" fmla="*/ 5554 w 657951"/>
                <a:gd name="connsiteY4" fmla="*/ 59892 h 1007144"/>
                <a:gd name="connsiteX5" fmla="*/ 5554 w 657951"/>
                <a:gd name="connsiteY5" fmla="*/ 121805 h 1007144"/>
                <a:gd name="connsiteX6" fmla="*/ 41272 w 657951"/>
                <a:gd name="connsiteY6" fmla="*/ 150380 h 1007144"/>
                <a:gd name="connsiteX7" fmla="*/ 117472 w 657951"/>
                <a:gd name="connsiteY7" fmla="*/ 186099 h 1007144"/>
                <a:gd name="connsiteX8" fmla="*/ 153191 w 657951"/>
                <a:gd name="connsiteY8" fmla="*/ 202767 h 1007144"/>
                <a:gd name="connsiteX9" fmla="*/ 160335 w 657951"/>
                <a:gd name="connsiteY9" fmla="*/ 221817 h 1007144"/>
                <a:gd name="connsiteX10" fmla="*/ 186529 w 657951"/>
                <a:gd name="connsiteY10" fmla="*/ 228961 h 1007144"/>
                <a:gd name="connsiteX11" fmla="*/ 203197 w 657951"/>
                <a:gd name="connsiteY11" fmla="*/ 255155 h 1007144"/>
                <a:gd name="connsiteX12" fmla="*/ 207960 w 657951"/>
                <a:gd name="connsiteY12" fmla="*/ 276586 h 1007144"/>
                <a:gd name="connsiteX13" fmla="*/ 186529 w 657951"/>
                <a:gd name="connsiteY13" fmla="*/ 288492 h 1007144"/>
                <a:gd name="connsiteX14" fmla="*/ 181766 w 657951"/>
                <a:gd name="connsiteY14" fmla="*/ 305161 h 1007144"/>
                <a:gd name="connsiteX15" fmla="*/ 179385 w 657951"/>
                <a:gd name="connsiteY15" fmla="*/ 355167 h 1007144"/>
                <a:gd name="connsiteX16" fmla="*/ 169860 w 657951"/>
                <a:gd name="connsiteY16" fmla="*/ 376599 h 1007144"/>
                <a:gd name="connsiteX17" fmla="*/ 167479 w 657951"/>
                <a:gd name="connsiteY17" fmla="*/ 388505 h 1007144"/>
                <a:gd name="connsiteX18" fmla="*/ 186529 w 657951"/>
                <a:gd name="connsiteY18" fmla="*/ 388505 h 1007144"/>
                <a:gd name="connsiteX19" fmla="*/ 196054 w 657951"/>
                <a:gd name="connsiteY19" fmla="*/ 421842 h 1007144"/>
                <a:gd name="connsiteX20" fmla="*/ 191291 w 657951"/>
                <a:gd name="connsiteY20" fmla="*/ 448036 h 1007144"/>
                <a:gd name="connsiteX21" fmla="*/ 174622 w 657951"/>
                <a:gd name="connsiteY21" fmla="*/ 469467 h 1007144"/>
                <a:gd name="connsiteX22" fmla="*/ 172241 w 657951"/>
                <a:gd name="connsiteY22" fmla="*/ 481374 h 1007144"/>
                <a:gd name="connsiteX23" fmla="*/ 177004 w 657951"/>
                <a:gd name="connsiteY23" fmla="*/ 509949 h 1007144"/>
                <a:gd name="connsiteX24" fmla="*/ 177004 w 657951"/>
                <a:gd name="connsiteY24" fmla="*/ 512330 h 1007144"/>
                <a:gd name="connsiteX25" fmla="*/ 231772 w 657951"/>
                <a:gd name="connsiteY25" fmla="*/ 459942 h 1007144"/>
                <a:gd name="connsiteX26" fmla="*/ 267491 w 657951"/>
                <a:gd name="connsiteY26" fmla="*/ 421842 h 1007144"/>
                <a:gd name="connsiteX27" fmla="*/ 307972 w 657951"/>
                <a:gd name="connsiteY27" fmla="*/ 386124 h 1007144"/>
                <a:gd name="connsiteX28" fmla="*/ 384172 w 657951"/>
                <a:gd name="connsiteY28" fmla="*/ 369455 h 1007144"/>
                <a:gd name="connsiteX29" fmla="*/ 453229 w 657951"/>
                <a:gd name="connsiteY29" fmla="*/ 388505 h 1007144"/>
                <a:gd name="connsiteX30" fmla="*/ 488947 w 657951"/>
                <a:gd name="connsiteY30" fmla="*/ 436130 h 1007144"/>
                <a:gd name="connsiteX31" fmla="*/ 519904 w 657951"/>
                <a:gd name="connsiteY31" fmla="*/ 595674 h 1007144"/>
                <a:gd name="connsiteX32" fmla="*/ 574672 w 657951"/>
                <a:gd name="connsiteY32" fmla="*/ 974292 h 1007144"/>
                <a:gd name="connsiteX33" fmla="*/ 574672 w 657951"/>
                <a:gd name="connsiteY33" fmla="*/ 979055 h 1007144"/>
                <a:gd name="connsiteX34" fmla="*/ 586579 w 657951"/>
                <a:gd name="connsiteY34" fmla="*/ 900474 h 1007144"/>
                <a:gd name="connsiteX35" fmla="*/ 612772 w 657951"/>
                <a:gd name="connsiteY35" fmla="*/ 857611 h 1007144"/>
                <a:gd name="connsiteX36" fmla="*/ 586579 w 657951"/>
                <a:gd name="connsiteY36" fmla="*/ 829036 h 1007144"/>
                <a:gd name="connsiteX37" fmla="*/ 569910 w 657951"/>
                <a:gd name="connsiteY37" fmla="*/ 781411 h 1007144"/>
                <a:gd name="connsiteX38" fmla="*/ 558004 w 657951"/>
                <a:gd name="connsiteY38" fmla="*/ 729024 h 1007144"/>
                <a:gd name="connsiteX39" fmla="*/ 550860 w 657951"/>
                <a:gd name="connsiteY39" fmla="*/ 612342 h 1007144"/>
                <a:gd name="connsiteX40" fmla="*/ 527047 w 657951"/>
                <a:gd name="connsiteY40" fmla="*/ 476611 h 1007144"/>
                <a:gd name="connsiteX41" fmla="*/ 524666 w 657951"/>
                <a:gd name="connsiteY41" fmla="*/ 390886 h 1007144"/>
                <a:gd name="connsiteX42" fmla="*/ 543716 w 657951"/>
                <a:gd name="connsiteY42" fmla="*/ 364692 h 1007144"/>
                <a:gd name="connsiteX43" fmla="*/ 558004 w 657951"/>
                <a:gd name="connsiteY43" fmla="*/ 348024 h 1007144"/>
                <a:gd name="connsiteX44" fmla="*/ 617535 w 657951"/>
                <a:gd name="connsiteY44" fmla="*/ 367074 h 1007144"/>
                <a:gd name="connsiteX45" fmla="*/ 646110 w 657951"/>
                <a:gd name="connsiteY45" fmla="*/ 383742 h 1007144"/>
                <a:gd name="connsiteX46" fmla="*/ 629441 w 657951"/>
                <a:gd name="connsiteY46" fmla="*/ 355167 h 1007144"/>
                <a:gd name="connsiteX47" fmla="*/ 653254 w 657951"/>
                <a:gd name="connsiteY47" fmla="*/ 328974 h 1007144"/>
                <a:gd name="connsiteX48" fmla="*/ 655635 w 657951"/>
                <a:gd name="connsiteY48" fmla="*/ 290874 h 1007144"/>
                <a:gd name="connsiteX49" fmla="*/ 627060 w 657951"/>
                <a:gd name="connsiteY49" fmla="*/ 228961 h 1007144"/>
                <a:gd name="connsiteX50" fmla="*/ 591341 w 657951"/>
                <a:gd name="connsiteY50" fmla="*/ 183717 h 1007144"/>
                <a:gd name="connsiteX51" fmla="*/ 550860 w 657951"/>
                <a:gd name="connsiteY51" fmla="*/ 159905 h 1007144"/>
                <a:gd name="connsiteX52" fmla="*/ 481804 w 657951"/>
                <a:gd name="connsiteY52" fmla="*/ 136092 h 1007144"/>
                <a:gd name="connsiteX53" fmla="*/ 419891 w 657951"/>
                <a:gd name="connsiteY53" fmla="*/ 124186 h 1007144"/>
                <a:gd name="connsiteX54" fmla="*/ 343691 w 657951"/>
                <a:gd name="connsiteY54" fmla="*/ 121805 h 1007144"/>
                <a:gd name="connsiteX55" fmla="*/ 284160 w 657951"/>
                <a:gd name="connsiteY55" fmla="*/ 138474 h 1007144"/>
                <a:gd name="connsiteX56" fmla="*/ 265110 w 657951"/>
                <a:gd name="connsiteY56" fmla="*/ 195624 h 1007144"/>
                <a:gd name="connsiteX57" fmla="*/ 274635 w 657951"/>
                <a:gd name="connsiteY57" fmla="*/ 286111 h 1007144"/>
                <a:gd name="connsiteX58" fmla="*/ 269872 w 657951"/>
                <a:gd name="connsiteY58" fmla="*/ 271824 h 1007144"/>
                <a:gd name="connsiteX59" fmla="*/ 262729 w 657951"/>
                <a:gd name="connsiteY59" fmla="*/ 276586 h 1007144"/>
                <a:gd name="connsiteX60" fmla="*/ 248441 w 657951"/>
                <a:gd name="connsiteY60" fmla="*/ 269442 h 1007144"/>
                <a:gd name="connsiteX61" fmla="*/ 215104 w 657951"/>
                <a:gd name="connsiteY61" fmla="*/ 243249 h 1007144"/>
                <a:gd name="connsiteX62" fmla="*/ 203197 w 657951"/>
                <a:gd name="connsiteY62" fmla="*/ 193242 h 1007144"/>
                <a:gd name="connsiteX63" fmla="*/ 205579 w 657951"/>
                <a:gd name="connsiteY63" fmla="*/ 136092 h 1007144"/>
                <a:gd name="connsiteX64" fmla="*/ 279397 w 657951"/>
                <a:gd name="connsiteY64" fmla="*/ 62274 h 1007144"/>
                <a:gd name="connsiteX65" fmla="*/ 446085 w 657951"/>
                <a:gd name="connsiteY65" fmla="*/ 47986 h 100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57951" h="1007144">
                  <a:moveTo>
                    <a:pt x="446085" y="47986"/>
                  </a:moveTo>
                  <a:cubicBezTo>
                    <a:pt x="461960" y="41239"/>
                    <a:pt x="413938" y="29729"/>
                    <a:pt x="374647" y="21792"/>
                  </a:cubicBezTo>
                  <a:cubicBezTo>
                    <a:pt x="335356" y="13854"/>
                    <a:pt x="263125" y="1948"/>
                    <a:pt x="210341" y="361"/>
                  </a:cubicBezTo>
                  <a:cubicBezTo>
                    <a:pt x="157557" y="-1226"/>
                    <a:pt x="92072" y="2345"/>
                    <a:pt x="57941" y="12267"/>
                  </a:cubicBezTo>
                  <a:cubicBezTo>
                    <a:pt x="23810" y="22189"/>
                    <a:pt x="14285" y="41636"/>
                    <a:pt x="5554" y="59892"/>
                  </a:cubicBezTo>
                  <a:cubicBezTo>
                    <a:pt x="-3177" y="78148"/>
                    <a:pt x="-399" y="106724"/>
                    <a:pt x="5554" y="121805"/>
                  </a:cubicBezTo>
                  <a:cubicBezTo>
                    <a:pt x="11507" y="136886"/>
                    <a:pt x="22619" y="139664"/>
                    <a:pt x="41272" y="150380"/>
                  </a:cubicBezTo>
                  <a:cubicBezTo>
                    <a:pt x="59925" y="161096"/>
                    <a:pt x="117472" y="186099"/>
                    <a:pt x="117472" y="186099"/>
                  </a:cubicBezTo>
                  <a:cubicBezTo>
                    <a:pt x="136125" y="194830"/>
                    <a:pt x="146047" y="196814"/>
                    <a:pt x="153191" y="202767"/>
                  </a:cubicBezTo>
                  <a:cubicBezTo>
                    <a:pt x="160335" y="208720"/>
                    <a:pt x="154779" y="217451"/>
                    <a:pt x="160335" y="221817"/>
                  </a:cubicBezTo>
                  <a:cubicBezTo>
                    <a:pt x="165891" y="226183"/>
                    <a:pt x="179385" y="223405"/>
                    <a:pt x="186529" y="228961"/>
                  </a:cubicBezTo>
                  <a:cubicBezTo>
                    <a:pt x="193673" y="234517"/>
                    <a:pt x="199625" y="247218"/>
                    <a:pt x="203197" y="255155"/>
                  </a:cubicBezTo>
                  <a:cubicBezTo>
                    <a:pt x="206769" y="263092"/>
                    <a:pt x="210738" y="271030"/>
                    <a:pt x="207960" y="276586"/>
                  </a:cubicBezTo>
                  <a:cubicBezTo>
                    <a:pt x="205182" y="282142"/>
                    <a:pt x="190895" y="283730"/>
                    <a:pt x="186529" y="288492"/>
                  </a:cubicBezTo>
                  <a:cubicBezTo>
                    <a:pt x="182163" y="293254"/>
                    <a:pt x="182957" y="294049"/>
                    <a:pt x="181766" y="305161"/>
                  </a:cubicBezTo>
                  <a:cubicBezTo>
                    <a:pt x="180575" y="316274"/>
                    <a:pt x="181369" y="343261"/>
                    <a:pt x="179385" y="355167"/>
                  </a:cubicBezTo>
                  <a:cubicBezTo>
                    <a:pt x="177401" y="367073"/>
                    <a:pt x="171844" y="371043"/>
                    <a:pt x="169860" y="376599"/>
                  </a:cubicBezTo>
                  <a:cubicBezTo>
                    <a:pt x="167876" y="382155"/>
                    <a:pt x="164701" y="386521"/>
                    <a:pt x="167479" y="388505"/>
                  </a:cubicBezTo>
                  <a:cubicBezTo>
                    <a:pt x="170257" y="390489"/>
                    <a:pt x="181767" y="382949"/>
                    <a:pt x="186529" y="388505"/>
                  </a:cubicBezTo>
                  <a:cubicBezTo>
                    <a:pt x="191291" y="394061"/>
                    <a:pt x="195260" y="411920"/>
                    <a:pt x="196054" y="421842"/>
                  </a:cubicBezTo>
                  <a:cubicBezTo>
                    <a:pt x="196848" y="431764"/>
                    <a:pt x="194863" y="440099"/>
                    <a:pt x="191291" y="448036"/>
                  </a:cubicBezTo>
                  <a:cubicBezTo>
                    <a:pt x="187719" y="455973"/>
                    <a:pt x="177797" y="463911"/>
                    <a:pt x="174622" y="469467"/>
                  </a:cubicBezTo>
                  <a:cubicBezTo>
                    <a:pt x="171447" y="475023"/>
                    <a:pt x="171844" y="474627"/>
                    <a:pt x="172241" y="481374"/>
                  </a:cubicBezTo>
                  <a:cubicBezTo>
                    <a:pt x="172638" y="488121"/>
                    <a:pt x="176210" y="504790"/>
                    <a:pt x="177004" y="509949"/>
                  </a:cubicBezTo>
                  <a:cubicBezTo>
                    <a:pt x="177798" y="515108"/>
                    <a:pt x="167876" y="520664"/>
                    <a:pt x="177004" y="512330"/>
                  </a:cubicBezTo>
                  <a:cubicBezTo>
                    <a:pt x="186132" y="503996"/>
                    <a:pt x="216691" y="475023"/>
                    <a:pt x="231772" y="459942"/>
                  </a:cubicBezTo>
                  <a:cubicBezTo>
                    <a:pt x="246853" y="444861"/>
                    <a:pt x="254791" y="434145"/>
                    <a:pt x="267491" y="421842"/>
                  </a:cubicBezTo>
                  <a:cubicBezTo>
                    <a:pt x="280191" y="409539"/>
                    <a:pt x="288525" y="394855"/>
                    <a:pt x="307972" y="386124"/>
                  </a:cubicBezTo>
                  <a:cubicBezTo>
                    <a:pt x="327419" y="377393"/>
                    <a:pt x="359963" y="369058"/>
                    <a:pt x="384172" y="369455"/>
                  </a:cubicBezTo>
                  <a:cubicBezTo>
                    <a:pt x="408381" y="369852"/>
                    <a:pt x="435767" y="377393"/>
                    <a:pt x="453229" y="388505"/>
                  </a:cubicBezTo>
                  <a:cubicBezTo>
                    <a:pt x="470691" y="399617"/>
                    <a:pt x="477835" y="401602"/>
                    <a:pt x="488947" y="436130"/>
                  </a:cubicBezTo>
                  <a:cubicBezTo>
                    <a:pt x="500059" y="470658"/>
                    <a:pt x="505617" y="505980"/>
                    <a:pt x="519904" y="595674"/>
                  </a:cubicBezTo>
                  <a:cubicBezTo>
                    <a:pt x="534191" y="685368"/>
                    <a:pt x="565544" y="910395"/>
                    <a:pt x="574672" y="974292"/>
                  </a:cubicBezTo>
                  <a:cubicBezTo>
                    <a:pt x="583800" y="1038189"/>
                    <a:pt x="572688" y="991358"/>
                    <a:pt x="574672" y="979055"/>
                  </a:cubicBezTo>
                  <a:cubicBezTo>
                    <a:pt x="576657" y="966752"/>
                    <a:pt x="580229" y="920715"/>
                    <a:pt x="586579" y="900474"/>
                  </a:cubicBezTo>
                  <a:cubicBezTo>
                    <a:pt x="592929" y="880233"/>
                    <a:pt x="612772" y="869517"/>
                    <a:pt x="612772" y="857611"/>
                  </a:cubicBezTo>
                  <a:cubicBezTo>
                    <a:pt x="612772" y="845705"/>
                    <a:pt x="593723" y="841736"/>
                    <a:pt x="586579" y="829036"/>
                  </a:cubicBezTo>
                  <a:cubicBezTo>
                    <a:pt x="579435" y="816336"/>
                    <a:pt x="574673" y="798080"/>
                    <a:pt x="569910" y="781411"/>
                  </a:cubicBezTo>
                  <a:cubicBezTo>
                    <a:pt x="565148" y="764742"/>
                    <a:pt x="561179" y="757202"/>
                    <a:pt x="558004" y="729024"/>
                  </a:cubicBezTo>
                  <a:cubicBezTo>
                    <a:pt x="554829" y="700846"/>
                    <a:pt x="556020" y="654411"/>
                    <a:pt x="550860" y="612342"/>
                  </a:cubicBezTo>
                  <a:cubicBezTo>
                    <a:pt x="545701" y="570273"/>
                    <a:pt x="531413" y="513520"/>
                    <a:pt x="527047" y="476611"/>
                  </a:cubicBezTo>
                  <a:cubicBezTo>
                    <a:pt x="522681" y="439702"/>
                    <a:pt x="521888" y="409539"/>
                    <a:pt x="524666" y="390886"/>
                  </a:cubicBezTo>
                  <a:cubicBezTo>
                    <a:pt x="527444" y="372233"/>
                    <a:pt x="538160" y="371836"/>
                    <a:pt x="543716" y="364692"/>
                  </a:cubicBezTo>
                  <a:cubicBezTo>
                    <a:pt x="549272" y="357548"/>
                    <a:pt x="545701" y="347627"/>
                    <a:pt x="558004" y="348024"/>
                  </a:cubicBezTo>
                  <a:cubicBezTo>
                    <a:pt x="570307" y="348421"/>
                    <a:pt x="602851" y="361121"/>
                    <a:pt x="617535" y="367074"/>
                  </a:cubicBezTo>
                  <a:cubicBezTo>
                    <a:pt x="632219" y="373027"/>
                    <a:pt x="644126" y="385727"/>
                    <a:pt x="646110" y="383742"/>
                  </a:cubicBezTo>
                  <a:cubicBezTo>
                    <a:pt x="648094" y="381758"/>
                    <a:pt x="628250" y="364295"/>
                    <a:pt x="629441" y="355167"/>
                  </a:cubicBezTo>
                  <a:cubicBezTo>
                    <a:pt x="630632" y="346039"/>
                    <a:pt x="648888" y="339689"/>
                    <a:pt x="653254" y="328974"/>
                  </a:cubicBezTo>
                  <a:cubicBezTo>
                    <a:pt x="657620" y="318259"/>
                    <a:pt x="660001" y="307543"/>
                    <a:pt x="655635" y="290874"/>
                  </a:cubicBezTo>
                  <a:cubicBezTo>
                    <a:pt x="651269" y="274205"/>
                    <a:pt x="637776" y="246821"/>
                    <a:pt x="627060" y="228961"/>
                  </a:cubicBezTo>
                  <a:cubicBezTo>
                    <a:pt x="616344" y="211102"/>
                    <a:pt x="604041" y="195226"/>
                    <a:pt x="591341" y="183717"/>
                  </a:cubicBezTo>
                  <a:cubicBezTo>
                    <a:pt x="578641" y="172208"/>
                    <a:pt x="569116" y="167842"/>
                    <a:pt x="550860" y="159905"/>
                  </a:cubicBezTo>
                  <a:cubicBezTo>
                    <a:pt x="532604" y="151968"/>
                    <a:pt x="503632" y="142045"/>
                    <a:pt x="481804" y="136092"/>
                  </a:cubicBezTo>
                  <a:cubicBezTo>
                    <a:pt x="459976" y="130139"/>
                    <a:pt x="442910" y="126567"/>
                    <a:pt x="419891" y="124186"/>
                  </a:cubicBezTo>
                  <a:cubicBezTo>
                    <a:pt x="396872" y="121805"/>
                    <a:pt x="366313" y="119424"/>
                    <a:pt x="343691" y="121805"/>
                  </a:cubicBezTo>
                  <a:cubicBezTo>
                    <a:pt x="321069" y="124186"/>
                    <a:pt x="297257" y="126171"/>
                    <a:pt x="284160" y="138474"/>
                  </a:cubicBezTo>
                  <a:cubicBezTo>
                    <a:pt x="271063" y="150777"/>
                    <a:pt x="266697" y="171018"/>
                    <a:pt x="265110" y="195624"/>
                  </a:cubicBezTo>
                  <a:cubicBezTo>
                    <a:pt x="263523" y="220230"/>
                    <a:pt x="273841" y="273411"/>
                    <a:pt x="274635" y="286111"/>
                  </a:cubicBezTo>
                  <a:cubicBezTo>
                    <a:pt x="275429" y="298811"/>
                    <a:pt x="271856" y="273412"/>
                    <a:pt x="269872" y="271824"/>
                  </a:cubicBezTo>
                  <a:cubicBezTo>
                    <a:pt x="267888" y="270237"/>
                    <a:pt x="266301" y="276983"/>
                    <a:pt x="262729" y="276586"/>
                  </a:cubicBezTo>
                  <a:cubicBezTo>
                    <a:pt x="259157" y="276189"/>
                    <a:pt x="256379" y="274998"/>
                    <a:pt x="248441" y="269442"/>
                  </a:cubicBezTo>
                  <a:cubicBezTo>
                    <a:pt x="240503" y="263886"/>
                    <a:pt x="222645" y="255949"/>
                    <a:pt x="215104" y="243249"/>
                  </a:cubicBezTo>
                  <a:cubicBezTo>
                    <a:pt x="207563" y="230549"/>
                    <a:pt x="204784" y="211101"/>
                    <a:pt x="203197" y="193242"/>
                  </a:cubicBezTo>
                  <a:cubicBezTo>
                    <a:pt x="201610" y="175383"/>
                    <a:pt x="192879" y="157920"/>
                    <a:pt x="205579" y="136092"/>
                  </a:cubicBezTo>
                  <a:cubicBezTo>
                    <a:pt x="218279" y="114264"/>
                    <a:pt x="239710" y="76164"/>
                    <a:pt x="279397" y="62274"/>
                  </a:cubicBezTo>
                  <a:cubicBezTo>
                    <a:pt x="319084" y="48384"/>
                    <a:pt x="430210" y="54733"/>
                    <a:pt x="446085" y="47986"/>
                  </a:cubicBezTo>
                  <a:close/>
                </a:path>
              </a:pathLst>
            </a:custGeom>
            <a:solidFill>
              <a:srgbClr val="00FFFF"/>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手繪多邊形 2"/>
            <p:cNvSpPr/>
            <p:nvPr/>
          </p:nvSpPr>
          <p:spPr>
            <a:xfrm>
              <a:off x="-1843225" y="804863"/>
              <a:ext cx="995947" cy="785336"/>
            </a:xfrm>
            <a:custGeom>
              <a:avLst/>
              <a:gdLst>
                <a:gd name="connsiteX0" fmla="*/ 928825 w 995947"/>
                <a:gd name="connsiteY0" fmla="*/ 538162 h 785336"/>
                <a:gd name="connsiteX1" fmla="*/ 985975 w 995947"/>
                <a:gd name="connsiteY1" fmla="*/ 511968 h 785336"/>
                <a:gd name="connsiteX2" fmla="*/ 990737 w 995947"/>
                <a:gd name="connsiteY2" fmla="*/ 478631 h 785336"/>
                <a:gd name="connsiteX3" fmla="*/ 995500 w 995947"/>
                <a:gd name="connsiteY3" fmla="*/ 428625 h 785336"/>
                <a:gd name="connsiteX4" fmla="*/ 978831 w 995947"/>
                <a:gd name="connsiteY4" fmla="*/ 385762 h 785336"/>
                <a:gd name="connsiteX5" fmla="*/ 959781 w 995947"/>
                <a:gd name="connsiteY5" fmla="*/ 361950 h 785336"/>
                <a:gd name="connsiteX6" fmla="*/ 916919 w 995947"/>
                <a:gd name="connsiteY6" fmla="*/ 323850 h 785336"/>
                <a:gd name="connsiteX7" fmla="*/ 885962 w 995947"/>
                <a:gd name="connsiteY7" fmla="*/ 285750 h 785336"/>
                <a:gd name="connsiteX8" fmla="*/ 864531 w 995947"/>
                <a:gd name="connsiteY8" fmla="*/ 261937 h 785336"/>
                <a:gd name="connsiteX9" fmla="*/ 840719 w 995947"/>
                <a:gd name="connsiteY9" fmla="*/ 247650 h 785336"/>
                <a:gd name="connsiteX10" fmla="*/ 805000 w 995947"/>
                <a:gd name="connsiteY10" fmla="*/ 221456 h 785336"/>
                <a:gd name="connsiteX11" fmla="*/ 766900 w 995947"/>
                <a:gd name="connsiteY11" fmla="*/ 183356 h 785336"/>
                <a:gd name="connsiteX12" fmla="*/ 724037 w 995947"/>
                <a:gd name="connsiteY12" fmla="*/ 150018 h 785336"/>
                <a:gd name="connsiteX13" fmla="*/ 678794 w 995947"/>
                <a:gd name="connsiteY13" fmla="*/ 119062 h 785336"/>
                <a:gd name="connsiteX14" fmla="*/ 638312 w 995947"/>
                <a:gd name="connsiteY14" fmla="*/ 97631 h 785336"/>
                <a:gd name="connsiteX15" fmla="*/ 585925 w 995947"/>
                <a:gd name="connsiteY15" fmla="*/ 64293 h 785336"/>
                <a:gd name="connsiteX16" fmla="*/ 504962 w 995947"/>
                <a:gd name="connsiteY16" fmla="*/ 28575 h 785336"/>
                <a:gd name="connsiteX17" fmla="*/ 400187 w 995947"/>
                <a:gd name="connsiteY17" fmla="*/ 9525 h 785336"/>
                <a:gd name="connsiteX18" fmla="*/ 333512 w 995947"/>
                <a:gd name="connsiteY18" fmla="*/ 0 h 785336"/>
                <a:gd name="connsiteX19" fmla="*/ 269219 w 995947"/>
                <a:gd name="connsiteY19" fmla="*/ 0 h 785336"/>
                <a:gd name="connsiteX20" fmla="*/ 231119 w 995947"/>
                <a:gd name="connsiteY20" fmla="*/ 9525 h 785336"/>
                <a:gd name="connsiteX21" fmla="*/ 171587 w 995947"/>
                <a:gd name="connsiteY21" fmla="*/ 23812 h 785336"/>
                <a:gd name="connsiteX22" fmla="*/ 119200 w 995947"/>
                <a:gd name="connsiteY22" fmla="*/ 35718 h 785336"/>
                <a:gd name="connsiteX23" fmla="*/ 90625 w 995947"/>
                <a:gd name="connsiteY23" fmla="*/ 54768 h 785336"/>
                <a:gd name="connsiteX24" fmla="*/ 64431 w 995947"/>
                <a:gd name="connsiteY24" fmla="*/ 80962 h 785336"/>
                <a:gd name="connsiteX25" fmla="*/ 43000 w 995947"/>
                <a:gd name="connsiteY25" fmla="*/ 107156 h 785336"/>
                <a:gd name="connsiteX26" fmla="*/ 26331 w 995947"/>
                <a:gd name="connsiteY26" fmla="*/ 138112 h 785336"/>
                <a:gd name="connsiteX27" fmla="*/ 9662 w 995947"/>
                <a:gd name="connsiteY27" fmla="*/ 169068 h 785336"/>
                <a:gd name="connsiteX28" fmla="*/ 137 w 995947"/>
                <a:gd name="connsiteY28" fmla="*/ 202406 h 785336"/>
                <a:gd name="connsiteX29" fmla="*/ 4900 w 995947"/>
                <a:gd name="connsiteY29" fmla="*/ 235743 h 785336"/>
                <a:gd name="connsiteX30" fmla="*/ 16806 w 995947"/>
                <a:gd name="connsiteY30" fmla="*/ 261937 h 785336"/>
                <a:gd name="connsiteX31" fmla="*/ 31094 w 995947"/>
                <a:gd name="connsiteY31" fmla="*/ 283368 h 785336"/>
                <a:gd name="connsiteX32" fmla="*/ 52525 w 995947"/>
                <a:gd name="connsiteY32" fmla="*/ 300037 h 785336"/>
                <a:gd name="connsiteX33" fmla="*/ 73956 w 995947"/>
                <a:gd name="connsiteY33" fmla="*/ 304800 h 785336"/>
                <a:gd name="connsiteX34" fmla="*/ 104912 w 995947"/>
                <a:gd name="connsiteY34" fmla="*/ 311943 h 785336"/>
                <a:gd name="connsiteX35" fmla="*/ 135869 w 995947"/>
                <a:gd name="connsiteY35" fmla="*/ 316706 h 785336"/>
                <a:gd name="connsiteX36" fmla="*/ 183494 w 995947"/>
                <a:gd name="connsiteY36" fmla="*/ 323850 h 785336"/>
                <a:gd name="connsiteX37" fmla="*/ 226356 w 995947"/>
                <a:gd name="connsiteY37" fmla="*/ 333375 h 785336"/>
                <a:gd name="connsiteX38" fmla="*/ 247787 w 995947"/>
                <a:gd name="connsiteY38" fmla="*/ 340518 h 785336"/>
                <a:gd name="connsiteX39" fmla="*/ 262075 w 995947"/>
                <a:gd name="connsiteY39" fmla="*/ 371475 h 785336"/>
                <a:gd name="connsiteX40" fmla="*/ 269219 w 995947"/>
                <a:gd name="connsiteY40" fmla="*/ 400050 h 785336"/>
                <a:gd name="connsiteX41" fmla="*/ 271600 w 995947"/>
                <a:gd name="connsiteY41" fmla="*/ 421481 h 785336"/>
                <a:gd name="connsiteX42" fmla="*/ 273981 w 995947"/>
                <a:gd name="connsiteY42" fmla="*/ 440531 h 785336"/>
                <a:gd name="connsiteX43" fmla="*/ 264456 w 995947"/>
                <a:gd name="connsiteY43" fmla="*/ 466725 h 785336"/>
                <a:gd name="connsiteX44" fmla="*/ 252550 w 995947"/>
                <a:gd name="connsiteY44" fmla="*/ 490537 h 785336"/>
                <a:gd name="connsiteX45" fmla="*/ 238262 w 995947"/>
                <a:gd name="connsiteY45" fmla="*/ 523875 h 785336"/>
                <a:gd name="connsiteX46" fmla="*/ 228737 w 995947"/>
                <a:gd name="connsiteY46" fmla="*/ 550068 h 785336"/>
                <a:gd name="connsiteX47" fmla="*/ 207306 w 995947"/>
                <a:gd name="connsiteY47" fmla="*/ 583406 h 785336"/>
                <a:gd name="connsiteX48" fmla="*/ 204925 w 995947"/>
                <a:gd name="connsiteY48" fmla="*/ 607218 h 785336"/>
                <a:gd name="connsiteX49" fmla="*/ 204925 w 995947"/>
                <a:gd name="connsiteY49" fmla="*/ 621506 h 785336"/>
                <a:gd name="connsiteX50" fmla="*/ 207306 w 995947"/>
                <a:gd name="connsiteY50" fmla="*/ 628650 h 785336"/>
                <a:gd name="connsiteX51" fmla="*/ 243025 w 995947"/>
                <a:gd name="connsiteY51" fmla="*/ 631031 h 785336"/>
                <a:gd name="connsiteX52" fmla="*/ 285887 w 995947"/>
                <a:gd name="connsiteY52" fmla="*/ 619125 h 785336"/>
                <a:gd name="connsiteX53" fmla="*/ 297794 w 995947"/>
                <a:gd name="connsiteY53" fmla="*/ 659606 h 785336"/>
                <a:gd name="connsiteX54" fmla="*/ 278744 w 995947"/>
                <a:gd name="connsiteY54" fmla="*/ 695325 h 785336"/>
                <a:gd name="connsiteX55" fmla="*/ 254931 w 995947"/>
                <a:gd name="connsiteY55" fmla="*/ 719137 h 785336"/>
                <a:gd name="connsiteX56" fmla="*/ 231119 w 995947"/>
                <a:gd name="connsiteY56" fmla="*/ 733425 h 785336"/>
                <a:gd name="connsiteX57" fmla="*/ 219212 w 995947"/>
                <a:gd name="connsiteY57" fmla="*/ 762000 h 785336"/>
                <a:gd name="connsiteX58" fmla="*/ 214450 w 995947"/>
                <a:gd name="connsiteY58" fmla="*/ 783431 h 785336"/>
                <a:gd name="connsiteX59" fmla="*/ 259694 w 995947"/>
                <a:gd name="connsiteY59" fmla="*/ 781050 h 785336"/>
                <a:gd name="connsiteX60" fmla="*/ 290650 w 995947"/>
                <a:gd name="connsiteY60" fmla="*/ 754856 h 785336"/>
                <a:gd name="connsiteX61" fmla="*/ 302556 w 995947"/>
                <a:gd name="connsiteY61" fmla="*/ 731043 h 785336"/>
                <a:gd name="connsiteX62" fmla="*/ 302556 w 995947"/>
                <a:gd name="connsiteY62" fmla="*/ 700087 h 785336"/>
                <a:gd name="connsiteX63" fmla="*/ 319225 w 995947"/>
                <a:gd name="connsiteY63" fmla="*/ 671512 h 785336"/>
                <a:gd name="connsiteX64" fmla="*/ 312081 w 995947"/>
                <a:gd name="connsiteY64" fmla="*/ 633412 h 785336"/>
                <a:gd name="connsiteX65" fmla="*/ 312081 w 995947"/>
                <a:gd name="connsiteY65" fmla="*/ 609600 h 785336"/>
                <a:gd name="connsiteX66" fmla="*/ 312081 w 995947"/>
                <a:gd name="connsiteY66" fmla="*/ 597693 h 785336"/>
                <a:gd name="connsiteX67" fmla="*/ 321606 w 995947"/>
                <a:gd name="connsiteY67" fmla="*/ 581025 h 785336"/>
                <a:gd name="connsiteX68" fmla="*/ 333512 w 995947"/>
                <a:gd name="connsiteY68" fmla="*/ 561975 h 785336"/>
                <a:gd name="connsiteX69" fmla="*/ 335894 w 995947"/>
                <a:gd name="connsiteY69" fmla="*/ 547687 h 785336"/>
                <a:gd name="connsiteX70" fmla="*/ 335894 w 995947"/>
                <a:gd name="connsiteY70" fmla="*/ 538162 h 785336"/>
                <a:gd name="connsiteX71" fmla="*/ 326369 w 995947"/>
                <a:gd name="connsiteY71" fmla="*/ 526256 h 785336"/>
                <a:gd name="connsiteX72" fmla="*/ 314462 w 995947"/>
                <a:gd name="connsiteY72" fmla="*/ 526256 h 785336"/>
                <a:gd name="connsiteX73" fmla="*/ 302556 w 995947"/>
                <a:gd name="connsiteY73" fmla="*/ 528637 h 785336"/>
                <a:gd name="connsiteX74" fmla="*/ 295412 w 995947"/>
                <a:gd name="connsiteY74" fmla="*/ 540543 h 785336"/>
                <a:gd name="connsiteX75" fmla="*/ 288269 w 995947"/>
                <a:gd name="connsiteY75" fmla="*/ 538162 h 785336"/>
                <a:gd name="connsiteX76" fmla="*/ 288269 w 995947"/>
                <a:gd name="connsiteY76" fmla="*/ 528637 h 785336"/>
                <a:gd name="connsiteX77" fmla="*/ 300175 w 995947"/>
                <a:gd name="connsiteY77" fmla="*/ 516731 h 785336"/>
                <a:gd name="connsiteX78" fmla="*/ 302556 w 995947"/>
                <a:gd name="connsiteY78" fmla="*/ 504825 h 785336"/>
                <a:gd name="connsiteX79" fmla="*/ 309700 w 995947"/>
                <a:gd name="connsiteY79" fmla="*/ 492918 h 785336"/>
                <a:gd name="connsiteX80" fmla="*/ 309700 w 995947"/>
                <a:gd name="connsiteY80" fmla="*/ 471487 h 785336"/>
                <a:gd name="connsiteX81" fmla="*/ 309700 w 995947"/>
                <a:gd name="connsiteY81" fmla="*/ 454818 h 785336"/>
                <a:gd name="connsiteX82" fmla="*/ 312081 w 995947"/>
                <a:gd name="connsiteY82" fmla="*/ 428625 h 785336"/>
                <a:gd name="connsiteX83" fmla="*/ 319225 w 995947"/>
                <a:gd name="connsiteY83" fmla="*/ 421481 h 785336"/>
                <a:gd name="connsiteX84" fmla="*/ 326369 w 995947"/>
                <a:gd name="connsiteY84" fmla="*/ 411956 h 785336"/>
                <a:gd name="connsiteX85" fmla="*/ 333512 w 995947"/>
                <a:gd name="connsiteY85" fmla="*/ 400050 h 785336"/>
                <a:gd name="connsiteX86" fmla="*/ 340656 w 995947"/>
                <a:gd name="connsiteY86" fmla="*/ 395287 h 785336"/>
                <a:gd name="connsiteX87" fmla="*/ 335894 w 995947"/>
                <a:gd name="connsiteY87" fmla="*/ 373856 h 785336"/>
                <a:gd name="connsiteX88" fmla="*/ 323987 w 995947"/>
                <a:gd name="connsiteY88" fmla="*/ 369093 h 785336"/>
                <a:gd name="connsiteX89" fmla="*/ 312081 w 995947"/>
                <a:gd name="connsiteY89" fmla="*/ 366712 h 785336"/>
                <a:gd name="connsiteX90" fmla="*/ 309700 w 995947"/>
                <a:gd name="connsiteY90" fmla="*/ 364331 h 785336"/>
                <a:gd name="connsiteX91" fmla="*/ 302556 w 995947"/>
                <a:gd name="connsiteY91" fmla="*/ 352425 h 785336"/>
                <a:gd name="connsiteX92" fmla="*/ 290650 w 995947"/>
                <a:gd name="connsiteY92" fmla="*/ 335756 h 785336"/>
                <a:gd name="connsiteX93" fmla="*/ 281125 w 995947"/>
                <a:gd name="connsiteY93" fmla="*/ 333375 h 785336"/>
                <a:gd name="connsiteX94" fmla="*/ 262075 w 995947"/>
                <a:gd name="connsiteY94" fmla="*/ 323850 h 785336"/>
                <a:gd name="connsiteX95" fmla="*/ 250169 w 995947"/>
                <a:gd name="connsiteY95" fmla="*/ 319087 h 785336"/>
                <a:gd name="connsiteX96" fmla="*/ 235881 w 995947"/>
                <a:gd name="connsiteY96" fmla="*/ 314325 h 785336"/>
                <a:gd name="connsiteX97" fmla="*/ 221594 w 995947"/>
                <a:gd name="connsiteY97" fmla="*/ 307181 h 785336"/>
                <a:gd name="connsiteX98" fmla="*/ 207306 w 995947"/>
                <a:gd name="connsiteY98" fmla="*/ 300037 h 785336"/>
                <a:gd name="connsiteX99" fmla="*/ 188256 w 995947"/>
                <a:gd name="connsiteY99" fmla="*/ 288131 h 785336"/>
                <a:gd name="connsiteX100" fmla="*/ 171587 w 995947"/>
                <a:gd name="connsiteY100" fmla="*/ 276225 h 785336"/>
                <a:gd name="connsiteX101" fmla="*/ 150156 w 995947"/>
                <a:gd name="connsiteY101" fmla="*/ 259556 h 785336"/>
                <a:gd name="connsiteX102" fmla="*/ 135869 w 995947"/>
                <a:gd name="connsiteY102" fmla="*/ 228600 h 785336"/>
                <a:gd name="connsiteX103" fmla="*/ 135869 w 995947"/>
                <a:gd name="connsiteY103" fmla="*/ 207168 h 785336"/>
                <a:gd name="connsiteX104" fmla="*/ 147775 w 995947"/>
                <a:gd name="connsiteY104" fmla="*/ 169068 h 785336"/>
                <a:gd name="connsiteX105" fmla="*/ 157300 w 995947"/>
                <a:gd name="connsiteY105" fmla="*/ 152400 h 785336"/>
                <a:gd name="connsiteX106" fmla="*/ 181112 w 995947"/>
                <a:gd name="connsiteY106" fmla="*/ 142875 h 785336"/>
                <a:gd name="connsiteX107" fmla="*/ 233500 w 995947"/>
                <a:gd name="connsiteY107" fmla="*/ 123825 h 785336"/>
                <a:gd name="connsiteX108" fmla="*/ 276362 w 995947"/>
                <a:gd name="connsiteY108" fmla="*/ 116681 h 785336"/>
                <a:gd name="connsiteX109" fmla="*/ 328750 w 995947"/>
                <a:gd name="connsiteY109" fmla="*/ 116681 h 785336"/>
                <a:gd name="connsiteX110" fmla="*/ 426381 w 995947"/>
                <a:gd name="connsiteY110" fmla="*/ 121443 h 785336"/>
                <a:gd name="connsiteX111" fmla="*/ 557350 w 995947"/>
                <a:gd name="connsiteY111" fmla="*/ 147637 h 785336"/>
                <a:gd name="connsiteX112" fmla="*/ 693081 w 995947"/>
                <a:gd name="connsiteY112" fmla="*/ 216693 h 785336"/>
                <a:gd name="connsiteX113" fmla="*/ 688319 w 995947"/>
                <a:gd name="connsiteY113" fmla="*/ 216693 h 785336"/>
                <a:gd name="connsiteX114" fmla="*/ 628787 w 995947"/>
                <a:gd name="connsiteY114" fmla="*/ 192881 h 785336"/>
                <a:gd name="connsiteX115" fmla="*/ 581162 w 995947"/>
                <a:gd name="connsiteY115" fmla="*/ 185737 h 785336"/>
                <a:gd name="connsiteX116" fmla="*/ 493056 w 995947"/>
                <a:gd name="connsiteY116" fmla="*/ 185737 h 785336"/>
                <a:gd name="connsiteX117" fmla="*/ 447812 w 995947"/>
                <a:gd name="connsiteY117" fmla="*/ 192881 h 785336"/>
                <a:gd name="connsiteX118" fmla="*/ 412094 w 995947"/>
                <a:gd name="connsiteY118" fmla="*/ 216693 h 785336"/>
                <a:gd name="connsiteX119" fmla="*/ 376375 w 995947"/>
                <a:gd name="connsiteY119" fmla="*/ 240506 h 785336"/>
                <a:gd name="connsiteX120" fmla="*/ 362087 w 995947"/>
                <a:gd name="connsiteY120" fmla="*/ 276225 h 785336"/>
                <a:gd name="connsiteX121" fmla="*/ 359706 w 995947"/>
                <a:gd name="connsiteY121" fmla="*/ 323850 h 785336"/>
                <a:gd name="connsiteX122" fmla="*/ 373994 w 995947"/>
                <a:gd name="connsiteY122" fmla="*/ 364331 h 785336"/>
                <a:gd name="connsiteX123" fmla="*/ 393044 w 995947"/>
                <a:gd name="connsiteY123" fmla="*/ 383381 h 785336"/>
                <a:gd name="connsiteX124" fmla="*/ 412094 w 995947"/>
                <a:gd name="connsiteY124" fmla="*/ 392906 h 785336"/>
                <a:gd name="connsiteX125" fmla="*/ 409712 w 995947"/>
                <a:gd name="connsiteY125" fmla="*/ 354806 h 785336"/>
                <a:gd name="connsiteX126" fmla="*/ 409712 w 995947"/>
                <a:gd name="connsiteY126" fmla="*/ 326231 h 785336"/>
                <a:gd name="connsiteX127" fmla="*/ 414475 w 995947"/>
                <a:gd name="connsiteY127" fmla="*/ 295275 h 785336"/>
                <a:gd name="connsiteX128" fmla="*/ 424000 w 995947"/>
                <a:gd name="connsiteY128" fmla="*/ 261937 h 785336"/>
                <a:gd name="connsiteX129" fmla="*/ 474006 w 995947"/>
                <a:gd name="connsiteY129" fmla="*/ 242887 h 785336"/>
                <a:gd name="connsiteX130" fmla="*/ 521631 w 995947"/>
                <a:gd name="connsiteY130" fmla="*/ 235743 h 785336"/>
                <a:gd name="connsiteX131" fmla="*/ 564494 w 995947"/>
                <a:gd name="connsiteY131" fmla="*/ 238125 h 785336"/>
                <a:gd name="connsiteX132" fmla="*/ 593069 w 995947"/>
                <a:gd name="connsiteY132" fmla="*/ 245268 h 785336"/>
                <a:gd name="connsiteX133" fmla="*/ 643075 w 995947"/>
                <a:gd name="connsiteY133" fmla="*/ 254793 h 785336"/>
                <a:gd name="connsiteX134" fmla="*/ 702606 w 995947"/>
                <a:gd name="connsiteY134" fmla="*/ 278606 h 785336"/>
                <a:gd name="connsiteX135" fmla="*/ 750231 w 995947"/>
                <a:gd name="connsiteY135" fmla="*/ 302418 h 785336"/>
                <a:gd name="connsiteX136" fmla="*/ 812144 w 995947"/>
                <a:gd name="connsiteY136" fmla="*/ 388143 h 785336"/>
                <a:gd name="connsiteX137" fmla="*/ 847862 w 995947"/>
                <a:gd name="connsiteY137" fmla="*/ 464343 h 785336"/>
                <a:gd name="connsiteX138" fmla="*/ 928825 w 995947"/>
                <a:gd name="connsiteY138" fmla="*/ 538162 h 785336"/>
                <a:gd name="connsiteX0" fmla="*/ 928825 w 995947"/>
                <a:gd name="connsiteY0" fmla="*/ 538162 h 785336"/>
                <a:gd name="connsiteX1" fmla="*/ 985975 w 995947"/>
                <a:gd name="connsiteY1" fmla="*/ 511968 h 785336"/>
                <a:gd name="connsiteX2" fmla="*/ 990737 w 995947"/>
                <a:gd name="connsiteY2" fmla="*/ 478631 h 785336"/>
                <a:gd name="connsiteX3" fmla="*/ 995500 w 995947"/>
                <a:gd name="connsiteY3" fmla="*/ 428625 h 785336"/>
                <a:gd name="connsiteX4" fmla="*/ 978831 w 995947"/>
                <a:gd name="connsiteY4" fmla="*/ 385762 h 785336"/>
                <a:gd name="connsiteX5" fmla="*/ 959781 w 995947"/>
                <a:gd name="connsiteY5" fmla="*/ 361950 h 785336"/>
                <a:gd name="connsiteX6" fmla="*/ 916919 w 995947"/>
                <a:gd name="connsiteY6" fmla="*/ 323850 h 785336"/>
                <a:gd name="connsiteX7" fmla="*/ 885962 w 995947"/>
                <a:gd name="connsiteY7" fmla="*/ 285750 h 785336"/>
                <a:gd name="connsiteX8" fmla="*/ 864531 w 995947"/>
                <a:gd name="connsiteY8" fmla="*/ 261937 h 785336"/>
                <a:gd name="connsiteX9" fmla="*/ 840719 w 995947"/>
                <a:gd name="connsiteY9" fmla="*/ 247650 h 785336"/>
                <a:gd name="connsiteX10" fmla="*/ 805000 w 995947"/>
                <a:gd name="connsiteY10" fmla="*/ 221456 h 785336"/>
                <a:gd name="connsiteX11" fmla="*/ 766900 w 995947"/>
                <a:gd name="connsiteY11" fmla="*/ 183356 h 785336"/>
                <a:gd name="connsiteX12" fmla="*/ 724037 w 995947"/>
                <a:gd name="connsiteY12" fmla="*/ 150018 h 785336"/>
                <a:gd name="connsiteX13" fmla="*/ 678794 w 995947"/>
                <a:gd name="connsiteY13" fmla="*/ 119062 h 785336"/>
                <a:gd name="connsiteX14" fmla="*/ 638312 w 995947"/>
                <a:gd name="connsiteY14" fmla="*/ 97631 h 785336"/>
                <a:gd name="connsiteX15" fmla="*/ 585925 w 995947"/>
                <a:gd name="connsiteY15" fmla="*/ 64293 h 785336"/>
                <a:gd name="connsiteX16" fmla="*/ 504962 w 995947"/>
                <a:gd name="connsiteY16" fmla="*/ 28575 h 785336"/>
                <a:gd name="connsiteX17" fmla="*/ 400187 w 995947"/>
                <a:gd name="connsiteY17" fmla="*/ 9525 h 785336"/>
                <a:gd name="connsiteX18" fmla="*/ 333512 w 995947"/>
                <a:gd name="connsiteY18" fmla="*/ 0 h 785336"/>
                <a:gd name="connsiteX19" fmla="*/ 269219 w 995947"/>
                <a:gd name="connsiteY19" fmla="*/ 0 h 785336"/>
                <a:gd name="connsiteX20" fmla="*/ 231119 w 995947"/>
                <a:gd name="connsiteY20" fmla="*/ 9525 h 785336"/>
                <a:gd name="connsiteX21" fmla="*/ 171587 w 995947"/>
                <a:gd name="connsiteY21" fmla="*/ 23812 h 785336"/>
                <a:gd name="connsiteX22" fmla="*/ 119200 w 995947"/>
                <a:gd name="connsiteY22" fmla="*/ 35718 h 785336"/>
                <a:gd name="connsiteX23" fmla="*/ 90625 w 995947"/>
                <a:gd name="connsiteY23" fmla="*/ 54768 h 785336"/>
                <a:gd name="connsiteX24" fmla="*/ 64431 w 995947"/>
                <a:gd name="connsiteY24" fmla="*/ 80962 h 785336"/>
                <a:gd name="connsiteX25" fmla="*/ 43000 w 995947"/>
                <a:gd name="connsiteY25" fmla="*/ 107156 h 785336"/>
                <a:gd name="connsiteX26" fmla="*/ 26331 w 995947"/>
                <a:gd name="connsiteY26" fmla="*/ 138112 h 785336"/>
                <a:gd name="connsiteX27" fmla="*/ 9662 w 995947"/>
                <a:gd name="connsiteY27" fmla="*/ 169068 h 785336"/>
                <a:gd name="connsiteX28" fmla="*/ 137 w 995947"/>
                <a:gd name="connsiteY28" fmla="*/ 202406 h 785336"/>
                <a:gd name="connsiteX29" fmla="*/ 4900 w 995947"/>
                <a:gd name="connsiteY29" fmla="*/ 235743 h 785336"/>
                <a:gd name="connsiteX30" fmla="*/ 16806 w 995947"/>
                <a:gd name="connsiteY30" fmla="*/ 261937 h 785336"/>
                <a:gd name="connsiteX31" fmla="*/ 31094 w 995947"/>
                <a:gd name="connsiteY31" fmla="*/ 283368 h 785336"/>
                <a:gd name="connsiteX32" fmla="*/ 52525 w 995947"/>
                <a:gd name="connsiteY32" fmla="*/ 300037 h 785336"/>
                <a:gd name="connsiteX33" fmla="*/ 73956 w 995947"/>
                <a:gd name="connsiteY33" fmla="*/ 304800 h 785336"/>
                <a:gd name="connsiteX34" fmla="*/ 104912 w 995947"/>
                <a:gd name="connsiteY34" fmla="*/ 311943 h 785336"/>
                <a:gd name="connsiteX35" fmla="*/ 135869 w 995947"/>
                <a:gd name="connsiteY35" fmla="*/ 316706 h 785336"/>
                <a:gd name="connsiteX36" fmla="*/ 183494 w 995947"/>
                <a:gd name="connsiteY36" fmla="*/ 323850 h 785336"/>
                <a:gd name="connsiteX37" fmla="*/ 226356 w 995947"/>
                <a:gd name="connsiteY37" fmla="*/ 333375 h 785336"/>
                <a:gd name="connsiteX38" fmla="*/ 245406 w 995947"/>
                <a:gd name="connsiteY38" fmla="*/ 347662 h 785336"/>
                <a:gd name="connsiteX39" fmla="*/ 262075 w 995947"/>
                <a:gd name="connsiteY39" fmla="*/ 371475 h 785336"/>
                <a:gd name="connsiteX40" fmla="*/ 269219 w 995947"/>
                <a:gd name="connsiteY40" fmla="*/ 400050 h 785336"/>
                <a:gd name="connsiteX41" fmla="*/ 271600 w 995947"/>
                <a:gd name="connsiteY41" fmla="*/ 421481 h 785336"/>
                <a:gd name="connsiteX42" fmla="*/ 273981 w 995947"/>
                <a:gd name="connsiteY42" fmla="*/ 440531 h 785336"/>
                <a:gd name="connsiteX43" fmla="*/ 264456 w 995947"/>
                <a:gd name="connsiteY43" fmla="*/ 466725 h 785336"/>
                <a:gd name="connsiteX44" fmla="*/ 252550 w 995947"/>
                <a:gd name="connsiteY44" fmla="*/ 490537 h 785336"/>
                <a:gd name="connsiteX45" fmla="*/ 238262 w 995947"/>
                <a:gd name="connsiteY45" fmla="*/ 523875 h 785336"/>
                <a:gd name="connsiteX46" fmla="*/ 228737 w 995947"/>
                <a:gd name="connsiteY46" fmla="*/ 550068 h 785336"/>
                <a:gd name="connsiteX47" fmla="*/ 207306 w 995947"/>
                <a:gd name="connsiteY47" fmla="*/ 583406 h 785336"/>
                <a:gd name="connsiteX48" fmla="*/ 204925 w 995947"/>
                <a:gd name="connsiteY48" fmla="*/ 607218 h 785336"/>
                <a:gd name="connsiteX49" fmla="*/ 204925 w 995947"/>
                <a:gd name="connsiteY49" fmla="*/ 621506 h 785336"/>
                <a:gd name="connsiteX50" fmla="*/ 207306 w 995947"/>
                <a:gd name="connsiteY50" fmla="*/ 628650 h 785336"/>
                <a:gd name="connsiteX51" fmla="*/ 243025 w 995947"/>
                <a:gd name="connsiteY51" fmla="*/ 631031 h 785336"/>
                <a:gd name="connsiteX52" fmla="*/ 285887 w 995947"/>
                <a:gd name="connsiteY52" fmla="*/ 619125 h 785336"/>
                <a:gd name="connsiteX53" fmla="*/ 297794 w 995947"/>
                <a:gd name="connsiteY53" fmla="*/ 659606 h 785336"/>
                <a:gd name="connsiteX54" fmla="*/ 278744 w 995947"/>
                <a:gd name="connsiteY54" fmla="*/ 695325 h 785336"/>
                <a:gd name="connsiteX55" fmla="*/ 254931 w 995947"/>
                <a:gd name="connsiteY55" fmla="*/ 719137 h 785336"/>
                <a:gd name="connsiteX56" fmla="*/ 231119 w 995947"/>
                <a:gd name="connsiteY56" fmla="*/ 733425 h 785336"/>
                <a:gd name="connsiteX57" fmla="*/ 219212 w 995947"/>
                <a:gd name="connsiteY57" fmla="*/ 762000 h 785336"/>
                <a:gd name="connsiteX58" fmla="*/ 214450 w 995947"/>
                <a:gd name="connsiteY58" fmla="*/ 783431 h 785336"/>
                <a:gd name="connsiteX59" fmla="*/ 259694 w 995947"/>
                <a:gd name="connsiteY59" fmla="*/ 781050 h 785336"/>
                <a:gd name="connsiteX60" fmla="*/ 290650 w 995947"/>
                <a:gd name="connsiteY60" fmla="*/ 754856 h 785336"/>
                <a:gd name="connsiteX61" fmla="*/ 302556 w 995947"/>
                <a:gd name="connsiteY61" fmla="*/ 731043 h 785336"/>
                <a:gd name="connsiteX62" fmla="*/ 302556 w 995947"/>
                <a:gd name="connsiteY62" fmla="*/ 700087 h 785336"/>
                <a:gd name="connsiteX63" fmla="*/ 319225 w 995947"/>
                <a:gd name="connsiteY63" fmla="*/ 671512 h 785336"/>
                <a:gd name="connsiteX64" fmla="*/ 312081 w 995947"/>
                <a:gd name="connsiteY64" fmla="*/ 633412 h 785336"/>
                <a:gd name="connsiteX65" fmla="*/ 312081 w 995947"/>
                <a:gd name="connsiteY65" fmla="*/ 609600 h 785336"/>
                <a:gd name="connsiteX66" fmla="*/ 312081 w 995947"/>
                <a:gd name="connsiteY66" fmla="*/ 597693 h 785336"/>
                <a:gd name="connsiteX67" fmla="*/ 321606 w 995947"/>
                <a:gd name="connsiteY67" fmla="*/ 581025 h 785336"/>
                <a:gd name="connsiteX68" fmla="*/ 333512 w 995947"/>
                <a:gd name="connsiteY68" fmla="*/ 561975 h 785336"/>
                <a:gd name="connsiteX69" fmla="*/ 335894 w 995947"/>
                <a:gd name="connsiteY69" fmla="*/ 547687 h 785336"/>
                <a:gd name="connsiteX70" fmla="*/ 335894 w 995947"/>
                <a:gd name="connsiteY70" fmla="*/ 538162 h 785336"/>
                <a:gd name="connsiteX71" fmla="*/ 326369 w 995947"/>
                <a:gd name="connsiteY71" fmla="*/ 526256 h 785336"/>
                <a:gd name="connsiteX72" fmla="*/ 314462 w 995947"/>
                <a:gd name="connsiteY72" fmla="*/ 526256 h 785336"/>
                <a:gd name="connsiteX73" fmla="*/ 302556 w 995947"/>
                <a:gd name="connsiteY73" fmla="*/ 528637 h 785336"/>
                <a:gd name="connsiteX74" fmla="*/ 295412 w 995947"/>
                <a:gd name="connsiteY74" fmla="*/ 540543 h 785336"/>
                <a:gd name="connsiteX75" fmla="*/ 288269 w 995947"/>
                <a:gd name="connsiteY75" fmla="*/ 538162 h 785336"/>
                <a:gd name="connsiteX76" fmla="*/ 288269 w 995947"/>
                <a:gd name="connsiteY76" fmla="*/ 528637 h 785336"/>
                <a:gd name="connsiteX77" fmla="*/ 300175 w 995947"/>
                <a:gd name="connsiteY77" fmla="*/ 516731 h 785336"/>
                <a:gd name="connsiteX78" fmla="*/ 302556 w 995947"/>
                <a:gd name="connsiteY78" fmla="*/ 504825 h 785336"/>
                <a:gd name="connsiteX79" fmla="*/ 309700 w 995947"/>
                <a:gd name="connsiteY79" fmla="*/ 492918 h 785336"/>
                <a:gd name="connsiteX80" fmla="*/ 309700 w 995947"/>
                <a:gd name="connsiteY80" fmla="*/ 471487 h 785336"/>
                <a:gd name="connsiteX81" fmla="*/ 309700 w 995947"/>
                <a:gd name="connsiteY81" fmla="*/ 454818 h 785336"/>
                <a:gd name="connsiteX82" fmla="*/ 312081 w 995947"/>
                <a:gd name="connsiteY82" fmla="*/ 428625 h 785336"/>
                <a:gd name="connsiteX83" fmla="*/ 319225 w 995947"/>
                <a:gd name="connsiteY83" fmla="*/ 421481 h 785336"/>
                <a:gd name="connsiteX84" fmla="*/ 326369 w 995947"/>
                <a:gd name="connsiteY84" fmla="*/ 411956 h 785336"/>
                <a:gd name="connsiteX85" fmla="*/ 333512 w 995947"/>
                <a:gd name="connsiteY85" fmla="*/ 400050 h 785336"/>
                <a:gd name="connsiteX86" fmla="*/ 340656 w 995947"/>
                <a:gd name="connsiteY86" fmla="*/ 395287 h 785336"/>
                <a:gd name="connsiteX87" fmla="*/ 335894 w 995947"/>
                <a:gd name="connsiteY87" fmla="*/ 373856 h 785336"/>
                <a:gd name="connsiteX88" fmla="*/ 323987 w 995947"/>
                <a:gd name="connsiteY88" fmla="*/ 369093 h 785336"/>
                <a:gd name="connsiteX89" fmla="*/ 312081 w 995947"/>
                <a:gd name="connsiteY89" fmla="*/ 366712 h 785336"/>
                <a:gd name="connsiteX90" fmla="*/ 309700 w 995947"/>
                <a:gd name="connsiteY90" fmla="*/ 364331 h 785336"/>
                <a:gd name="connsiteX91" fmla="*/ 302556 w 995947"/>
                <a:gd name="connsiteY91" fmla="*/ 352425 h 785336"/>
                <a:gd name="connsiteX92" fmla="*/ 290650 w 995947"/>
                <a:gd name="connsiteY92" fmla="*/ 335756 h 785336"/>
                <a:gd name="connsiteX93" fmla="*/ 281125 w 995947"/>
                <a:gd name="connsiteY93" fmla="*/ 333375 h 785336"/>
                <a:gd name="connsiteX94" fmla="*/ 262075 w 995947"/>
                <a:gd name="connsiteY94" fmla="*/ 323850 h 785336"/>
                <a:gd name="connsiteX95" fmla="*/ 250169 w 995947"/>
                <a:gd name="connsiteY95" fmla="*/ 319087 h 785336"/>
                <a:gd name="connsiteX96" fmla="*/ 235881 w 995947"/>
                <a:gd name="connsiteY96" fmla="*/ 314325 h 785336"/>
                <a:gd name="connsiteX97" fmla="*/ 221594 w 995947"/>
                <a:gd name="connsiteY97" fmla="*/ 307181 h 785336"/>
                <a:gd name="connsiteX98" fmla="*/ 207306 w 995947"/>
                <a:gd name="connsiteY98" fmla="*/ 300037 h 785336"/>
                <a:gd name="connsiteX99" fmla="*/ 188256 w 995947"/>
                <a:gd name="connsiteY99" fmla="*/ 288131 h 785336"/>
                <a:gd name="connsiteX100" fmla="*/ 171587 w 995947"/>
                <a:gd name="connsiteY100" fmla="*/ 276225 h 785336"/>
                <a:gd name="connsiteX101" fmla="*/ 150156 w 995947"/>
                <a:gd name="connsiteY101" fmla="*/ 259556 h 785336"/>
                <a:gd name="connsiteX102" fmla="*/ 135869 w 995947"/>
                <a:gd name="connsiteY102" fmla="*/ 228600 h 785336"/>
                <a:gd name="connsiteX103" fmla="*/ 135869 w 995947"/>
                <a:gd name="connsiteY103" fmla="*/ 207168 h 785336"/>
                <a:gd name="connsiteX104" fmla="*/ 147775 w 995947"/>
                <a:gd name="connsiteY104" fmla="*/ 169068 h 785336"/>
                <a:gd name="connsiteX105" fmla="*/ 157300 w 995947"/>
                <a:gd name="connsiteY105" fmla="*/ 152400 h 785336"/>
                <a:gd name="connsiteX106" fmla="*/ 181112 w 995947"/>
                <a:gd name="connsiteY106" fmla="*/ 142875 h 785336"/>
                <a:gd name="connsiteX107" fmla="*/ 233500 w 995947"/>
                <a:gd name="connsiteY107" fmla="*/ 123825 h 785336"/>
                <a:gd name="connsiteX108" fmla="*/ 276362 w 995947"/>
                <a:gd name="connsiteY108" fmla="*/ 116681 h 785336"/>
                <a:gd name="connsiteX109" fmla="*/ 328750 w 995947"/>
                <a:gd name="connsiteY109" fmla="*/ 116681 h 785336"/>
                <a:gd name="connsiteX110" fmla="*/ 426381 w 995947"/>
                <a:gd name="connsiteY110" fmla="*/ 121443 h 785336"/>
                <a:gd name="connsiteX111" fmla="*/ 557350 w 995947"/>
                <a:gd name="connsiteY111" fmla="*/ 147637 h 785336"/>
                <a:gd name="connsiteX112" fmla="*/ 693081 w 995947"/>
                <a:gd name="connsiteY112" fmla="*/ 216693 h 785336"/>
                <a:gd name="connsiteX113" fmla="*/ 688319 w 995947"/>
                <a:gd name="connsiteY113" fmla="*/ 216693 h 785336"/>
                <a:gd name="connsiteX114" fmla="*/ 628787 w 995947"/>
                <a:gd name="connsiteY114" fmla="*/ 192881 h 785336"/>
                <a:gd name="connsiteX115" fmla="*/ 581162 w 995947"/>
                <a:gd name="connsiteY115" fmla="*/ 185737 h 785336"/>
                <a:gd name="connsiteX116" fmla="*/ 493056 w 995947"/>
                <a:gd name="connsiteY116" fmla="*/ 185737 h 785336"/>
                <a:gd name="connsiteX117" fmla="*/ 447812 w 995947"/>
                <a:gd name="connsiteY117" fmla="*/ 192881 h 785336"/>
                <a:gd name="connsiteX118" fmla="*/ 412094 w 995947"/>
                <a:gd name="connsiteY118" fmla="*/ 216693 h 785336"/>
                <a:gd name="connsiteX119" fmla="*/ 376375 w 995947"/>
                <a:gd name="connsiteY119" fmla="*/ 240506 h 785336"/>
                <a:gd name="connsiteX120" fmla="*/ 362087 w 995947"/>
                <a:gd name="connsiteY120" fmla="*/ 276225 h 785336"/>
                <a:gd name="connsiteX121" fmla="*/ 359706 w 995947"/>
                <a:gd name="connsiteY121" fmla="*/ 323850 h 785336"/>
                <a:gd name="connsiteX122" fmla="*/ 373994 w 995947"/>
                <a:gd name="connsiteY122" fmla="*/ 364331 h 785336"/>
                <a:gd name="connsiteX123" fmla="*/ 393044 w 995947"/>
                <a:gd name="connsiteY123" fmla="*/ 383381 h 785336"/>
                <a:gd name="connsiteX124" fmla="*/ 412094 w 995947"/>
                <a:gd name="connsiteY124" fmla="*/ 392906 h 785336"/>
                <a:gd name="connsiteX125" fmla="*/ 409712 w 995947"/>
                <a:gd name="connsiteY125" fmla="*/ 354806 h 785336"/>
                <a:gd name="connsiteX126" fmla="*/ 409712 w 995947"/>
                <a:gd name="connsiteY126" fmla="*/ 326231 h 785336"/>
                <a:gd name="connsiteX127" fmla="*/ 414475 w 995947"/>
                <a:gd name="connsiteY127" fmla="*/ 295275 h 785336"/>
                <a:gd name="connsiteX128" fmla="*/ 424000 w 995947"/>
                <a:gd name="connsiteY128" fmla="*/ 261937 h 785336"/>
                <a:gd name="connsiteX129" fmla="*/ 474006 w 995947"/>
                <a:gd name="connsiteY129" fmla="*/ 242887 h 785336"/>
                <a:gd name="connsiteX130" fmla="*/ 521631 w 995947"/>
                <a:gd name="connsiteY130" fmla="*/ 235743 h 785336"/>
                <a:gd name="connsiteX131" fmla="*/ 564494 w 995947"/>
                <a:gd name="connsiteY131" fmla="*/ 238125 h 785336"/>
                <a:gd name="connsiteX132" fmla="*/ 593069 w 995947"/>
                <a:gd name="connsiteY132" fmla="*/ 245268 h 785336"/>
                <a:gd name="connsiteX133" fmla="*/ 643075 w 995947"/>
                <a:gd name="connsiteY133" fmla="*/ 254793 h 785336"/>
                <a:gd name="connsiteX134" fmla="*/ 702606 w 995947"/>
                <a:gd name="connsiteY134" fmla="*/ 278606 h 785336"/>
                <a:gd name="connsiteX135" fmla="*/ 750231 w 995947"/>
                <a:gd name="connsiteY135" fmla="*/ 302418 h 785336"/>
                <a:gd name="connsiteX136" fmla="*/ 812144 w 995947"/>
                <a:gd name="connsiteY136" fmla="*/ 388143 h 785336"/>
                <a:gd name="connsiteX137" fmla="*/ 847862 w 995947"/>
                <a:gd name="connsiteY137" fmla="*/ 464343 h 785336"/>
                <a:gd name="connsiteX138" fmla="*/ 928825 w 995947"/>
                <a:gd name="connsiteY138" fmla="*/ 538162 h 785336"/>
                <a:gd name="connsiteX0" fmla="*/ 928825 w 995947"/>
                <a:gd name="connsiteY0" fmla="*/ 538162 h 785336"/>
                <a:gd name="connsiteX1" fmla="*/ 985975 w 995947"/>
                <a:gd name="connsiteY1" fmla="*/ 511968 h 785336"/>
                <a:gd name="connsiteX2" fmla="*/ 990737 w 995947"/>
                <a:gd name="connsiteY2" fmla="*/ 478631 h 785336"/>
                <a:gd name="connsiteX3" fmla="*/ 995500 w 995947"/>
                <a:gd name="connsiteY3" fmla="*/ 428625 h 785336"/>
                <a:gd name="connsiteX4" fmla="*/ 978831 w 995947"/>
                <a:gd name="connsiteY4" fmla="*/ 385762 h 785336"/>
                <a:gd name="connsiteX5" fmla="*/ 959781 w 995947"/>
                <a:gd name="connsiteY5" fmla="*/ 361950 h 785336"/>
                <a:gd name="connsiteX6" fmla="*/ 916919 w 995947"/>
                <a:gd name="connsiteY6" fmla="*/ 323850 h 785336"/>
                <a:gd name="connsiteX7" fmla="*/ 885962 w 995947"/>
                <a:gd name="connsiteY7" fmla="*/ 285750 h 785336"/>
                <a:gd name="connsiteX8" fmla="*/ 864531 w 995947"/>
                <a:gd name="connsiteY8" fmla="*/ 261937 h 785336"/>
                <a:gd name="connsiteX9" fmla="*/ 840719 w 995947"/>
                <a:gd name="connsiteY9" fmla="*/ 247650 h 785336"/>
                <a:gd name="connsiteX10" fmla="*/ 805000 w 995947"/>
                <a:gd name="connsiteY10" fmla="*/ 221456 h 785336"/>
                <a:gd name="connsiteX11" fmla="*/ 766900 w 995947"/>
                <a:gd name="connsiteY11" fmla="*/ 183356 h 785336"/>
                <a:gd name="connsiteX12" fmla="*/ 724037 w 995947"/>
                <a:gd name="connsiteY12" fmla="*/ 150018 h 785336"/>
                <a:gd name="connsiteX13" fmla="*/ 678794 w 995947"/>
                <a:gd name="connsiteY13" fmla="*/ 119062 h 785336"/>
                <a:gd name="connsiteX14" fmla="*/ 638312 w 995947"/>
                <a:gd name="connsiteY14" fmla="*/ 97631 h 785336"/>
                <a:gd name="connsiteX15" fmla="*/ 585925 w 995947"/>
                <a:gd name="connsiteY15" fmla="*/ 64293 h 785336"/>
                <a:gd name="connsiteX16" fmla="*/ 504962 w 995947"/>
                <a:gd name="connsiteY16" fmla="*/ 28575 h 785336"/>
                <a:gd name="connsiteX17" fmla="*/ 400187 w 995947"/>
                <a:gd name="connsiteY17" fmla="*/ 9525 h 785336"/>
                <a:gd name="connsiteX18" fmla="*/ 333512 w 995947"/>
                <a:gd name="connsiteY18" fmla="*/ 0 h 785336"/>
                <a:gd name="connsiteX19" fmla="*/ 269219 w 995947"/>
                <a:gd name="connsiteY19" fmla="*/ 0 h 785336"/>
                <a:gd name="connsiteX20" fmla="*/ 231119 w 995947"/>
                <a:gd name="connsiteY20" fmla="*/ 9525 h 785336"/>
                <a:gd name="connsiteX21" fmla="*/ 171587 w 995947"/>
                <a:gd name="connsiteY21" fmla="*/ 23812 h 785336"/>
                <a:gd name="connsiteX22" fmla="*/ 119200 w 995947"/>
                <a:gd name="connsiteY22" fmla="*/ 35718 h 785336"/>
                <a:gd name="connsiteX23" fmla="*/ 90625 w 995947"/>
                <a:gd name="connsiteY23" fmla="*/ 54768 h 785336"/>
                <a:gd name="connsiteX24" fmla="*/ 64431 w 995947"/>
                <a:gd name="connsiteY24" fmla="*/ 80962 h 785336"/>
                <a:gd name="connsiteX25" fmla="*/ 43000 w 995947"/>
                <a:gd name="connsiteY25" fmla="*/ 107156 h 785336"/>
                <a:gd name="connsiteX26" fmla="*/ 26331 w 995947"/>
                <a:gd name="connsiteY26" fmla="*/ 138112 h 785336"/>
                <a:gd name="connsiteX27" fmla="*/ 9662 w 995947"/>
                <a:gd name="connsiteY27" fmla="*/ 169068 h 785336"/>
                <a:gd name="connsiteX28" fmla="*/ 137 w 995947"/>
                <a:gd name="connsiteY28" fmla="*/ 202406 h 785336"/>
                <a:gd name="connsiteX29" fmla="*/ 4900 w 995947"/>
                <a:gd name="connsiteY29" fmla="*/ 235743 h 785336"/>
                <a:gd name="connsiteX30" fmla="*/ 16806 w 995947"/>
                <a:gd name="connsiteY30" fmla="*/ 261937 h 785336"/>
                <a:gd name="connsiteX31" fmla="*/ 31094 w 995947"/>
                <a:gd name="connsiteY31" fmla="*/ 283368 h 785336"/>
                <a:gd name="connsiteX32" fmla="*/ 52525 w 995947"/>
                <a:gd name="connsiteY32" fmla="*/ 300037 h 785336"/>
                <a:gd name="connsiteX33" fmla="*/ 73956 w 995947"/>
                <a:gd name="connsiteY33" fmla="*/ 304800 h 785336"/>
                <a:gd name="connsiteX34" fmla="*/ 104912 w 995947"/>
                <a:gd name="connsiteY34" fmla="*/ 311943 h 785336"/>
                <a:gd name="connsiteX35" fmla="*/ 135869 w 995947"/>
                <a:gd name="connsiteY35" fmla="*/ 316706 h 785336"/>
                <a:gd name="connsiteX36" fmla="*/ 183494 w 995947"/>
                <a:gd name="connsiteY36" fmla="*/ 323850 h 785336"/>
                <a:gd name="connsiteX37" fmla="*/ 226356 w 995947"/>
                <a:gd name="connsiteY37" fmla="*/ 333375 h 785336"/>
                <a:gd name="connsiteX38" fmla="*/ 245406 w 995947"/>
                <a:gd name="connsiteY38" fmla="*/ 347662 h 785336"/>
                <a:gd name="connsiteX39" fmla="*/ 262075 w 995947"/>
                <a:gd name="connsiteY39" fmla="*/ 371475 h 785336"/>
                <a:gd name="connsiteX40" fmla="*/ 269219 w 995947"/>
                <a:gd name="connsiteY40" fmla="*/ 400050 h 785336"/>
                <a:gd name="connsiteX41" fmla="*/ 271600 w 995947"/>
                <a:gd name="connsiteY41" fmla="*/ 421481 h 785336"/>
                <a:gd name="connsiteX42" fmla="*/ 273981 w 995947"/>
                <a:gd name="connsiteY42" fmla="*/ 440531 h 785336"/>
                <a:gd name="connsiteX43" fmla="*/ 264456 w 995947"/>
                <a:gd name="connsiteY43" fmla="*/ 466725 h 785336"/>
                <a:gd name="connsiteX44" fmla="*/ 252550 w 995947"/>
                <a:gd name="connsiteY44" fmla="*/ 490537 h 785336"/>
                <a:gd name="connsiteX45" fmla="*/ 238262 w 995947"/>
                <a:gd name="connsiteY45" fmla="*/ 523875 h 785336"/>
                <a:gd name="connsiteX46" fmla="*/ 228737 w 995947"/>
                <a:gd name="connsiteY46" fmla="*/ 550068 h 785336"/>
                <a:gd name="connsiteX47" fmla="*/ 207306 w 995947"/>
                <a:gd name="connsiteY47" fmla="*/ 583406 h 785336"/>
                <a:gd name="connsiteX48" fmla="*/ 204925 w 995947"/>
                <a:gd name="connsiteY48" fmla="*/ 607218 h 785336"/>
                <a:gd name="connsiteX49" fmla="*/ 204925 w 995947"/>
                <a:gd name="connsiteY49" fmla="*/ 621506 h 785336"/>
                <a:gd name="connsiteX50" fmla="*/ 207306 w 995947"/>
                <a:gd name="connsiteY50" fmla="*/ 628650 h 785336"/>
                <a:gd name="connsiteX51" fmla="*/ 243025 w 995947"/>
                <a:gd name="connsiteY51" fmla="*/ 631031 h 785336"/>
                <a:gd name="connsiteX52" fmla="*/ 285887 w 995947"/>
                <a:gd name="connsiteY52" fmla="*/ 619125 h 785336"/>
                <a:gd name="connsiteX53" fmla="*/ 297794 w 995947"/>
                <a:gd name="connsiteY53" fmla="*/ 659606 h 785336"/>
                <a:gd name="connsiteX54" fmla="*/ 278744 w 995947"/>
                <a:gd name="connsiteY54" fmla="*/ 695325 h 785336"/>
                <a:gd name="connsiteX55" fmla="*/ 254931 w 995947"/>
                <a:gd name="connsiteY55" fmla="*/ 719137 h 785336"/>
                <a:gd name="connsiteX56" fmla="*/ 231119 w 995947"/>
                <a:gd name="connsiteY56" fmla="*/ 733425 h 785336"/>
                <a:gd name="connsiteX57" fmla="*/ 219212 w 995947"/>
                <a:gd name="connsiteY57" fmla="*/ 762000 h 785336"/>
                <a:gd name="connsiteX58" fmla="*/ 214450 w 995947"/>
                <a:gd name="connsiteY58" fmla="*/ 783431 h 785336"/>
                <a:gd name="connsiteX59" fmla="*/ 259694 w 995947"/>
                <a:gd name="connsiteY59" fmla="*/ 781050 h 785336"/>
                <a:gd name="connsiteX60" fmla="*/ 290650 w 995947"/>
                <a:gd name="connsiteY60" fmla="*/ 754856 h 785336"/>
                <a:gd name="connsiteX61" fmla="*/ 302556 w 995947"/>
                <a:gd name="connsiteY61" fmla="*/ 731043 h 785336"/>
                <a:gd name="connsiteX62" fmla="*/ 302556 w 995947"/>
                <a:gd name="connsiteY62" fmla="*/ 700087 h 785336"/>
                <a:gd name="connsiteX63" fmla="*/ 319225 w 995947"/>
                <a:gd name="connsiteY63" fmla="*/ 671512 h 785336"/>
                <a:gd name="connsiteX64" fmla="*/ 312081 w 995947"/>
                <a:gd name="connsiteY64" fmla="*/ 633412 h 785336"/>
                <a:gd name="connsiteX65" fmla="*/ 312081 w 995947"/>
                <a:gd name="connsiteY65" fmla="*/ 609600 h 785336"/>
                <a:gd name="connsiteX66" fmla="*/ 312081 w 995947"/>
                <a:gd name="connsiteY66" fmla="*/ 597693 h 785336"/>
                <a:gd name="connsiteX67" fmla="*/ 321606 w 995947"/>
                <a:gd name="connsiteY67" fmla="*/ 581025 h 785336"/>
                <a:gd name="connsiteX68" fmla="*/ 333512 w 995947"/>
                <a:gd name="connsiteY68" fmla="*/ 561975 h 785336"/>
                <a:gd name="connsiteX69" fmla="*/ 335894 w 995947"/>
                <a:gd name="connsiteY69" fmla="*/ 547687 h 785336"/>
                <a:gd name="connsiteX70" fmla="*/ 335894 w 995947"/>
                <a:gd name="connsiteY70" fmla="*/ 538162 h 785336"/>
                <a:gd name="connsiteX71" fmla="*/ 326369 w 995947"/>
                <a:gd name="connsiteY71" fmla="*/ 526256 h 785336"/>
                <a:gd name="connsiteX72" fmla="*/ 314462 w 995947"/>
                <a:gd name="connsiteY72" fmla="*/ 526256 h 785336"/>
                <a:gd name="connsiteX73" fmla="*/ 302556 w 995947"/>
                <a:gd name="connsiteY73" fmla="*/ 528637 h 785336"/>
                <a:gd name="connsiteX74" fmla="*/ 295412 w 995947"/>
                <a:gd name="connsiteY74" fmla="*/ 540543 h 785336"/>
                <a:gd name="connsiteX75" fmla="*/ 288269 w 995947"/>
                <a:gd name="connsiteY75" fmla="*/ 538162 h 785336"/>
                <a:gd name="connsiteX76" fmla="*/ 288269 w 995947"/>
                <a:gd name="connsiteY76" fmla="*/ 528637 h 785336"/>
                <a:gd name="connsiteX77" fmla="*/ 300175 w 995947"/>
                <a:gd name="connsiteY77" fmla="*/ 516731 h 785336"/>
                <a:gd name="connsiteX78" fmla="*/ 302556 w 995947"/>
                <a:gd name="connsiteY78" fmla="*/ 504825 h 785336"/>
                <a:gd name="connsiteX79" fmla="*/ 309700 w 995947"/>
                <a:gd name="connsiteY79" fmla="*/ 492918 h 785336"/>
                <a:gd name="connsiteX80" fmla="*/ 309700 w 995947"/>
                <a:gd name="connsiteY80" fmla="*/ 471487 h 785336"/>
                <a:gd name="connsiteX81" fmla="*/ 309700 w 995947"/>
                <a:gd name="connsiteY81" fmla="*/ 454818 h 785336"/>
                <a:gd name="connsiteX82" fmla="*/ 312081 w 995947"/>
                <a:gd name="connsiteY82" fmla="*/ 428625 h 785336"/>
                <a:gd name="connsiteX83" fmla="*/ 319225 w 995947"/>
                <a:gd name="connsiteY83" fmla="*/ 421481 h 785336"/>
                <a:gd name="connsiteX84" fmla="*/ 326369 w 995947"/>
                <a:gd name="connsiteY84" fmla="*/ 411956 h 785336"/>
                <a:gd name="connsiteX85" fmla="*/ 333512 w 995947"/>
                <a:gd name="connsiteY85" fmla="*/ 400050 h 785336"/>
                <a:gd name="connsiteX86" fmla="*/ 340656 w 995947"/>
                <a:gd name="connsiteY86" fmla="*/ 395287 h 785336"/>
                <a:gd name="connsiteX87" fmla="*/ 335894 w 995947"/>
                <a:gd name="connsiteY87" fmla="*/ 373856 h 785336"/>
                <a:gd name="connsiteX88" fmla="*/ 323987 w 995947"/>
                <a:gd name="connsiteY88" fmla="*/ 369093 h 785336"/>
                <a:gd name="connsiteX89" fmla="*/ 312081 w 995947"/>
                <a:gd name="connsiteY89" fmla="*/ 366712 h 785336"/>
                <a:gd name="connsiteX90" fmla="*/ 309700 w 995947"/>
                <a:gd name="connsiteY90" fmla="*/ 364331 h 785336"/>
                <a:gd name="connsiteX91" fmla="*/ 302556 w 995947"/>
                <a:gd name="connsiteY91" fmla="*/ 352425 h 785336"/>
                <a:gd name="connsiteX92" fmla="*/ 290650 w 995947"/>
                <a:gd name="connsiteY92" fmla="*/ 335756 h 785336"/>
                <a:gd name="connsiteX93" fmla="*/ 281125 w 995947"/>
                <a:gd name="connsiteY93" fmla="*/ 333375 h 785336"/>
                <a:gd name="connsiteX94" fmla="*/ 262075 w 995947"/>
                <a:gd name="connsiteY94" fmla="*/ 323850 h 785336"/>
                <a:gd name="connsiteX95" fmla="*/ 250169 w 995947"/>
                <a:gd name="connsiteY95" fmla="*/ 319087 h 785336"/>
                <a:gd name="connsiteX96" fmla="*/ 235881 w 995947"/>
                <a:gd name="connsiteY96" fmla="*/ 314325 h 785336"/>
                <a:gd name="connsiteX97" fmla="*/ 221594 w 995947"/>
                <a:gd name="connsiteY97" fmla="*/ 307181 h 785336"/>
                <a:gd name="connsiteX98" fmla="*/ 207306 w 995947"/>
                <a:gd name="connsiteY98" fmla="*/ 300037 h 785336"/>
                <a:gd name="connsiteX99" fmla="*/ 188256 w 995947"/>
                <a:gd name="connsiteY99" fmla="*/ 288131 h 785336"/>
                <a:gd name="connsiteX100" fmla="*/ 171587 w 995947"/>
                <a:gd name="connsiteY100" fmla="*/ 276225 h 785336"/>
                <a:gd name="connsiteX101" fmla="*/ 150156 w 995947"/>
                <a:gd name="connsiteY101" fmla="*/ 259556 h 785336"/>
                <a:gd name="connsiteX102" fmla="*/ 135869 w 995947"/>
                <a:gd name="connsiteY102" fmla="*/ 228600 h 785336"/>
                <a:gd name="connsiteX103" fmla="*/ 135869 w 995947"/>
                <a:gd name="connsiteY103" fmla="*/ 207168 h 785336"/>
                <a:gd name="connsiteX104" fmla="*/ 147775 w 995947"/>
                <a:gd name="connsiteY104" fmla="*/ 169068 h 785336"/>
                <a:gd name="connsiteX105" fmla="*/ 157300 w 995947"/>
                <a:gd name="connsiteY105" fmla="*/ 152400 h 785336"/>
                <a:gd name="connsiteX106" fmla="*/ 181112 w 995947"/>
                <a:gd name="connsiteY106" fmla="*/ 142875 h 785336"/>
                <a:gd name="connsiteX107" fmla="*/ 233500 w 995947"/>
                <a:gd name="connsiteY107" fmla="*/ 123825 h 785336"/>
                <a:gd name="connsiteX108" fmla="*/ 276362 w 995947"/>
                <a:gd name="connsiteY108" fmla="*/ 116681 h 785336"/>
                <a:gd name="connsiteX109" fmla="*/ 328750 w 995947"/>
                <a:gd name="connsiteY109" fmla="*/ 116681 h 785336"/>
                <a:gd name="connsiteX110" fmla="*/ 426381 w 995947"/>
                <a:gd name="connsiteY110" fmla="*/ 121443 h 785336"/>
                <a:gd name="connsiteX111" fmla="*/ 557350 w 995947"/>
                <a:gd name="connsiteY111" fmla="*/ 147637 h 785336"/>
                <a:gd name="connsiteX112" fmla="*/ 693081 w 995947"/>
                <a:gd name="connsiteY112" fmla="*/ 216693 h 785336"/>
                <a:gd name="connsiteX113" fmla="*/ 688319 w 995947"/>
                <a:gd name="connsiteY113" fmla="*/ 216693 h 785336"/>
                <a:gd name="connsiteX114" fmla="*/ 628787 w 995947"/>
                <a:gd name="connsiteY114" fmla="*/ 192881 h 785336"/>
                <a:gd name="connsiteX115" fmla="*/ 581162 w 995947"/>
                <a:gd name="connsiteY115" fmla="*/ 185737 h 785336"/>
                <a:gd name="connsiteX116" fmla="*/ 493056 w 995947"/>
                <a:gd name="connsiteY116" fmla="*/ 185737 h 785336"/>
                <a:gd name="connsiteX117" fmla="*/ 447812 w 995947"/>
                <a:gd name="connsiteY117" fmla="*/ 192881 h 785336"/>
                <a:gd name="connsiteX118" fmla="*/ 412094 w 995947"/>
                <a:gd name="connsiteY118" fmla="*/ 216693 h 785336"/>
                <a:gd name="connsiteX119" fmla="*/ 376375 w 995947"/>
                <a:gd name="connsiteY119" fmla="*/ 240506 h 785336"/>
                <a:gd name="connsiteX120" fmla="*/ 362087 w 995947"/>
                <a:gd name="connsiteY120" fmla="*/ 276225 h 785336"/>
                <a:gd name="connsiteX121" fmla="*/ 359706 w 995947"/>
                <a:gd name="connsiteY121" fmla="*/ 323850 h 785336"/>
                <a:gd name="connsiteX122" fmla="*/ 373994 w 995947"/>
                <a:gd name="connsiteY122" fmla="*/ 364331 h 785336"/>
                <a:gd name="connsiteX123" fmla="*/ 393044 w 995947"/>
                <a:gd name="connsiteY123" fmla="*/ 383381 h 785336"/>
                <a:gd name="connsiteX124" fmla="*/ 412094 w 995947"/>
                <a:gd name="connsiteY124" fmla="*/ 392906 h 785336"/>
                <a:gd name="connsiteX125" fmla="*/ 409712 w 995947"/>
                <a:gd name="connsiteY125" fmla="*/ 354806 h 785336"/>
                <a:gd name="connsiteX126" fmla="*/ 409712 w 995947"/>
                <a:gd name="connsiteY126" fmla="*/ 326231 h 785336"/>
                <a:gd name="connsiteX127" fmla="*/ 414475 w 995947"/>
                <a:gd name="connsiteY127" fmla="*/ 295275 h 785336"/>
                <a:gd name="connsiteX128" fmla="*/ 424000 w 995947"/>
                <a:gd name="connsiteY128" fmla="*/ 261937 h 785336"/>
                <a:gd name="connsiteX129" fmla="*/ 474006 w 995947"/>
                <a:gd name="connsiteY129" fmla="*/ 242887 h 785336"/>
                <a:gd name="connsiteX130" fmla="*/ 521631 w 995947"/>
                <a:gd name="connsiteY130" fmla="*/ 235743 h 785336"/>
                <a:gd name="connsiteX131" fmla="*/ 564494 w 995947"/>
                <a:gd name="connsiteY131" fmla="*/ 238125 h 785336"/>
                <a:gd name="connsiteX132" fmla="*/ 593069 w 995947"/>
                <a:gd name="connsiteY132" fmla="*/ 245268 h 785336"/>
                <a:gd name="connsiteX133" fmla="*/ 643075 w 995947"/>
                <a:gd name="connsiteY133" fmla="*/ 254793 h 785336"/>
                <a:gd name="connsiteX134" fmla="*/ 702606 w 995947"/>
                <a:gd name="connsiteY134" fmla="*/ 278606 h 785336"/>
                <a:gd name="connsiteX135" fmla="*/ 750231 w 995947"/>
                <a:gd name="connsiteY135" fmla="*/ 302418 h 785336"/>
                <a:gd name="connsiteX136" fmla="*/ 812144 w 995947"/>
                <a:gd name="connsiteY136" fmla="*/ 388143 h 785336"/>
                <a:gd name="connsiteX137" fmla="*/ 847862 w 995947"/>
                <a:gd name="connsiteY137" fmla="*/ 464343 h 785336"/>
                <a:gd name="connsiteX138" fmla="*/ 881200 w 995947"/>
                <a:gd name="connsiteY138" fmla="*/ 514350 h 785336"/>
                <a:gd name="connsiteX139" fmla="*/ 928825 w 995947"/>
                <a:gd name="connsiteY139" fmla="*/ 538162 h 785336"/>
                <a:gd name="connsiteX0" fmla="*/ 928825 w 995947"/>
                <a:gd name="connsiteY0" fmla="*/ 538162 h 785336"/>
                <a:gd name="connsiteX1" fmla="*/ 985975 w 995947"/>
                <a:gd name="connsiteY1" fmla="*/ 511968 h 785336"/>
                <a:gd name="connsiteX2" fmla="*/ 990737 w 995947"/>
                <a:gd name="connsiteY2" fmla="*/ 478631 h 785336"/>
                <a:gd name="connsiteX3" fmla="*/ 995500 w 995947"/>
                <a:gd name="connsiteY3" fmla="*/ 428625 h 785336"/>
                <a:gd name="connsiteX4" fmla="*/ 978831 w 995947"/>
                <a:gd name="connsiteY4" fmla="*/ 385762 h 785336"/>
                <a:gd name="connsiteX5" fmla="*/ 959781 w 995947"/>
                <a:gd name="connsiteY5" fmla="*/ 361950 h 785336"/>
                <a:gd name="connsiteX6" fmla="*/ 916919 w 995947"/>
                <a:gd name="connsiteY6" fmla="*/ 323850 h 785336"/>
                <a:gd name="connsiteX7" fmla="*/ 885962 w 995947"/>
                <a:gd name="connsiteY7" fmla="*/ 285750 h 785336"/>
                <a:gd name="connsiteX8" fmla="*/ 864531 w 995947"/>
                <a:gd name="connsiteY8" fmla="*/ 261937 h 785336"/>
                <a:gd name="connsiteX9" fmla="*/ 840719 w 995947"/>
                <a:gd name="connsiteY9" fmla="*/ 247650 h 785336"/>
                <a:gd name="connsiteX10" fmla="*/ 805000 w 995947"/>
                <a:gd name="connsiteY10" fmla="*/ 221456 h 785336"/>
                <a:gd name="connsiteX11" fmla="*/ 766900 w 995947"/>
                <a:gd name="connsiteY11" fmla="*/ 183356 h 785336"/>
                <a:gd name="connsiteX12" fmla="*/ 724037 w 995947"/>
                <a:gd name="connsiteY12" fmla="*/ 150018 h 785336"/>
                <a:gd name="connsiteX13" fmla="*/ 678794 w 995947"/>
                <a:gd name="connsiteY13" fmla="*/ 119062 h 785336"/>
                <a:gd name="connsiteX14" fmla="*/ 638312 w 995947"/>
                <a:gd name="connsiteY14" fmla="*/ 97631 h 785336"/>
                <a:gd name="connsiteX15" fmla="*/ 585925 w 995947"/>
                <a:gd name="connsiteY15" fmla="*/ 64293 h 785336"/>
                <a:gd name="connsiteX16" fmla="*/ 504962 w 995947"/>
                <a:gd name="connsiteY16" fmla="*/ 28575 h 785336"/>
                <a:gd name="connsiteX17" fmla="*/ 400187 w 995947"/>
                <a:gd name="connsiteY17" fmla="*/ 9525 h 785336"/>
                <a:gd name="connsiteX18" fmla="*/ 333512 w 995947"/>
                <a:gd name="connsiteY18" fmla="*/ 0 h 785336"/>
                <a:gd name="connsiteX19" fmla="*/ 269219 w 995947"/>
                <a:gd name="connsiteY19" fmla="*/ 0 h 785336"/>
                <a:gd name="connsiteX20" fmla="*/ 231119 w 995947"/>
                <a:gd name="connsiteY20" fmla="*/ 9525 h 785336"/>
                <a:gd name="connsiteX21" fmla="*/ 171587 w 995947"/>
                <a:gd name="connsiteY21" fmla="*/ 23812 h 785336"/>
                <a:gd name="connsiteX22" fmla="*/ 119200 w 995947"/>
                <a:gd name="connsiteY22" fmla="*/ 35718 h 785336"/>
                <a:gd name="connsiteX23" fmla="*/ 90625 w 995947"/>
                <a:gd name="connsiteY23" fmla="*/ 54768 h 785336"/>
                <a:gd name="connsiteX24" fmla="*/ 64431 w 995947"/>
                <a:gd name="connsiteY24" fmla="*/ 80962 h 785336"/>
                <a:gd name="connsiteX25" fmla="*/ 43000 w 995947"/>
                <a:gd name="connsiteY25" fmla="*/ 107156 h 785336"/>
                <a:gd name="connsiteX26" fmla="*/ 26331 w 995947"/>
                <a:gd name="connsiteY26" fmla="*/ 138112 h 785336"/>
                <a:gd name="connsiteX27" fmla="*/ 9662 w 995947"/>
                <a:gd name="connsiteY27" fmla="*/ 169068 h 785336"/>
                <a:gd name="connsiteX28" fmla="*/ 137 w 995947"/>
                <a:gd name="connsiteY28" fmla="*/ 202406 h 785336"/>
                <a:gd name="connsiteX29" fmla="*/ 4900 w 995947"/>
                <a:gd name="connsiteY29" fmla="*/ 235743 h 785336"/>
                <a:gd name="connsiteX30" fmla="*/ 16806 w 995947"/>
                <a:gd name="connsiteY30" fmla="*/ 261937 h 785336"/>
                <a:gd name="connsiteX31" fmla="*/ 31094 w 995947"/>
                <a:gd name="connsiteY31" fmla="*/ 283368 h 785336"/>
                <a:gd name="connsiteX32" fmla="*/ 52525 w 995947"/>
                <a:gd name="connsiteY32" fmla="*/ 300037 h 785336"/>
                <a:gd name="connsiteX33" fmla="*/ 73956 w 995947"/>
                <a:gd name="connsiteY33" fmla="*/ 304800 h 785336"/>
                <a:gd name="connsiteX34" fmla="*/ 104912 w 995947"/>
                <a:gd name="connsiteY34" fmla="*/ 311943 h 785336"/>
                <a:gd name="connsiteX35" fmla="*/ 135869 w 995947"/>
                <a:gd name="connsiteY35" fmla="*/ 316706 h 785336"/>
                <a:gd name="connsiteX36" fmla="*/ 183494 w 995947"/>
                <a:gd name="connsiteY36" fmla="*/ 323850 h 785336"/>
                <a:gd name="connsiteX37" fmla="*/ 226356 w 995947"/>
                <a:gd name="connsiteY37" fmla="*/ 333375 h 785336"/>
                <a:gd name="connsiteX38" fmla="*/ 245406 w 995947"/>
                <a:gd name="connsiteY38" fmla="*/ 347662 h 785336"/>
                <a:gd name="connsiteX39" fmla="*/ 262075 w 995947"/>
                <a:gd name="connsiteY39" fmla="*/ 371475 h 785336"/>
                <a:gd name="connsiteX40" fmla="*/ 269219 w 995947"/>
                <a:gd name="connsiteY40" fmla="*/ 400050 h 785336"/>
                <a:gd name="connsiteX41" fmla="*/ 271600 w 995947"/>
                <a:gd name="connsiteY41" fmla="*/ 421481 h 785336"/>
                <a:gd name="connsiteX42" fmla="*/ 273981 w 995947"/>
                <a:gd name="connsiteY42" fmla="*/ 440531 h 785336"/>
                <a:gd name="connsiteX43" fmla="*/ 264456 w 995947"/>
                <a:gd name="connsiteY43" fmla="*/ 466725 h 785336"/>
                <a:gd name="connsiteX44" fmla="*/ 252550 w 995947"/>
                <a:gd name="connsiteY44" fmla="*/ 490537 h 785336"/>
                <a:gd name="connsiteX45" fmla="*/ 238262 w 995947"/>
                <a:gd name="connsiteY45" fmla="*/ 523875 h 785336"/>
                <a:gd name="connsiteX46" fmla="*/ 228737 w 995947"/>
                <a:gd name="connsiteY46" fmla="*/ 550068 h 785336"/>
                <a:gd name="connsiteX47" fmla="*/ 207306 w 995947"/>
                <a:gd name="connsiteY47" fmla="*/ 583406 h 785336"/>
                <a:gd name="connsiteX48" fmla="*/ 204925 w 995947"/>
                <a:gd name="connsiteY48" fmla="*/ 607218 h 785336"/>
                <a:gd name="connsiteX49" fmla="*/ 204925 w 995947"/>
                <a:gd name="connsiteY49" fmla="*/ 621506 h 785336"/>
                <a:gd name="connsiteX50" fmla="*/ 207306 w 995947"/>
                <a:gd name="connsiteY50" fmla="*/ 628650 h 785336"/>
                <a:gd name="connsiteX51" fmla="*/ 243025 w 995947"/>
                <a:gd name="connsiteY51" fmla="*/ 631031 h 785336"/>
                <a:gd name="connsiteX52" fmla="*/ 285887 w 995947"/>
                <a:gd name="connsiteY52" fmla="*/ 619125 h 785336"/>
                <a:gd name="connsiteX53" fmla="*/ 297794 w 995947"/>
                <a:gd name="connsiteY53" fmla="*/ 659606 h 785336"/>
                <a:gd name="connsiteX54" fmla="*/ 278744 w 995947"/>
                <a:gd name="connsiteY54" fmla="*/ 695325 h 785336"/>
                <a:gd name="connsiteX55" fmla="*/ 254931 w 995947"/>
                <a:gd name="connsiteY55" fmla="*/ 719137 h 785336"/>
                <a:gd name="connsiteX56" fmla="*/ 231119 w 995947"/>
                <a:gd name="connsiteY56" fmla="*/ 733425 h 785336"/>
                <a:gd name="connsiteX57" fmla="*/ 219212 w 995947"/>
                <a:gd name="connsiteY57" fmla="*/ 762000 h 785336"/>
                <a:gd name="connsiteX58" fmla="*/ 214450 w 995947"/>
                <a:gd name="connsiteY58" fmla="*/ 783431 h 785336"/>
                <a:gd name="connsiteX59" fmla="*/ 259694 w 995947"/>
                <a:gd name="connsiteY59" fmla="*/ 781050 h 785336"/>
                <a:gd name="connsiteX60" fmla="*/ 290650 w 995947"/>
                <a:gd name="connsiteY60" fmla="*/ 754856 h 785336"/>
                <a:gd name="connsiteX61" fmla="*/ 302556 w 995947"/>
                <a:gd name="connsiteY61" fmla="*/ 731043 h 785336"/>
                <a:gd name="connsiteX62" fmla="*/ 302556 w 995947"/>
                <a:gd name="connsiteY62" fmla="*/ 700087 h 785336"/>
                <a:gd name="connsiteX63" fmla="*/ 319225 w 995947"/>
                <a:gd name="connsiteY63" fmla="*/ 671512 h 785336"/>
                <a:gd name="connsiteX64" fmla="*/ 312081 w 995947"/>
                <a:gd name="connsiteY64" fmla="*/ 633412 h 785336"/>
                <a:gd name="connsiteX65" fmla="*/ 312081 w 995947"/>
                <a:gd name="connsiteY65" fmla="*/ 609600 h 785336"/>
                <a:gd name="connsiteX66" fmla="*/ 312081 w 995947"/>
                <a:gd name="connsiteY66" fmla="*/ 597693 h 785336"/>
                <a:gd name="connsiteX67" fmla="*/ 321606 w 995947"/>
                <a:gd name="connsiteY67" fmla="*/ 581025 h 785336"/>
                <a:gd name="connsiteX68" fmla="*/ 333512 w 995947"/>
                <a:gd name="connsiteY68" fmla="*/ 561975 h 785336"/>
                <a:gd name="connsiteX69" fmla="*/ 335894 w 995947"/>
                <a:gd name="connsiteY69" fmla="*/ 547687 h 785336"/>
                <a:gd name="connsiteX70" fmla="*/ 335894 w 995947"/>
                <a:gd name="connsiteY70" fmla="*/ 538162 h 785336"/>
                <a:gd name="connsiteX71" fmla="*/ 326369 w 995947"/>
                <a:gd name="connsiteY71" fmla="*/ 526256 h 785336"/>
                <a:gd name="connsiteX72" fmla="*/ 314462 w 995947"/>
                <a:gd name="connsiteY72" fmla="*/ 526256 h 785336"/>
                <a:gd name="connsiteX73" fmla="*/ 302556 w 995947"/>
                <a:gd name="connsiteY73" fmla="*/ 528637 h 785336"/>
                <a:gd name="connsiteX74" fmla="*/ 295412 w 995947"/>
                <a:gd name="connsiteY74" fmla="*/ 540543 h 785336"/>
                <a:gd name="connsiteX75" fmla="*/ 288269 w 995947"/>
                <a:gd name="connsiteY75" fmla="*/ 538162 h 785336"/>
                <a:gd name="connsiteX76" fmla="*/ 288269 w 995947"/>
                <a:gd name="connsiteY76" fmla="*/ 528637 h 785336"/>
                <a:gd name="connsiteX77" fmla="*/ 300175 w 995947"/>
                <a:gd name="connsiteY77" fmla="*/ 516731 h 785336"/>
                <a:gd name="connsiteX78" fmla="*/ 302556 w 995947"/>
                <a:gd name="connsiteY78" fmla="*/ 504825 h 785336"/>
                <a:gd name="connsiteX79" fmla="*/ 309700 w 995947"/>
                <a:gd name="connsiteY79" fmla="*/ 492918 h 785336"/>
                <a:gd name="connsiteX80" fmla="*/ 309700 w 995947"/>
                <a:gd name="connsiteY80" fmla="*/ 471487 h 785336"/>
                <a:gd name="connsiteX81" fmla="*/ 309700 w 995947"/>
                <a:gd name="connsiteY81" fmla="*/ 454818 h 785336"/>
                <a:gd name="connsiteX82" fmla="*/ 312081 w 995947"/>
                <a:gd name="connsiteY82" fmla="*/ 428625 h 785336"/>
                <a:gd name="connsiteX83" fmla="*/ 319225 w 995947"/>
                <a:gd name="connsiteY83" fmla="*/ 421481 h 785336"/>
                <a:gd name="connsiteX84" fmla="*/ 326369 w 995947"/>
                <a:gd name="connsiteY84" fmla="*/ 411956 h 785336"/>
                <a:gd name="connsiteX85" fmla="*/ 333512 w 995947"/>
                <a:gd name="connsiteY85" fmla="*/ 400050 h 785336"/>
                <a:gd name="connsiteX86" fmla="*/ 340656 w 995947"/>
                <a:gd name="connsiteY86" fmla="*/ 395287 h 785336"/>
                <a:gd name="connsiteX87" fmla="*/ 335894 w 995947"/>
                <a:gd name="connsiteY87" fmla="*/ 373856 h 785336"/>
                <a:gd name="connsiteX88" fmla="*/ 323987 w 995947"/>
                <a:gd name="connsiteY88" fmla="*/ 369093 h 785336"/>
                <a:gd name="connsiteX89" fmla="*/ 312081 w 995947"/>
                <a:gd name="connsiteY89" fmla="*/ 366712 h 785336"/>
                <a:gd name="connsiteX90" fmla="*/ 309700 w 995947"/>
                <a:gd name="connsiteY90" fmla="*/ 364331 h 785336"/>
                <a:gd name="connsiteX91" fmla="*/ 302556 w 995947"/>
                <a:gd name="connsiteY91" fmla="*/ 352425 h 785336"/>
                <a:gd name="connsiteX92" fmla="*/ 290650 w 995947"/>
                <a:gd name="connsiteY92" fmla="*/ 335756 h 785336"/>
                <a:gd name="connsiteX93" fmla="*/ 281125 w 995947"/>
                <a:gd name="connsiteY93" fmla="*/ 333375 h 785336"/>
                <a:gd name="connsiteX94" fmla="*/ 262075 w 995947"/>
                <a:gd name="connsiteY94" fmla="*/ 323850 h 785336"/>
                <a:gd name="connsiteX95" fmla="*/ 250169 w 995947"/>
                <a:gd name="connsiteY95" fmla="*/ 319087 h 785336"/>
                <a:gd name="connsiteX96" fmla="*/ 235881 w 995947"/>
                <a:gd name="connsiteY96" fmla="*/ 314325 h 785336"/>
                <a:gd name="connsiteX97" fmla="*/ 221594 w 995947"/>
                <a:gd name="connsiteY97" fmla="*/ 307181 h 785336"/>
                <a:gd name="connsiteX98" fmla="*/ 207306 w 995947"/>
                <a:gd name="connsiteY98" fmla="*/ 300037 h 785336"/>
                <a:gd name="connsiteX99" fmla="*/ 188256 w 995947"/>
                <a:gd name="connsiteY99" fmla="*/ 288131 h 785336"/>
                <a:gd name="connsiteX100" fmla="*/ 171587 w 995947"/>
                <a:gd name="connsiteY100" fmla="*/ 276225 h 785336"/>
                <a:gd name="connsiteX101" fmla="*/ 150156 w 995947"/>
                <a:gd name="connsiteY101" fmla="*/ 259556 h 785336"/>
                <a:gd name="connsiteX102" fmla="*/ 135869 w 995947"/>
                <a:gd name="connsiteY102" fmla="*/ 228600 h 785336"/>
                <a:gd name="connsiteX103" fmla="*/ 135869 w 995947"/>
                <a:gd name="connsiteY103" fmla="*/ 207168 h 785336"/>
                <a:gd name="connsiteX104" fmla="*/ 147775 w 995947"/>
                <a:gd name="connsiteY104" fmla="*/ 169068 h 785336"/>
                <a:gd name="connsiteX105" fmla="*/ 157300 w 995947"/>
                <a:gd name="connsiteY105" fmla="*/ 152400 h 785336"/>
                <a:gd name="connsiteX106" fmla="*/ 181112 w 995947"/>
                <a:gd name="connsiteY106" fmla="*/ 142875 h 785336"/>
                <a:gd name="connsiteX107" fmla="*/ 233500 w 995947"/>
                <a:gd name="connsiteY107" fmla="*/ 123825 h 785336"/>
                <a:gd name="connsiteX108" fmla="*/ 276362 w 995947"/>
                <a:gd name="connsiteY108" fmla="*/ 116681 h 785336"/>
                <a:gd name="connsiteX109" fmla="*/ 328750 w 995947"/>
                <a:gd name="connsiteY109" fmla="*/ 116681 h 785336"/>
                <a:gd name="connsiteX110" fmla="*/ 426381 w 995947"/>
                <a:gd name="connsiteY110" fmla="*/ 121443 h 785336"/>
                <a:gd name="connsiteX111" fmla="*/ 557350 w 995947"/>
                <a:gd name="connsiteY111" fmla="*/ 147637 h 785336"/>
                <a:gd name="connsiteX112" fmla="*/ 693081 w 995947"/>
                <a:gd name="connsiteY112" fmla="*/ 216693 h 785336"/>
                <a:gd name="connsiteX113" fmla="*/ 688319 w 995947"/>
                <a:gd name="connsiteY113" fmla="*/ 216693 h 785336"/>
                <a:gd name="connsiteX114" fmla="*/ 628787 w 995947"/>
                <a:gd name="connsiteY114" fmla="*/ 192881 h 785336"/>
                <a:gd name="connsiteX115" fmla="*/ 581162 w 995947"/>
                <a:gd name="connsiteY115" fmla="*/ 185737 h 785336"/>
                <a:gd name="connsiteX116" fmla="*/ 493056 w 995947"/>
                <a:gd name="connsiteY116" fmla="*/ 185737 h 785336"/>
                <a:gd name="connsiteX117" fmla="*/ 454956 w 995947"/>
                <a:gd name="connsiteY117" fmla="*/ 200024 h 785336"/>
                <a:gd name="connsiteX118" fmla="*/ 412094 w 995947"/>
                <a:gd name="connsiteY118" fmla="*/ 216693 h 785336"/>
                <a:gd name="connsiteX119" fmla="*/ 376375 w 995947"/>
                <a:gd name="connsiteY119" fmla="*/ 240506 h 785336"/>
                <a:gd name="connsiteX120" fmla="*/ 362087 w 995947"/>
                <a:gd name="connsiteY120" fmla="*/ 276225 h 785336"/>
                <a:gd name="connsiteX121" fmla="*/ 359706 w 995947"/>
                <a:gd name="connsiteY121" fmla="*/ 323850 h 785336"/>
                <a:gd name="connsiteX122" fmla="*/ 373994 w 995947"/>
                <a:gd name="connsiteY122" fmla="*/ 364331 h 785336"/>
                <a:gd name="connsiteX123" fmla="*/ 393044 w 995947"/>
                <a:gd name="connsiteY123" fmla="*/ 383381 h 785336"/>
                <a:gd name="connsiteX124" fmla="*/ 412094 w 995947"/>
                <a:gd name="connsiteY124" fmla="*/ 392906 h 785336"/>
                <a:gd name="connsiteX125" fmla="*/ 409712 w 995947"/>
                <a:gd name="connsiteY125" fmla="*/ 354806 h 785336"/>
                <a:gd name="connsiteX126" fmla="*/ 409712 w 995947"/>
                <a:gd name="connsiteY126" fmla="*/ 326231 h 785336"/>
                <a:gd name="connsiteX127" fmla="*/ 414475 w 995947"/>
                <a:gd name="connsiteY127" fmla="*/ 295275 h 785336"/>
                <a:gd name="connsiteX128" fmla="*/ 424000 w 995947"/>
                <a:gd name="connsiteY128" fmla="*/ 261937 h 785336"/>
                <a:gd name="connsiteX129" fmla="*/ 474006 w 995947"/>
                <a:gd name="connsiteY129" fmla="*/ 242887 h 785336"/>
                <a:gd name="connsiteX130" fmla="*/ 521631 w 995947"/>
                <a:gd name="connsiteY130" fmla="*/ 235743 h 785336"/>
                <a:gd name="connsiteX131" fmla="*/ 564494 w 995947"/>
                <a:gd name="connsiteY131" fmla="*/ 238125 h 785336"/>
                <a:gd name="connsiteX132" fmla="*/ 593069 w 995947"/>
                <a:gd name="connsiteY132" fmla="*/ 245268 h 785336"/>
                <a:gd name="connsiteX133" fmla="*/ 643075 w 995947"/>
                <a:gd name="connsiteY133" fmla="*/ 254793 h 785336"/>
                <a:gd name="connsiteX134" fmla="*/ 702606 w 995947"/>
                <a:gd name="connsiteY134" fmla="*/ 278606 h 785336"/>
                <a:gd name="connsiteX135" fmla="*/ 750231 w 995947"/>
                <a:gd name="connsiteY135" fmla="*/ 302418 h 785336"/>
                <a:gd name="connsiteX136" fmla="*/ 812144 w 995947"/>
                <a:gd name="connsiteY136" fmla="*/ 388143 h 785336"/>
                <a:gd name="connsiteX137" fmla="*/ 847862 w 995947"/>
                <a:gd name="connsiteY137" fmla="*/ 464343 h 785336"/>
                <a:gd name="connsiteX138" fmla="*/ 881200 w 995947"/>
                <a:gd name="connsiteY138" fmla="*/ 514350 h 785336"/>
                <a:gd name="connsiteX139" fmla="*/ 928825 w 995947"/>
                <a:gd name="connsiteY139" fmla="*/ 538162 h 785336"/>
                <a:gd name="connsiteX0" fmla="*/ 928825 w 995947"/>
                <a:gd name="connsiteY0" fmla="*/ 538162 h 785336"/>
                <a:gd name="connsiteX1" fmla="*/ 985975 w 995947"/>
                <a:gd name="connsiteY1" fmla="*/ 511968 h 785336"/>
                <a:gd name="connsiteX2" fmla="*/ 990737 w 995947"/>
                <a:gd name="connsiteY2" fmla="*/ 478631 h 785336"/>
                <a:gd name="connsiteX3" fmla="*/ 995500 w 995947"/>
                <a:gd name="connsiteY3" fmla="*/ 428625 h 785336"/>
                <a:gd name="connsiteX4" fmla="*/ 978831 w 995947"/>
                <a:gd name="connsiteY4" fmla="*/ 385762 h 785336"/>
                <a:gd name="connsiteX5" fmla="*/ 959781 w 995947"/>
                <a:gd name="connsiteY5" fmla="*/ 361950 h 785336"/>
                <a:gd name="connsiteX6" fmla="*/ 916919 w 995947"/>
                <a:gd name="connsiteY6" fmla="*/ 323850 h 785336"/>
                <a:gd name="connsiteX7" fmla="*/ 885962 w 995947"/>
                <a:gd name="connsiteY7" fmla="*/ 285750 h 785336"/>
                <a:gd name="connsiteX8" fmla="*/ 864531 w 995947"/>
                <a:gd name="connsiteY8" fmla="*/ 261937 h 785336"/>
                <a:gd name="connsiteX9" fmla="*/ 840719 w 995947"/>
                <a:gd name="connsiteY9" fmla="*/ 247650 h 785336"/>
                <a:gd name="connsiteX10" fmla="*/ 805000 w 995947"/>
                <a:gd name="connsiteY10" fmla="*/ 221456 h 785336"/>
                <a:gd name="connsiteX11" fmla="*/ 766900 w 995947"/>
                <a:gd name="connsiteY11" fmla="*/ 183356 h 785336"/>
                <a:gd name="connsiteX12" fmla="*/ 724037 w 995947"/>
                <a:gd name="connsiteY12" fmla="*/ 150018 h 785336"/>
                <a:gd name="connsiteX13" fmla="*/ 678794 w 995947"/>
                <a:gd name="connsiteY13" fmla="*/ 119062 h 785336"/>
                <a:gd name="connsiteX14" fmla="*/ 638312 w 995947"/>
                <a:gd name="connsiteY14" fmla="*/ 97631 h 785336"/>
                <a:gd name="connsiteX15" fmla="*/ 585925 w 995947"/>
                <a:gd name="connsiteY15" fmla="*/ 64293 h 785336"/>
                <a:gd name="connsiteX16" fmla="*/ 504962 w 995947"/>
                <a:gd name="connsiteY16" fmla="*/ 28575 h 785336"/>
                <a:gd name="connsiteX17" fmla="*/ 400187 w 995947"/>
                <a:gd name="connsiteY17" fmla="*/ 9525 h 785336"/>
                <a:gd name="connsiteX18" fmla="*/ 333512 w 995947"/>
                <a:gd name="connsiteY18" fmla="*/ 0 h 785336"/>
                <a:gd name="connsiteX19" fmla="*/ 269219 w 995947"/>
                <a:gd name="connsiteY19" fmla="*/ 0 h 785336"/>
                <a:gd name="connsiteX20" fmla="*/ 231119 w 995947"/>
                <a:gd name="connsiteY20" fmla="*/ 9525 h 785336"/>
                <a:gd name="connsiteX21" fmla="*/ 171587 w 995947"/>
                <a:gd name="connsiteY21" fmla="*/ 23812 h 785336"/>
                <a:gd name="connsiteX22" fmla="*/ 119200 w 995947"/>
                <a:gd name="connsiteY22" fmla="*/ 35718 h 785336"/>
                <a:gd name="connsiteX23" fmla="*/ 90625 w 995947"/>
                <a:gd name="connsiteY23" fmla="*/ 54768 h 785336"/>
                <a:gd name="connsiteX24" fmla="*/ 64431 w 995947"/>
                <a:gd name="connsiteY24" fmla="*/ 80962 h 785336"/>
                <a:gd name="connsiteX25" fmla="*/ 43000 w 995947"/>
                <a:gd name="connsiteY25" fmla="*/ 107156 h 785336"/>
                <a:gd name="connsiteX26" fmla="*/ 26331 w 995947"/>
                <a:gd name="connsiteY26" fmla="*/ 138112 h 785336"/>
                <a:gd name="connsiteX27" fmla="*/ 9662 w 995947"/>
                <a:gd name="connsiteY27" fmla="*/ 169068 h 785336"/>
                <a:gd name="connsiteX28" fmla="*/ 137 w 995947"/>
                <a:gd name="connsiteY28" fmla="*/ 202406 h 785336"/>
                <a:gd name="connsiteX29" fmla="*/ 4900 w 995947"/>
                <a:gd name="connsiteY29" fmla="*/ 235743 h 785336"/>
                <a:gd name="connsiteX30" fmla="*/ 16806 w 995947"/>
                <a:gd name="connsiteY30" fmla="*/ 261937 h 785336"/>
                <a:gd name="connsiteX31" fmla="*/ 31094 w 995947"/>
                <a:gd name="connsiteY31" fmla="*/ 283368 h 785336"/>
                <a:gd name="connsiteX32" fmla="*/ 52525 w 995947"/>
                <a:gd name="connsiteY32" fmla="*/ 300037 h 785336"/>
                <a:gd name="connsiteX33" fmla="*/ 73956 w 995947"/>
                <a:gd name="connsiteY33" fmla="*/ 304800 h 785336"/>
                <a:gd name="connsiteX34" fmla="*/ 104912 w 995947"/>
                <a:gd name="connsiteY34" fmla="*/ 311943 h 785336"/>
                <a:gd name="connsiteX35" fmla="*/ 135869 w 995947"/>
                <a:gd name="connsiteY35" fmla="*/ 316706 h 785336"/>
                <a:gd name="connsiteX36" fmla="*/ 183494 w 995947"/>
                <a:gd name="connsiteY36" fmla="*/ 323850 h 785336"/>
                <a:gd name="connsiteX37" fmla="*/ 226356 w 995947"/>
                <a:gd name="connsiteY37" fmla="*/ 333375 h 785336"/>
                <a:gd name="connsiteX38" fmla="*/ 245406 w 995947"/>
                <a:gd name="connsiteY38" fmla="*/ 347662 h 785336"/>
                <a:gd name="connsiteX39" fmla="*/ 262075 w 995947"/>
                <a:gd name="connsiteY39" fmla="*/ 371475 h 785336"/>
                <a:gd name="connsiteX40" fmla="*/ 269219 w 995947"/>
                <a:gd name="connsiteY40" fmla="*/ 400050 h 785336"/>
                <a:gd name="connsiteX41" fmla="*/ 271600 w 995947"/>
                <a:gd name="connsiteY41" fmla="*/ 421481 h 785336"/>
                <a:gd name="connsiteX42" fmla="*/ 273981 w 995947"/>
                <a:gd name="connsiteY42" fmla="*/ 440531 h 785336"/>
                <a:gd name="connsiteX43" fmla="*/ 264456 w 995947"/>
                <a:gd name="connsiteY43" fmla="*/ 466725 h 785336"/>
                <a:gd name="connsiteX44" fmla="*/ 252550 w 995947"/>
                <a:gd name="connsiteY44" fmla="*/ 490537 h 785336"/>
                <a:gd name="connsiteX45" fmla="*/ 238262 w 995947"/>
                <a:gd name="connsiteY45" fmla="*/ 523875 h 785336"/>
                <a:gd name="connsiteX46" fmla="*/ 228737 w 995947"/>
                <a:gd name="connsiteY46" fmla="*/ 550068 h 785336"/>
                <a:gd name="connsiteX47" fmla="*/ 207306 w 995947"/>
                <a:gd name="connsiteY47" fmla="*/ 583406 h 785336"/>
                <a:gd name="connsiteX48" fmla="*/ 204925 w 995947"/>
                <a:gd name="connsiteY48" fmla="*/ 607218 h 785336"/>
                <a:gd name="connsiteX49" fmla="*/ 204925 w 995947"/>
                <a:gd name="connsiteY49" fmla="*/ 621506 h 785336"/>
                <a:gd name="connsiteX50" fmla="*/ 207306 w 995947"/>
                <a:gd name="connsiteY50" fmla="*/ 628650 h 785336"/>
                <a:gd name="connsiteX51" fmla="*/ 243025 w 995947"/>
                <a:gd name="connsiteY51" fmla="*/ 631031 h 785336"/>
                <a:gd name="connsiteX52" fmla="*/ 285887 w 995947"/>
                <a:gd name="connsiteY52" fmla="*/ 619125 h 785336"/>
                <a:gd name="connsiteX53" fmla="*/ 297794 w 995947"/>
                <a:gd name="connsiteY53" fmla="*/ 659606 h 785336"/>
                <a:gd name="connsiteX54" fmla="*/ 278744 w 995947"/>
                <a:gd name="connsiteY54" fmla="*/ 695325 h 785336"/>
                <a:gd name="connsiteX55" fmla="*/ 254931 w 995947"/>
                <a:gd name="connsiteY55" fmla="*/ 719137 h 785336"/>
                <a:gd name="connsiteX56" fmla="*/ 231119 w 995947"/>
                <a:gd name="connsiteY56" fmla="*/ 733425 h 785336"/>
                <a:gd name="connsiteX57" fmla="*/ 219212 w 995947"/>
                <a:gd name="connsiteY57" fmla="*/ 762000 h 785336"/>
                <a:gd name="connsiteX58" fmla="*/ 214450 w 995947"/>
                <a:gd name="connsiteY58" fmla="*/ 783431 h 785336"/>
                <a:gd name="connsiteX59" fmla="*/ 259694 w 995947"/>
                <a:gd name="connsiteY59" fmla="*/ 781050 h 785336"/>
                <a:gd name="connsiteX60" fmla="*/ 290650 w 995947"/>
                <a:gd name="connsiteY60" fmla="*/ 754856 h 785336"/>
                <a:gd name="connsiteX61" fmla="*/ 302556 w 995947"/>
                <a:gd name="connsiteY61" fmla="*/ 731043 h 785336"/>
                <a:gd name="connsiteX62" fmla="*/ 302556 w 995947"/>
                <a:gd name="connsiteY62" fmla="*/ 700087 h 785336"/>
                <a:gd name="connsiteX63" fmla="*/ 319225 w 995947"/>
                <a:gd name="connsiteY63" fmla="*/ 671512 h 785336"/>
                <a:gd name="connsiteX64" fmla="*/ 312081 w 995947"/>
                <a:gd name="connsiteY64" fmla="*/ 633412 h 785336"/>
                <a:gd name="connsiteX65" fmla="*/ 312081 w 995947"/>
                <a:gd name="connsiteY65" fmla="*/ 609600 h 785336"/>
                <a:gd name="connsiteX66" fmla="*/ 312081 w 995947"/>
                <a:gd name="connsiteY66" fmla="*/ 597693 h 785336"/>
                <a:gd name="connsiteX67" fmla="*/ 321606 w 995947"/>
                <a:gd name="connsiteY67" fmla="*/ 581025 h 785336"/>
                <a:gd name="connsiteX68" fmla="*/ 333512 w 995947"/>
                <a:gd name="connsiteY68" fmla="*/ 561975 h 785336"/>
                <a:gd name="connsiteX69" fmla="*/ 335894 w 995947"/>
                <a:gd name="connsiteY69" fmla="*/ 547687 h 785336"/>
                <a:gd name="connsiteX70" fmla="*/ 335894 w 995947"/>
                <a:gd name="connsiteY70" fmla="*/ 538162 h 785336"/>
                <a:gd name="connsiteX71" fmla="*/ 326369 w 995947"/>
                <a:gd name="connsiteY71" fmla="*/ 526256 h 785336"/>
                <a:gd name="connsiteX72" fmla="*/ 314462 w 995947"/>
                <a:gd name="connsiteY72" fmla="*/ 526256 h 785336"/>
                <a:gd name="connsiteX73" fmla="*/ 302556 w 995947"/>
                <a:gd name="connsiteY73" fmla="*/ 528637 h 785336"/>
                <a:gd name="connsiteX74" fmla="*/ 295412 w 995947"/>
                <a:gd name="connsiteY74" fmla="*/ 540543 h 785336"/>
                <a:gd name="connsiteX75" fmla="*/ 288269 w 995947"/>
                <a:gd name="connsiteY75" fmla="*/ 538162 h 785336"/>
                <a:gd name="connsiteX76" fmla="*/ 288269 w 995947"/>
                <a:gd name="connsiteY76" fmla="*/ 528637 h 785336"/>
                <a:gd name="connsiteX77" fmla="*/ 300175 w 995947"/>
                <a:gd name="connsiteY77" fmla="*/ 516731 h 785336"/>
                <a:gd name="connsiteX78" fmla="*/ 302556 w 995947"/>
                <a:gd name="connsiteY78" fmla="*/ 504825 h 785336"/>
                <a:gd name="connsiteX79" fmla="*/ 309700 w 995947"/>
                <a:gd name="connsiteY79" fmla="*/ 492918 h 785336"/>
                <a:gd name="connsiteX80" fmla="*/ 309700 w 995947"/>
                <a:gd name="connsiteY80" fmla="*/ 471487 h 785336"/>
                <a:gd name="connsiteX81" fmla="*/ 309700 w 995947"/>
                <a:gd name="connsiteY81" fmla="*/ 454818 h 785336"/>
                <a:gd name="connsiteX82" fmla="*/ 312081 w 995947"/>
                <a:gd name="connsiteY82" fmla="*/ 428625 h 785336"/>
                <a:gd name="connsiteX83" fmla="*/ 319225 w 995947"/>
                <a:gd name="connsiteY83" fmla="*/ 421481 h 785336"/>
                <a:gd name="connsiteX84" fmla="*/ 326369 w 995947"/>
                <a:gd name="connsiteY84" fmla="*/ 411956 h 785336"/>
                <a:gd name="connsiteX85" fmla="*/ 333512 w 995947"/>
                <a:gd name="connsiteY85" fmla="*/ 400050 h 785336"/>
                <a:gd name="connsiteX86" fmla="*/ 340656 w 995947"/>
                <a:gd name="connsiteY86" fmla="*/ 395287 h 785336"/>
                <a:gd name="connsiteX87" fmla="*/ 335894 w 995947"/>
                <a:gd name="connsiteY87" fmla="*/ 373856 h 785336"/>
                <a:gd name="connsiteX88" fmla="*/ 323987 w 995947"/>
                <a:gd name="connsiteY88" fmla="*/ 369093 h 785336"/>
                <a:gd name="connsiteX89" fmla="*/ 312081 w 995947"/>
                <a:gd name="connsiteY89" fmla="*/ 366712 h 785336"/>
                <a:gd name="connsiteX90" fmla="*/ 309700 w 995947"/>
                <a:gd name="connsiteY90" fmla="*/ 364331 h 785336"/>
                <a:gd name="connsiteX91" fmla="*/ 302556 w 995947"/>
                <a:gd name="connsiteY91" fmla="*/ 352425 h 785336"/>
                <a:gd name="connsiteX92" fmla="*/ 290650 w 995947"/>
                <a:gd name="connsiteY92" fmla="*/ 335756 h 785336"/>
                <a:gd name="connsiteX93" fmla="*/ 281125 w 995947"/>
                <a:gd name="connsiteY93" fmla="*/ 333375 h 785336"/>
                <a:gd name="connsiteX94" fmla="*/ 262075 w 995947"/>
                <a:gd name="connsiteY94" fmla="*/ 323850 h 785336"/>
                <a:gd name="connsiteX95" fmla="*/ 250169 w 995947"/>
                <a:gd name="connsiteY95" fmla="*/ 319087 h 785336"/>
                <a:gd name="connsiteX96" fmla="*/ 235881 w 995947"/>
                <a:gd name="connsiteY96" fmla="*/ 314325 h 785336"/>
                <a:gd name="connsiteX97" fmla="*/ 221594 w 995947"/>
                <a:gd name="connsiteY97" fmla="*/ 307181 h 785336"/>
                <a:gd name="connsiteX98" fmla="*/ 207306 w 995947"/>
                <a:gd name="connsiteY98" fmla="*/ 300037 h 785336"/>
                <a:gd name="connsiteX99" fmla="*/ 188256 w 995947"/>
                <a:gd name="connsiteY99" fmla="*/ 288131 h 785336"/>
                <a:gd name="connsiteX100" fmla="*/ 171587 w 995947"/>
                <a:gd name="connsiteY100" fmla="*/ 276225 h 785336"/>
                <a:gd name="connsiteX101" fmla="*/ 150156 w 995947"/>
                <a:gd name="connsiteY101" fmla="*/ 259556 h 785336"/>
                <a:gd name="connsiteX102" fmla="*/ 135869 w 995947"/>
                <a:gd name="connsiteY102" fmla="*/ 228600 h 785336"/>
                <a:gd name="connsiteX103" fmla="*/ 135869 w 995947"/>
                <a:gd name="connsiteY103" fmla="*/ 207168 h 785336"/>
                <a:gd name="connsiteX104" fmla="*/ 147775 w 995947"/>
                <a:gd name="connsiteY104" fmla="*/ 169068 h 785336"/>
                <a:gd name="connsiteX105" fmla="*/ 157300 w 995947"/>
                <a:gd name="connsiteY105" fmla="*/ 152400 h 785336"/>
                <a:gd name="connsiteX106" fmla="*/ 181112 w 995947"/>
                <a:gd name="connsiteY106" fmla="*/ 142875 h 785336"/>
                <a:gd name="connsiteX107" fmla="*/ 233500 w 995947"/>
                <a:gd name="connsiteY107" fmla="*/ 123825 h 785336"/>
                <a:gd name="connsiteX108" fmla="*/ 276362 w 995947"/>
                <a:gd name="connsiteY108" fmla="*/ 116681 h 785336"/>
                <a:gd name="connsiteX109" fmla="*/ 328750 w 995947"/>
                <a:gd name="connsiteY109" fmla="*/ 116681 h 785336"/>
                <a:gd name="connsiteX110" fmla="*/ 426381 w 995947"/>
                <a:gd name="connsiteY110" fmla="*/ 121443 h 785336"/>
                <a:gd name="connsiteX111" fmla="*/ 557350 w 995947"/>
                <a:gd name="connsiteY111" fmla="*/ 147637 h 785336"/>
                <a:gd name="connsiteX112" fmla="*/ 693081 w 995947"/>
                <a:gd name="connsiteY112" fmla="*/ 216693 h 785336"/>
                <a:gd name="connsiteX113" fmla="*/ 688319 w 995947"/>
                <a:gd name="connsiteY113" fmla="*/ 216693 h 785336"/>
                <a:gd name="connsiteX114" fmla="*/ 628787 w 995947"/>
                <a:gd name="connsiteY114" fmla="*/ 192881 h 785336"/>
                <a:gd name="connsiteX115" fmla="*/ 581162 w 995947"/>
                <a:gd name="connsiteY115" fmla="*/ 185737 h 785336"/>
                <a:gd name="connsiteX116" fmla="*/ 493056 w 995947"/>
                <a:gd name="connsiteY116" fmla="*/ 185737 h 785336"/>
                <a:gd name="connsiteX117" fmla="*/ 454956 w 995947"/>
                <a:gd name="connsiteY117" fmla="*/ 200024 h 785336"/>
                <a:gd name="connsiteX118" fmla="*/ 412094 w 995947"/>
                <a:gd name="connsiteY118" fmla="*/ 216693 h 785336"/>
                <a:gd name="connsiteX119" fmla="*/ 388281 w 995947"/>
                <a:gd name="connsiteY119" fmla="*/ 245268 h 785336"/>
                <a:gd name="connsiteX120" fmla="*/ 362087 w 995947"/>
                <a:gd name="connsiteY120" fmla="*/ 276225 h 785336"/>
                <a:gd name="connsiteX121" fmla="*/ 359706 w 995947"/>
                <a:gd name="connsiteY121" fmla="*/ 323850 h 785336"/>
                <a:gd name="connsiteX122" fmla="*/ 373994 w 995947"/>
                <a:gd name="connsiteY122" fmla="*/ 364331 h 785336"/>
                <a:gd name="connsiteX123" fmla="*/ 393044 w 995947"/>
                <a:gd name="connsiteY123" fmla="*/ 383381 h 785336"/>
                <a:gd name="connsiteX124" fmla="*/ 412094 w 995947"/>
                <a:gd name="connsiteY124" fmla="*/ 392906 h 785336"/>
                <a:gd name="connsiteX125" fmla="*/ 409712 w 995947"/>
                <a:gd name="connsiteY125" fmla="*/ 354806 h 785336"/>
                <a:gd name="connsiteX126" fmla="*/ 409712 w 995947"/>
                <a:gd name="connsiteY126" fmla="*/ 326231 h 785336"/>
                <a:gd name="connsiteX127" fmla="*/ 414475 w 995947"/>
                <a:gd name="connsiteY127" fmla="*/ 295275 h 785336"/>
                <a:gd name="connsiteX128" fmla="*/ 424000 w 995947"/>
                <a:gd name="connsiteY128" fmla="*/ 261937 h 785336"/>
                <a:gd name="connsiteX129" fmla="*/ 474006 w 995947"/>
                <a:gd name="connsiteY129" fmla="*/ 242887 h 785336"/>
                <a:gd name="connsiteX130" fmla="*/ 521631 w 995947"/>
                <a:gd name="connsiteY130" fmla="*/ 235743 h 785336"/>
                <a:gd name="connsiteX131" fmla="*/ 564494 w 995947"/>
                <a:gd name="connsiteY131" fmla="*/ 238125 h 785336"/>
                <a:gd name="connsiteX132" fmla="*/ 593069 w 995947"/>
                <a:gd name="connsiteY132" fmla="*/ 245268 h 785336"/>
                <a:gd name="connsiteX133" fmla="*/ 643075 w 995947"/>
                <a:gd name="connsiteY133" fmla="*/ 254793 h 785336"/>
                <a:gd name="connsiteX134" fmla="*/ 702606 w 995947"/>
                <a:gd name="connsiteY134" fmla="*/ 278606 h 785336"/>
                <a:gd name="connsiteX135" fmla="*/ 750231 w 995947"/>
                <a:gd name="connsiteY135" fmla="*/ 302418 h 785336"/>
                <a:gd name="connsiteX136" fmla="*/ 812144 w 995947"/>
                <a:gd name="connsiteY136" fmla="*/ 388143 h 785336"/>
                <a:gd name="connsiteX137" fmla="*/ 847862 w 995947"/>
                <a:gd name="connsiteY137" fmla="*/ 464343 h 785336"/>
                <a:gd name="connsiteX138" fmla="*/ 881200 w 995947"/>
                <a:gd name="connsiteY138" fmla="*/ 514350 h 785336"/>
                <a:gd name="connsiteX139" fmla="*/ 928825 w 995947"/>
                <a:gd name="connsiteY139" fmla="*/ 538162 h 785336"/>
                <a:gd name="connsiteX0" fmla="*/ 928825 w 995947"/>
                <a:gd name="connsiteY0" fmla="*/ 538162 h 785336"/>
                <a:gd name="connsiteX1" fmla="*/ 985975 w 995947"/>
                <a:gd name="connsiteY1" fmla="*/ 511968 h 785336"/>
                <a:gd name="connsiteX2" fmla="*/ 990737 w 995947"/>
                <a:gd name="connsiteY2" fmla="*/ 478631 h 785336"/>
                <a:gd name="connsiteX3" fmla="*/ 995500 w 995947"/>
                <a:gd name="connsiteY3" fmla="*/ 428625 h 785336"/>
                <a:gd name="connsiteX4" fmla="*/ 978831 w 995947"/>
                <a:gd name="connsiteY4" fmla="*/ 385762 h 785336"/>
                <a:gd name="connsiteX5" fmla="*/ 959781 w 995947"/>
                <a:gd name="connsiteY5" fmla="*/ 361950 h 785336"/>
                <a:gd name="connsiteX6" fmla="*/ 916919 w 995947"/>
                <a:gd name="connsiteY6" fmla="*/ 323850 h 785336"/>
                <a:gd name="connsiteX7" fmla="*/ 885962 w 995947"/>
                <a:gd name="connsiteY7" fmla="*/ 285750 h 785336"/>
                <a:gd name="connsiteX8" fmla="*/ 864531 w 995947"/>
                <a:gd name="connsiteY8" fmla="*/ 261937 h 785336"/>
                <a:gd name="connsiteX9" fmla="*/ 840719 w 995947"/>
                <a:gd name="connsiteY9" fmla="*/ 247650 h 785336"/>
                <a:gd name="connsiteX10" fmla="*/ 805000 w 995947"/>
                <a:gd name="connsiteY10" fmla="*/ 221456 h 785336"/>
                <a:gd name="connsiteX11" fmla="*/ 766900 w 995947"/>
                <a:gd name="connsiteY11" fmla="*/ 183356 h 785336"/>
                <a:gd name="connsiteX12" fmla="*/ 724037 w 995947"/>
                <a:gd name="connsiteY12" fmla="*/ 150018 h 785336"/>
                <a:gd name="connsiteX13" fmla="*/ 678794 w 995947"/>
                <a:gd name="connsiteY13" fmla="*/ 119062 h 785336"/>
                <a:gd name="connsiteX14" fmla="*/ 638312 w 995947"/>
                <a:gd name="connsiteY14" fmla="*/ 97631 h 785336"/>
                <a:gd name="connsiteX15" fmla="*/ 585925 w 995947"/>
                <a:gd name="connsiteY15" fmla="*/ 64293 h 785336"/>
                <a:gd name="connsiteX16" fmla="*/ 504962 w 995947"/>
                <a:gd name="connsiteY16" fmla="*/ 28575 h 785336"/>
                <a:gd name="connsiteX17" fmla="*/ 400187 w 995947"/>
                <a:gd name="connsiteY17" fmla="*/ 9525 h 785336"/>
                <a:gd name="connsiteX18" fmla="*/ 333512 w 995947"/>
                <a:gd name="connsiteY18" fmla="*/ 0 h 785336"/>
                <a:gd name="connsiteX19" fmla="*/ 269219 w 995947"/>
                <a:gd name="connsiteY19" fmla="*/ 0 h 785336"/>
                <a:gd name="connsiteX20" fmla="*/ 231119 w 995947"/>
                <a:gd name="connsiteY20" fmla="*/ 9525 h 785336"/>
                <a:gd name="connsiteX21" fmla="*/ 171587 w 995947"/>
                <a:gd name="connsiteY21" fmla="*/ 23812 h 785336"/>
                <a:gd name="connsiteX22" fmla="*/ 119200 w 995947"/>
                <a:gd name="connsiteY22" fmla="*/ 35718 h 785336"/>
                <a:gd name="connsiteX23" fmla="*/ 90625 w 995947"/>
                <a:gd name="connsiteY23" fmla="*/ 54768 h 785336"/>
                <a:gd name="connsiteX24" fmla="*/ 64431 w 995947"/>
                <a:gd name="connsiteY24" fmla="*/ 80962 h 785336"/>
                <a:gd name="connsiteX25" fmla="*/ 43000 w 995947"/>
                <a:gd name="connsiteY25" fmla="*/ 107156 h 785336"/>
                <a:gd name="connsiteX26" fmla="*/ 26331 w 995947"/>
                <a:gd name="connsiteY26" fmla="*/ 138112 h 785336"/>
                <a:gd name="connsiteX27" fmla="*/ 9662 w 995947"/>
                <a:gd name="connsiteY27" fmla="*/ 169068 h 785336"/>
                <a:gd name="connsiteX28" fmla="*/ 137 w 995947"/>
                <a:gd name="connsiteY28" fmla="*/ 202406 h 785336"/>
                <a:gd name="connsiteX29" fmla="*/ 4900 w 995947"/>
                <a:gd name="connsiteY29" fmla="*/ 235743 h 785336"/>
                <a:gd name="connsiteX30" fmla="*/ 16806 w 995947"/>
                <a:gd name="connsiteY30" fmla="*/ 261937 h 785336"/>
                <a:gd name="connsiteX31" fmla="*/ 31094 w 995947"/>
                <a:gd name="connsiteY31" fmla="*/ 283368 h 785336"/>
                <a:gd name="connsiteX32" fmla="*/ 52525 w 995947"/>
                <a:gd name="connsiteY32" fmla="*/ 300037 h 785336"/>
                <a:gd name="connsiteX33" fmla="*/ 73956 w 995947"/>
                <a:gd name="connsiteY33" fmla="*/ 304800 h 785336"/>
                <a:gd name="connsiteX34" fmla="*/ 104912 w 995947"/>
                <a:gd name="connsiteY34" fmla="*/ 311943 h 785336"/>
                <a:gd name="connsiteX35" fmla="*/ 135869 w 995947"/>
                <a:gd name="connsiteY35" fmla="*/ 316706 h 785336"/>
                <a:gd name="connsiteX36" fmla="*/ 183494 w 995947"/>
                <a:gd name="connsiteY36" fmla="*/ 323850 h 785336"/>
                <a:gd name="connsiteX37" fmla="*/ 226356 w 995947"/>
                <a:gd name="connsiteY37" fmla="*/ 333375 h 785336"/>
                <a:gd name="connsiteX38" fmla="*/ 245406 w 995947"/>
                <a:gd name="connsiteY38" fmla="*/ 347662 h 785336"/>
                <a:gd name="connsiteX39" fmla="*/ 262075 w 995947"/>
                <a:gd name="connsiteY39" fmla="*/ 371475 h 785336"/>
                <a:gd name="connsiteX40" fmla="*/ 269219 w 995947"/>
                <a:gd name="connsiteY40" fmla="*/ 400050 h 785336"/>
                <a:gd name="connsiteX41" fmla="*/ 271600 w 995947"/>
                <a:gd name="connsiteY41" fmla="*/ 421481 h 785336"/>
                <a:gd name="connsiteX42" fmla="*/ 273981 w 995947"/>
                <a:gd name="connsiteY42" fmla="*/ 440531 h 785336"/>
                <a:gd name="connsiteX43" fmla="*/ 264456 w 995947"/>
                <a:gd name="connsiteY43" fmla="*/ 466725 h 785336"/>
                <a:gd name="connsiteX44" fmla="*/ 252550 w 995947"/>
                <a:gd name="connsiteY44" fmla="*/ 490537 h 785336"/>
                <a:gd name="connsiteX45" fmla="*/ 238262 w 995947"/>
                <a:gd name="connsiteY45" fmla="*/ 523875 h 785336"/>
                <a:gd name="connsiteX46" fmla="*/ 228737 w 995947"/>
                <a:gd name="connsiteY46" fmla="*/ 550068 h 785336"/>
                <a:gd name="connsiteX47" fmla="*/ 207306 w 995947"/>
                <a:gd name="connsiteY47" fmla="*/ 583406 h 785336"/>
                <a:gd name="connsiteX48" fmla="*/ 204925 w 995947"/>
                <a:gd name="connsiteY48" fmla="*/ 607218 h 785336"/>
                <a:gd name="connsiteX49" fmla="*/ 204925 w 995947"/>
                <a:gd name="connsiteY49" fmla="*/ 621506 h 785336"/>
                <a:gd name="connsiteX50" fmla="*/ 207306 w 995947"/>
                <a:gd name="connsiteY50" fmla="*/ 628650 h 785336"/>
                <a:gd name="connsiteX51" fmla="*/ 243025 w 995947"/>
                <a:gd name="connsiteY51" fmla="*/ 631031 h 785336"/>
                <a:gd name="connsiteX52" fmla="*/ 285887 w 995947"/>
                <a:gd name="connsiteY52" fmla="*/ 619125 h 785336"/>
                <a:gd name="connsiteX53" fmla="*/ 297794 w 995947"/>
                <a:gd name="connsiteY53" fmla="*/ 659606 h 785336"/>
                <a:gd name="connsiteX54" fmla="*/ 278744 w 995947"/>
                <a:gd name="connsiteY54" fmla="*/ 695325 h 785336"/>
                <a:gd name="connsiteX55" fmla="*/ 254931 w 995947"/>
                <a:gd name="connsiteY55" fmla="*/ 719137 h 785336"/>
                <a:gd name="connsiteX56" fmla="*/ 231119 w 995947"/>
                <a:gd name="connsiteY56" fmla="*/ 733425 h 785336"/>
                <a:gd name="connsiteX57" fmla="*/ 219212 w 995947"/>
                <a:gd name="connsiteY57" fmla="*/ 762000 h 785336"/>
                <a:gd name="connsiteX58" fmla="*/ 214450 w 995947"/>
                <a:gd name="connsiteY58" fmla="*/ 783431 h 785336"/>
                <a:gd name="connsiteX59" fmla="*/ 259694 w 995947"/>
                <a:gd name="connsiteY59" fmla="*/ 781050 h 785336"/>
                <a:gd name="connsiteX60" fmla="*/ 290650 w 995947"/>
                <a:gd name="connsiteY60" fmla="*/ 754856 h 785336"/>
                <a:gd name="connsiteX61" fmla="*/ 302556 w 995947"/>
                <a:gd name="connsiteY61" fmla="*/ 731043 h 785336"/>
                <a:gd name="connsiteX62" fmla="*/ 302556 w 995947"/>
                <a:gd name="connsiteY62" fmla="*/ 700087 h 785336"/>
                <a:gd name="connsiteX63" fmla="*/ 319225 w 995947"/>
                <a:gd name="connsiteY63" fmla="*/ 671512 h 785336"/>
                <a:gd name="connsiteX64" fmla="*/ 312081 w 995947"/>
                <a:gd name="connsiteY64" fmla="*/ 633412 h 785336"/>
                <a:gd name="connsiteX65" fmla="*/ 312081 w 995947"/>
                <a:gd name="connsiteY65" fmla="*/ 609600 h 785336"/>
                <a:gd name="connsiteX66" fmla="*/ 312081 w 995947"/>
                <a:gd name="connsiteY66" fmla="*/ 597693 h 785336"/>
                <a:gd name="connsiteX67" fmla="*/ 321606 w 995947"/>
                <a:gd name="connsiteY67" fmla="*/ 581025 h 785336"/>
                <a:gd name="connsiteX68" fmla="*/ 333512 w 995947"/>
                <a:gd name="connsiteY68" fmla="*/ 561975 h 785336"/>
                <a:gd name="connsiteX69" fmla="*/ 335894 w 995947"/>
                <a:gd name="connsiteY69" fmla="*/ 547687 h 785336"/>
                <a:gd name="connsiteX70" fmla="*/ 335894 w 995947"/>
                <a:gd name="connsiteY70" fmla="*/ 538162 h 785336"/>
                <a:gd name="connsiteX71" fmla="*/ 326369 w 995947"/>
                <a:gd name="connsiteY71" fmla="*/ 526256 h 785336"/>
                <a:gd name="connsiteX72" fmla="*/ 314462 w 995947"/>
                <a:gd name="connsiteY72" fmla="*/ 526256 h 785336"/>
                <a:gd name="connsiteX73" fmla="*/ 302556 w 995947"/>
                <a:gd name="connsiteY73" fmla="*/ 528637 h 785336"/>
                <a:gd name="connsiteX74" fmla="*/ 295412 w 995947"/>
                <a:gd name="connsiteY74" fmla="*/ 540543 h 785336"/>
                <a:gd name="connsiteX75" fmla="*/ 288269 w 995947"/>
                <a:gd name="connsiteY75" fmla="*/ 538162 h 785336"/>
                <a:gd name="connsiteX76" fmla="*/ 288269 w 995947"/>
                <a:gd name="connsiteY76" fmla="*/ 528637 h 785336"/>
                <a:gd name="connsiteX77" fmla="*/ 300175 w 995947"/>
                <a:gd name="connsiteY77" fmla="*/ 516731 h 785336"/>
                <a:gd name="connsiteX78" fmla="*/ 302556 w 995947"/>
                <a:gd name="connsiteY78" fmla="*/ 504825 h 785336"/>
                <a:gd name="connsiteX79" fmla="*/ 309700 w 995947"/>
                <a:gd name="connsiteY79" fmla="*/ 492918 h 785336"/>
                <a:gd name="connsiteX80" fmla="*/ 309700 w 995947"/>
                <a:gd name="connsiteY80" fmla="*/ 471487 h 785336"/>
                <a:gd name="connsiteX81" fmla="*/ 309700 w 995947"/>
                <a:gd name="connsiteY81" fmla="*/ 454818 h 785336"/>
                <a:gd name="connsiteX82" fmla="*/ 312081 w 995947"/>
                <a:gd name="connsiteY82" fmla="*/ 428625 h 785336"/>
                <a:gd name="connsiteX83" fmla="*/ 319225 w 995947"/>
                <a:gd name="connsiteY83" fmla="*/ 421481 h 785336"/>
                <a:gd name="connsiteX84" fmla="*/ 326369 w 995947"/>
                <a:gd name="connsiteY84" fmla="*/ 411956 h 785336"/>
                <a:gd name="connsiteX85" fmla="*/ 333512 w 995947"/>
                <a:gd name="connsiteY85" fmla="*/ 400050 h 785336"/>
                <a:gd name="connsiteX86" fmla="*/ 340656 w 995947"/>
                <a:gd name="connsiteY86" fmla="*/ 395287 h 785336"/>
                <a:gd name="connsiteX87" fmla="*/ 335894 w 995947"/>
                <a:gd name="connsiteY87" fmla="*/ 373856 h 785336"/>
                <a:gd name="connsiteX88" fmla="*/ 323987 w 995947"/>
                <a:gd name="connsiteY88" fmla="*/ 369093 h 785336"/>
                <a:gd name="connsiteX89" fmla="*/ 312081 w 995947"/>
                <a:gd name="connsiteY89" fmla="*/ 366712 h 785336"/>
                <a:gd name="connsiteX90" fmla="*/ 309700 w 995947"/>
                <a:gd name="connsiteY90" fmla="*/ 364331 h 785336"/>
                <a:gd name="connsiteX91" fmla="*/ 302556 w 995947"/>
                <a:gd name="connsiteY91" fmla="*/ 352425 h 785336"/>
                <a:gd name="connsiteX92" fmla="*/ 290650 w 995947"/>
                <a:gd name="connsiteY92" fmla="*/ 335756 h 785336"/>
                <a:gd name="connsiteX93" fmla="*/ 281125 w 995947"/>
                <a:gd name="connsiteY93" fmla="*/ 333375 h 785336"/>
                <a:gd name="connsiteX94" fmla="*/ 262075 w 995947"/>
                <a:gd name="connsiteY94" fmla="*/ 323850 h 785336"/>
                <a:gd name="connsiteX95" fmla="*/ 250169 w 995947"/>
                <a:gd name="connsiteY95" fmla="*/ 319087 h 785336"/>
                <a:gd name="connsiteX96" fmla="*/ 235881 w 995947"/>
                <a:gd name="connsiteY96" fmla="*/ 314325 h 785336"/>
                <a:gd name="connsiteX97" fmla="*/ 221594 w 995947"/>
                <a:gd name="connsiteY97" fmla="*/ 307181 h 785336"/>
                <a:gd name="connsiteX98" fmla="*/ 207306 w 995947"/>
                <a:gd name="connsiteY98" fmla="*/ 300037 h 785336"/>
                <a:gd name="connsiteX99" fmla="*/ 188256 w 995947"/>
                <a:gd name="connsiteY99" fmla="*/ 288131 h 785336"/>
                <a:gd name="connsiteX100" fmla="*/ 171587 w 995947"/>
                <a:gd name="connsiteY100" fmla="*/ 276225 h 785336"/>
                <a:gd name="connsiteX101" fmla="*/ 150156 w 995947"/>
                <a:gd name="connsiteY101" fmla="*/ 259556 h 785336"/>
                <a:gd name="connsiteX102" fmla="*/ 135869 w 995947"/>
                <a:gd name="connsiteY102" fmla="*/ 228600 h 785336"/>
                <a:gd name="connsiteX103" fmla="*/ 135869 w 995947"/>
                <a:gd name="connsiteY103" fmla="*/ 207168 h 785336"/>
                <a:gd name="connsiteX104" fmla="*/ 147775 w 995947"/>
                <a:gd name="connsiteY104" fmla="*/ 169068 h 785336"/>
                <a:gd name="connsiteX105" fmla="*/ 157300 w 995947"/>
                <a:gd name="connsiteY105" fmla="*/ 152400 h 785336"/>
                <a:gd name="connsiteX106" fmla="*/ 181112 w 995947"/>
                <a:gd name="connsiteY106" fmla="*/ 142875 h 785336"/>
                <a:gd name="connsiteX107" fmla="*/ 233500 w 995947"/>
                <a:gd name="connsiteY107" fmla="*/ 123825 h 785336"/>
                <a:gd name="connsiteX108" fmla="*/ 276362 w 995947"/>
                <a:gd name="connsiteY108" fmla="*/ 116681 h 785336"/>
                <a:gd name="connsiteX109" fmla="*/ 328750 w 995947"/>
                <a:gd name="connsiteY109" fmla="*/ 116681 h 785336"/>
                <a:gd name="connsiteX110" fmla="*/ 426381 w 995947"/>
                <a:gd name="connsiteY110" fmla="*/ 121443 h 785336"/>
                <a:gd name="connsiteX111" fmla="*/ 557350 w 995947"/>
                <a:gd name="connsiteY111" fmla="*/ 147637 h 785336"/>
                <a:gd name="connsiteX112" fmla="*/ 693081 w 995947"/>
                <a:gd name="connsiteY112" fmla="*/ 216693 h 785336"/>
                <a:gd name="connsiteX113" fmla="*/ 688319 w 995947"/>
                <a:gd name="connsiteY113" fmla="*/ 216693 h 785336"/>
                <a:gd name="connsiteX114" fmla="*/ 628787 w 995947"/>
                <a:gd name="connsiteY114" fmla="*/ 192881 h 785336"/>
                <a:gd name="connsiteX115" fmla="*/ 581162 w 995947"/>
                <a:gd name="connsiteY115" fmla="*/ 185737 h 785336"/>
                <a:gd name="connsiteX116" fmla="*/ 493056 w 995947"/>
                <a:gd name="connsiteY116" fmla="*/ 185737 h 785336"/>
                <a:gd name="connsiteX117" fmla="*/ 454956 w 995947"/>
                <a:gd name="connsiteY117" fmla="*/ 200024 h 785336"/>
                <a:gd name="connsiteX118" fmla="*/ 412094 w 995947"/>
                <a:gd name="connsiteY118" fmla="*/ 216693 h 785336"/>
                <a:gd name="connsiteX119" fmla="*/ 388281 w 995947"/>
                <a:gd name="connsiteY119" fmla="*/ 245268 h 785336"/>
                <a:gd name="connsiteX120" fmla="*/ 362087 w 995947"/>
                <a:gd name="connsiteY120" fmla="*/ 276225 h 785336"/>
                <a:gd name="connsiteX121" fmla="*/ 359706 w 995947"/>
                <a:gd name="connsiteY121" fmla="*/ 323850 h 785336"/>
                <a:gd name="connsiteX122" fmla="*/ 373994 w 995947"/>
                <a:gd name="connsiteY122" fmla="*/ 364331 h 785336"/>
                <a:gd name="connsiteX123" fmla="*/ 393044 w 995947"/>
                <a:gd name="connsiteY123" fmla="*/ 383381 h 785336"/>
                <a:gd name="connsiteX124" fmla="*/ 412094 w 995947"/>
                <a:gd name="connsiteY124" fmla="*/ 392906 h 785336"/>
                <a:gd name="connsiteX125" fmla="*/ 409712 w 995947"/>
                <a:gd name="connsiteY125" fmla="*/ 354806 h 785336"/>
                <a:gd name="connsiteX126" fmla="*/ 402568 w 995947"/>
                <a:gd name="connsiteY126" fmla="*/ 326231 h 785336"/>
                <a:gd name="connsiteX127" fmla="*/ 414475 w 995947"/>
                <a:gd name="connsiteY127" fmla="*/ 295275 h 785336"/>
                <a:gd name="connsiteX128" fmla="*/ 424000 w 995947"/>
                <a:gd name="connsiteY128" fmla="*/ 261937 h 785336"/>
                <a:gd name="connsiteX129" fmla="*/ 474006 w 995947"/>
                <a:gd name="connsiteY129" fmla="*/ 242887 h 785336"/>
                <a:gd name="connsiteX130" fmla="*/ 521631 w 995947"/>
                <a:gd name="connsiteY130" fmla="*/ 235743 h 785336"/>
                <a:gd name="connsiteX131" fmla="*/ 564494 w 995947"/>
                <a:gd name="connsiteY131" fmla="*/ 238125 h 785336"/>
                <a:gd name="connsiteX132" fmla="*/ 593069 w 995947"/>
                <a:gd name="connsiteY132" fmla="*/ 245268 h 785336"/>
                <a:gd name="connsiteX133" fmla="*/ 643075 w 995947"/>
                <a:gd name="connsiteY133" fmla="*/ 254793 h 785336"/>
                <a:gd name="connsiteX134" fmla="*/ 702606 w 995947"/>
                <a:gd name="connsiteY134" fmla="*/ 278606 h 785336"/>
                <a:gd name="connsiteX135" fmla="*/ 750231 w 995947"/>
                <a:gd name="connsiteY135" fmla="*/ 302418 h 785336"/>
                <a:gd name="connsiteX136" fmla="*/ 812144 w 995947"/>
                <a:gd name="connsiteY136" fmla="*/ 388143 h 785336"/>
                <a:gd name="connsiteX137" fmla="*/ 847862 w 995947"/>
                <a:gd name="connsiteY137" fmla="*/ 464343 h 785336"/>
                <a:gd name="connsiteX138" fmla="*/ 881200 w 995947"/>
                <a:gd name="connsiteY138" fmla="*/ 514350 h 785336"/>
                <a:gd name="connsiteX139" fmla="*/ 928825 w 995947"/>
                <a:gd name="connsiteY139" fmla="*/ 538162 h 785336"/>
                <a:gd name="connsiteX0" fmla="*/ 928825 w 995947"/>
                <a:gd name="connsiteY0" fmla="*/ 538162 h 785336"/>
                <a:gd name="connsiteX1" fmla="*/ 985975 w 995947"/>
                <a:gd name="connsiteY1" fmla="*/ 511968 h 785336"/>
                <a:gd name="connsiteX2" fmla="*/ 990737 w 995947"/>
                <a:gd name="connsiteY2" fmla="*/ 478631 h 785336"/>
                <a:gd name="connsiteX3" fmla="*/ 995500 w 995947"/>
                <a:gd name="connsiteY3" fmla="*/ 428625 h 785336"/>
                <a:gd name="connsiteX4" fmla="*/ 978831 w 995947"/>
                <a:gd name="connsiteY4" fmla="*/ 385762 h 785336"/>
                <a:gd name="connsiteX5" fmla="*/ 959781 w 995947"/>
                <a:gd name="connsiteY5" fmla="*/ 361950 h 785336"/>
                <a:gd name="connsiteX6" fmla="*/ 916919 w 995947"/>
                <a:gd name="connsiteY6" fmla="*/ 323850 h 785336"/>
                <a:gd name="connsiteX7" fmla="*/ 885962 w 995947"/>
                <a:gd name="connsiteY7" fmla="*/ 285750 h 785336"/>
                <a:gd name="connsiteX8" fmla="*/ 864531 w 995947"/>
                <a:gd name="connsiteY8" fmla="*/ 261937 h 785336"/>
                <a:gd name="connsiteX9" fmla="*/ 840719 w 995947"/>
                <a:gd name="connsiteY9" fmla="*/ 247650 h 785336"/>
                <a:gd name="connsiteX10" fmla="*/ 805000 w 995947"/>
                <a:gd name="connsiteY10" fmla="*/ 221456 h 785336"/>
                <a:gd name="connsiteX11" fmla="*/ 766900 w 995947"/>
                <a:gd name="connsiteY11" fmla="*/ 183356 h 785336"/>
                <a:gd name="connsiteX12" fmla="*/ 724037 w 995947"/>
                <a:gd name="connsiteY12" fmla="*/ 150018 h 785336"/>
                <a:gd name="connsiteX13" fmla="*/ 678794 w 995947"/>
                <a:gd name="connsiteY13" fmla="*/ 119062 h 785336"/>
                <a:gd name="connsiteX14" fmla="*/ 638312 w 995947"/>
                <a:gd name="connsiteY14" fmla="*/ 97631 h 785336"/>
                <a:gd name="connsiteX15" fmla="*/ 585925 w 995947"/>
                <a:gd name="connsiteY15" fmla="*/ 64293 h 785336"/>
                <a:gd name="connsiteX16" fmla="*/ 504962 w 995947"/>
                <a:gd name="connsiteY16" fmla="*/ 28575 h 785336"/>
                <a:gd name="connsiteX17" fmla="*/ 400187 w 995947"/>
                <a:gd name="connsiteY17" fmla="*/ 9525 h 785336"/>
                <a:gd name="connsiteX18" fmla="*/ 333512 w 995947"/>
                <a:gd name="connsiteY18" fmla="*/ 0 h 785336"/>
                <a:gd name="connsiteX19" fmla="*/ 269219 w 995947"/>
                <a:gd name="connsiteY19" fmla="*/ 0 h 785336"/>
                <a:gd name="connsiteX20" fmla="*/ 231119 w 995947"/>
                <a:gd name="connsiteY20" fmla="*/ 9525 h 785336"/>
                <a:gd name="connsiteX21" fmla="*/ 171587 w 995947"/>
                <a:gd name="connsiteY21" fmla="*/ 23812 h 785336"/>
                <a:gd name="connsiteX22" fmla="*/ 119200 w 995947"/>
                <a:gd name="connsiteY22" fmla="*/ 35718 h 785336"/>
                <a:gd name="connsiteX23" fmla="*/ 90625 w 995947"/>
                <a:gd name="connsiteY23" fmla="*/ 54768 h 785336"/>
                <a:gd name="connsiteX24" fmla="*/ 64431 w 995947"/>
                <a:gd name="connsiteY24" fmla="*/ 80962 h 785336"/>
                <a:gd name="connsiteX25" fmla="*/ 43000 w 995947"/>
                <a:gd name="connsiteY25" fmla="*/ 107156 h 785336"/>
                <a:gd name="connsiteX26" fmla="*/ 26331 w 995947"/>
                <a:gd name="connsiteY26" fmla="*/ 138112 h 785336"/>
                <a:gd name="connsiteX27" fmla="*/ 9662 w 995947"/>
                <a:gd name="connsiteY27" fmla="*/ 169068 h 785336"/>
                <a:gd name="connsiteX28" fmla="*/ 137 w 995947"/>
                <a:gd name="connsiteY28" fmla="*/ 202406 h 785336"/>
                <a:gd name="connsiteX29" fmla="*/ 4900 w 995947"/>
                <a:gd name="connsiteY29" fmla="*/ 235743 h 785336"/>
                <a:gd name="connsiteX30" fmla="*/ 16806 w 995947"/>
                <a:gd name="connsiteY30" fmla="*/ 261937 h 785336"/>
                <a:gd name="connsiteX31" fmla="*/ 31094 w 995947"/>
                <a:gd name="connsiteY31" fmla="*/ 283368 h 785336"/>
                <a:gd name="connsiteX32" fmla="*/ 52525 w 995947"/>
                <a:gd name="connsiteY32" fmla="*/ 300037 h 785336"/>
                <a:gd name="connsiteX33" fmla="*/ 73956 w 995947"/>
                <a:gd name="connsiteY33" fmla="*/ 304800 h 785336"/>
                <a:gd name="connsiteX34" fmla="*/ 104912 w 995947"/>
                <a:gd name="connsiteY34" fmla="*/ 311943 h 785336"/>
                <a:gd name="connsiteX35" fmla="*/ 135869 w 995947"/>
                <a:gd name="connsiteY35" fmla="*/ 316706 h 785336"/>
                <a:gd name="connsiteX36" fmla="*/ 183494 w 995947"/>
                <a:gd name="connsiteY36" fmla="*/ 323850 h 785336"/>
                <a:gd name="connsiteX37" fmla="*/ 226356 w 995947"/>
                <a:gd name="connsiteY37" fmla="*/ 333375 h 785336"/>
                <a:gd name="connsiteX38" fmla="*/ 245406 w 995947"/>
                <a:gd name="connsiteY38" fmla="*/ 347662 h 785336"/>
                <a:gd name="connsiteX39" fmla="*/ 262075 w 995947"/>
                <a:gd name="connsiteY39" fmla="*/ 371475 h 785336"/>
                <a:gd name="connsiteX40" fmla="*/ 269219 w 995947"/>
                <a:gd name="connsiteY40" fmla="*/ 400050 h 785336"/>
                <a:gd name="connsiteX41" fmla="*/ 271600 w 995947"/>
                <a:gd name="connsiteY41" fmla="*/ 421481 h 785336"/>
                <a:gd name="connsiteX42" fmla="*/ 273981 w 995947"/>
                <a:gd name="connsiteY42" fmla="*/ 440531 h 785336"/>
                <a:gd name="connsiteX43" fmla="*/ 264456 w 995947"/>
                <a:gd name="connsiteY43" fmla="*/ 466725 h 785336"/>
                <a:gd name="connsiteX44" fmla="*/ 252550 w 995947"/>
                <a:gd name="connsiteY44" fmla="*/ 490537 h 785336"/>
                <a:gd name="connsiteX45" fmla="*/ 238262 w 995947"/>
                <a:gd name="connsiteY45" fmla="*/ 523875 h 785336"/>
                <a:gd name="connsiteX46" fmla="*/ 228737 w 995947"/>
                <a:gd name="connsiteY46" fmla="*/ 550068 h 785336"/>
                <a:gd name="connsiteX47" fmla="*/ 207306 w 995947"/>
                <a:gd name="connsiteY47" fmla="*/ 583406 h 785336"/>
                <a:gd name="connsiteX48" fmla="*/ 204925 w 995947"/>
                <a:gd name="connsiteY48" fmla="*/ 607218 h 785336"/>
                <a:gd name="connsiteX49" fmla="*/ 204925 w 995947"/>
                <a:gd name="connsiteY49" fmla="*/ 621506 h 785336"/>
                <a:gd name="connsiteX50" fmla="*/ 207306 w 995947"/>
                <a:gd name="connsiteY50" fmla="*/ 628650 h 785336"/>
                <a:gd name="connsiteX51" fmla="*/ 243025 w 995947"/>
                <a:gd name="connsiteY51" fmla="*/ 631031 h 785336"/>
                <a:gd name="connsiteX52" fmla="*/ 285887 w 995947"/>
                <a:gd name="connsiteY52" fmla="*/ 619125 h 785336"/>
                <a:gd name="connsiteX53" fmla="*/ 297794 w 995947"/>
                <a:gd name="connsiteY53" fmla="*/ 659606 h 785336"/>
                <a:gd name="connsiteX54" fmla="*/ 278744 w 995947"/>
                <a:gd name="connsiteY54" fmla="*/ 695325 h 785336"/>
                <a:gd name="connsiteX55" fmla="*/ 254931 w 995947"/>
                <a:gd name="connsiteY55" fmla="*/ 719137 h 785336"/>
                <a:gd name="connsiteX56" fmla="*/ 231119 w 995947"/>
                <a:gd name="connsiteY56" fmla="*/ 733425 h 785336"/>
                <a:gd name="connsiteX57" fmla="*/ 219212 w 995947"/>
                <a:gd name="connsiteY57" fmla="*/ 762000 h 785336"/>
                <a:gd name="connsiteX58" fmla="*/ 214450 w 995947"/>
                <a:gd name="connsiteY58" fmla="*/ 783431 h 785336"/>
                <a:gd name="connsiteX59" fmla="*/ 259694 w 995947"/>
                <a:gd name="connsiteY59" fmla="*/ 781050 h 785336"/>
                <a:gd name="connsiteX60" fmla="*/ 290650 w 995947"/>
                <a:gd name="connsiteY60" fmla="*/ 754856 h 785336"/>
                <a:gd name="connsiteX61" fmla="*/ 302556 w 995947"/>
                <a:gd name="connsiteY61" fmla="*/ 731043 h 785336"/>
                <a:gd name="connsiteX62" fmla="*/ 302556 w 995947"/>
                <a:gd name="connsiteY62" fmla="*/ 700087 h 785336"/>
                <a:gd name="connsiteX63" fmla="*/ 319225 w 995947"/>
                <a:gd name="connsiteY63" fmla="*/ 671512 h 785336"/>
                <a:gd name="connsiteX64" fmla="*/ 312081 w 995947"/>
                <a:gd name="connsiteY64" fmla="*/ 633412 h 785336"/>
                <a:gd name="connsiteX65" fmla="*/ 312081 w 995947"/>
                <a:gd name="connsiteY65" fmla="*/ 609600 h 785336"/>
                <a:gd name="connsiteX66" fmla="*/ 312081 w 995947"/>
                <a:gd name="connsiteY66" fmla="*/ 597693 h 785336"/>
                <a:gd name="connsiteX67" fmla="*/ 321606 w 995947"/>
                <a:gd name="connsiteY67" fmla="*/ 581025 h 785336"/>
                <a:gd name="connsiteX68" fmla="*/ 333512 w 995947"/>
                <a:gd name="connsiteY68" fmla="*/ 561975 h 785336"/>
                <a:gd name="connsiteX69" fmla="*/ 335894 w 995947"/>
                <a:gd name="connsiteY69" fmla="*/ 547687 h 785336"/>
                <a:gd name="connsiteX70" fmla="*/ 335894 w 995947"/>
                <a:gd name="connsiteY70" fmla="*/ 538162 h 785336"/>
                <a:gd name="connsiteX71" fmla="*/ 326369 w 995947"/>
                <a:gd name="connsiteY71" fmla="*/ 526256 h 785336"/>
                <a:gd name="connsiteX72" fmla="*/ 314462 w 995947"/>
                <a:gd name="connsiteY72" fmla="*/ 526256 h 785336"/>
                <a:gd name="connsiteX73" fmla="*/ 302556 w 995947"/>
                <a:gd name="connsiteY73" fmla="*/ 528637 h 785336"/>
                <a:gd name="connsiteX74" fmla="*/ 295412 w 995947"/>
                <a:gd name="connsiteY74" fmla="*/ 540543 h 785336"/>
                <a:gd name="connsiteX75" fmla="*/ 288269 w 995947"/>
                <a:gd name="connsiteY75" fmla="*/ 538162 h 785336"/>
                <a:gd name="connsiteX76" fmla="*/ 288269 w 995947"/>
                <a:gd name="connsiteY76" fmla="*/ 528637 h 785336"/>
                <a:gd name="connsiteX77" fmla="*/ 300175 w 995947"/>
                <a:gd name="connsiteY77" fmla="*/ 516731 h 785336"/>
                <a:gd name="connsiteX78" fmla="*/ 302556 w 995947"/>
                <a:gd name="connsiteY78" fmla="*/ 504825 h 785336"/>
                <a:gd name="connsiteX79" fmla="*/ 309700 w 995947"/>
                <a:gd name="connsiteY79" fmla="*/ 492918 h 785336"/>
                <a:gd name="connsiteX80" fmla="*/ 309700 w 995947"/>
                <a:gd name="connsiteY80" fmla="*/ 471487 h 785336"/>
                <a:gd name="connsiteX81" fmla="*/ 309700 w 995947"/>
                <a:gd name="connsiteY81" fmla="*/ 454818 h 785336"/>
                <a:gd name="connsiteX82" fmla="*/ 312081 w 995947"/>
                <a:gd name="connsiteY82" fmla="*/ 428625 h 785336"/>
                <a:gd name="connsiteX83" fmla="*/ 319225 w 995947"/>
                <a:gd name="connsiteY83" fmla="*/ 421481 h 785336"/>
                <a:gd name="connsiteX84" fmla="*/ 326369 w 995947"/>
                <a:gd name="connsiteY84" fmla="*/ 411956 h 785336"/>
                <a:gd name="connsiteX85" fmla="*/ 333512 w 995947"/>
                <a:gd name="connsiteY85" fmla="*/ 400050 h 785336"/>
                <a:gd name="connsiteX86" fmla="*/ 340656 w 995947"/>
                <a:gd name="connsiteY86" fmla="*/ 395287 h 785336"/>
                <a:gd name="connsiteX87" fmla="*/ 335894 w 995947"/>
                <a:gd name="connsiteY87" fmla="*/ 373856 h 785336"/>
                <a:gd name="connsiteX88" fmla="*/ 323987 w 995947"/>
                <a:gd name="connsiteY88" fmla="*/ 369093 h 785336"/>
                <a:gd name="connsiteX89" fmla="*/ 312081 w 995947"/>
                <a:gd name="connsiteY89" fmla="*/ 366712 h 785336"/>
                <a:gd name="connsiteX90" fmla="*/ 309700 w 995947"/>
                <a:gd name="connsiteY90" fmla="*/ 364331 h 785336"/>
                <a:gd name="connsiteX91" fmla="*/ 302556 w 995947"/>
                <a:gd name="connsiteY91" fmla="*/ 352425 h 785336"/>
                <a:gd name="connsiteX92" fmla="*/ 290650 w 995947"/>
                <a:gd name="connsiteY92" fmla="*/ 335756 h 785336"/>
                <a:gd name="connsiteX93" fmla="*/ 281125 w 995947"/>
                <a:gd name="connsiteY93" fmla="*/ 333375 h 785336"/>
                <a:gd name="connsiteX94" fmla="*/ 262075 w 995947"/>
                <a:gd name="connsiteY94" fmla="*/ 323850 h 785336"/>
                <a:gd name="connsiteX95" fmla="*/ 250169 w 995947"/>
                <a:gd name="connsiteY95" fmla="*/ 319087 h 785336"/>
                <a:gd name="connsiteX96" fmla="*/ 235881 w 995947"/>
                <a:gd name="connsiteY96" fmla="*/ 314325 h 785336"/>
                <a:gd name="connsiteX97" fmla="*/ 221594 w 995947"/>
                <a:gd name="connsiteY97" fmla="*/ 307181 h 785336"/>
                <a:gd name="connsiteX98" fmla="*/ 207306 w 995947"/>
                <a:gd name="connsiteY98" fmla="*/ 300037 h 785336"/>
                <a:gd name="connsiteX99" fmla="*/ 188256 w 995947"/>
                <a:gd name="connsiteY99" fmla="*/ 288131 h 785336"/>
                <a:gd name="connsiteX100" fmla="*/ 171587 w 995947"/>
                <a:gd name="connsiteY100" fmla="*/ 276225 h 785336"/>
                <a:gd name="connsiteX101" fmla="*/ 150156 w 995947"/>
                <a:gd name="connsiteY101" fmla="*/ 259556 h 785336"/>
                <a:gd name="connsiteX102" fmla="*/ 135869 w 995947"/>
                <a:gd name="connsiteY102" fmla="*/ 228600 h 785336"/>
                <a:gd name="connsiteX103" fmla="*/ 135869 w 995947"/>
                <a:gd name="connsiteY103" fmla="*/ 207168 h 785336"/>
                <a:gd name="connsiteX104" fmla="*/ 147775 w 995947"/>
                <a:gd name="connsiteY104" fmla="*/ 169068 h 785336"/>
                <a:gd name="connsiteX105" fmla="*/ 157300 w 995947"/>
                <a:gd name="connsiteY105" fmla="*/ 152400 h 785336"/>
                <a:gd name="connsiteX106" fmla="*/ 181112 w 995947"/>
                <a:gd name="connsiteY106" fmla="*/ 142875 h 785336"/>
                <a:gd name="connsiteX107" fmla="*/ 233500 w 995947"/>
                <a:gd name="connsiteY107" fmla="*/ 123825 h 785336"/>
                <a:gd name="connsiteX108" fmla="*/ 276362 w 995947"/>
                <a:gd name="connsiteY108" fmla="*/ 116681 h 785336"/>
                <a:gd name="connsiteX109" fmla="*/ 328750 w 995947"/>
                <a:gd name="connsiteY109" fmla="*/ 116681 h 785336"/>
                <a:gd name="connsiteX110" fmla="*/ 426381 w 995947"/>
                <a:gd name="connsiteY110" fmla="*/ 121443 h 785336"/>
                <a:gd name="connsiteX111" fmla="*/ 557350 w 995947"/>
                <a:gd name="connsiteY111" fmla="*/ 147637 h 785336"/>
                <a:gd name="connsiteX112" fmla="*/ 693081 w 995947"/>
                <a:gd name="connsiteY112" fmla="*/ 216693 h 785336"/>
                <a:gd name="connsiteX113" fmla="*/ 688319 w 995947"/>
                <a:gd name="connsiteY113" fmla="*/ 216693 h 785336"/>
                <a:gd name="connsiteX114" fmla="*/ 628787 w 995947"/>
                <a:gd name="connsiteY114" fmla="*/ 192881 h 785336"/>
                <a:gd name="connsiteX115" fmla="*/ 581162 w 995947"/>
                <a:gd name="connsiteY115" fmla="*/ 185737 h 785336"/>
                <a:gd name="connsiteX116" fmla="*/ 493056 w 995947"/>
                <a:gd name="connsiteY116" fmla="*/ 185737 h 785336"/>
                <a:gd name="connsiteX117" fmla="*/ 454956 w 995947"/>
                <a:gd name="connsiteY117" fmla="*/ 200024 h 785336"/>
                <a:gd name="connsiteX118" fmla="*/ 412094 w 995947"/>
                <a:gd name="connsiteY118" fmla="*/ 216693 h 785336"/>
                <a:gd name="connsiteX119" fmla="*/ 388281 w 995947"/>
                <a:gd name="connsiteY119" fmla="*/ 245268 h 785336"/>
                <a:gd name="connsiteX120" fmla="*/ 362087 w 995947"/>
                <a:gd name="connsiteY120" fmla="*/ 276225 h 785336"/>
                <a:gd name="connsiteX121" fmla="*/ 359706 w 995947"/>
                <a:gd name="connsiteY121" fmla="*/ 323850 h 785336"/>
                <a:gd name="connsiteX122" fmla="*/ 373994 w 995947"/>
                <a:gd name="connsiteY122" fmla="*/ 364331 h 785336"/>
                <a:gd name="connsiteX123" fmla="*/ 393044 w 995947"/>
                <a:gd name="connsiteY123" fmla="*/ 383381 h 785336"/>
                <a:gd name="connsiteX124" fmla="*/ 412094 w 995947"/>
                <a:gd name="connsiteY124" fmla="*/ 392906 h 785336"/>
                <a:gd name="connsiteX125" fmla="*/ 409712 w 995947"/>
                <a:gd name="connsiteY125" fmla="*/ 354806 h 785336"/>
                <a:gd name="connsiteX126" fmla="*/ 402568 w 995947"/>
                <a:gd name="connsiteY126" fmla="*/ 326231 h 785336"/>
                <a:gd name="connsiteX127" fmla="*/ 404950 w 995947"/>
                <a:gd name="connsiteY127" fmla="*/ 290513 h 785336"/>
                <a:gd name="connsiteX128" fmla="*/ 424000 w 995947"/>
                <a:gd name="connsiteY128" fmla="*/ 261937 h 785336"/>
                <a:gd name="connsiteX129" fmla="*/ 474006 w 995947"/>
                <a:gd name="connsiteY129" fmla="*/ 242887 h 785336"/>
                <a:gd name="connsiteX130" fmla="*/ 521631 w 995947"/>
                <a:gd name="connsiteY130" fmla="*/ 235743 h 785336"/>
                <a:gd name="connsiteX131" fmla="*/ 564494 w 995947"/>
                <a:gd name="connsiteY131" fmla="*/ 238125 h 785336"/>
                <a:gd name="connsiteX132" fmla="*/ 593069 w 995947"/>
                <a:gd name="connsiteY132" fmla="*/ 245268 h 785336"/>
                <a:gd name="connsiteX133" fmla="*/ 643075 w 995947"/>
                <a:gd name="connsiteY133" fmla="*/ 254793 h 785336"/>
                <a:gd name="connsiteX134" fmla="*/ 702606 w 995947"/>
                <a:gd name="connsiteY134" fmla="*/ 278606 h 785336"/>
                <a:gd name="connsiteX135" fmla="*/ 750231 w 995947"/>
                <a:gd name="connsiteY135" fmla="*/ 302418 h 785336"/>
                <a:gd name="connsiteX136" fmla="*/ 812144 w 995947"/>
                <a:gd name="connsiteY136" fmla="*/ 388143 h 785336"/>
                <a:gd name="connsiteX137" fmla="*/ 847862 w 995947"/>
                <a:gd name="connsiteY137" fmla="*/ 464343 h 785336"/>
                <a:gd name="connsiteX138" fmla="*/ 881200 w 995947"/>
                <a:gd name="connsiteY138" fmla="*/ 514350 h 785336"/>
                <a:gd name="connsiteX139" fmla="*/ 928825 w 995947"/>
                <a:gd name="connsiteY139" fmla="*/ 538162 h 785336"/>
                <a:gd name="connsiteX0" fmla="*/ 928825 w 995947"/>
                <a:gd name="connsiteY0" fmla="*/ 538162 h 785336"/>
                <a:gd name="connsiteX1" fmla="*/ 985975 w 995947"/>
                <a:gd name="connsiteY1" fmla="*/ 511968 h 785336"/>
                <a:gd name="connsiteX2" fmla="*/ 990737 w 995947"/>
                <a:gd name="connsiteY2" fmla="*/ 478631 h 785336"/>
                <a:gd name="connsiteX3" fmla="*/ 995500 w 995947"/>
                <a:gd name="connsiteY3" fmla="*/ 428625 h 785336"/>
                <a:gd name="connsiteX4" fmla="*/ 978831 w 995947"/>
                <a:gd name="connsiteY4" fmla="*/ 385762 h 785336"/>
                <a:gd name="connsiteX5" fmla="*/ 959781 w 995947"/>
                <a:gd name="connsiteY5" fmla="*/ 361950 h 785336"/>
                <a:gd name="connsiteX6" fmla="*/ 916919 w 995947"/>
                <a:gd name="connsiteY6" fmla="*/ 323850 h 785336"/>
                <a:gd name="connsiteX7" fmla="*/ 885962 w 995947"/>
                <a:gd name="connsiteY7" fmla="*/ 285750 h 785336"/>
                <a:gd name="connsiteX8" fmla="*/ 864531 w 995947"/>
                <a:gd name="connsiteY8" fmla="*/ 261937 h 785336"/>
                <a:gd name="connsiteX9" fmla="*/ 840719 w 995947"/>
                <a:gd name="connsiteY9" fmla="*/ 247650 h 785336"/>
                <a:gd name="connsiteX10" fmla="*/ 805000 w 995947"/>
                <a:gd name="connsiteY10" fmla="*/ 221456 h 785336"/>
                <a:gd name="connsiteX11" fmla="*/ 766900 w 995947"/>
                <a:gd name="connsiteY11" fmla="*/ 183356 h 785336"/>
                <a:gd name="connsiteX12" fmla="*/ 724037 w 995947"/>
                <a:gd name="connsiteY12" fmla="*/ 150018 h 785336"/>
                <a:gd name="connsiteX13" fmla="*/ 678794 w 995947"/>
                <a:gd name="connsiteY13" fmla="*/ 119062 h 785336"/>
                <a:gd name="connsiteX14" fmla="*/ 638312 w 995947"/>
                <a:gd name="connsiteY14" fmla="*/ 97631 h 785336"/>
                <a:gd name="connsiteX15" fmla="*/ 585925 w 995947"/>
                <a:gd name="connsiteY15" fmla="*/ 64293 h 785336"/>
                <a:gd name="connsiteX16" fmla="*/ 504962 w 995947"/>
                <a:gd name="connsiteY16" fmla="*/ 28575 h 785336"/>
                <a:gd name="connsiteX17" fmla="*/ 400187 w 995947"/>
                <a:gd name="connsiteY17" fmla="*/ 9525 h 785336"/>
                <a:gd name="connsiteX18" fmla="*/ 333512 w 995947"/>
                <a:gd name="connsiteY18" fmla="*/ 0 h 785336"/>
                <a:gd name="connsiteX19" fmla="*/ 269219 w 995947"/>
                <a:gd name="connsiteY19" fmla="*/ 0 h 785336"/>
                <a:gd name="connsiteX20" fmla="*/ 231119 w 995947"/>
                <a:gd name="connsiteY20" fmla="*/ 9525 h 785336"/>
                <a:gd name="connsiteX21" fmla="*/ 171587 w 995947"/>
                <a:gd name="connsiteY21" fmla="*/ 23812 h 785336"/>
                <a:gd name="connsiteX22" fmla="*/ 119200 w 995947"/>
                <a:gd name="connsiteY22" fmla="*/ 35718 h 785336"/>
                <a:gd name="connsiteX23" fmla="*/ 90625 w 995947"/>
                <a:gd name="connsiteY23" fmla="*/ 54768 h 785336"/>
                <a:gd name="connsiteX24" fmla="*/ 64431 w 995947"/>
                <a:gd name="connsiteY24" fmla="*/ 80962 h 785336"/>
                <a:gd name="connsiteX25" fmla="*/ 43000 w 995947"/>
                <a:gd name="connsiteY25" fmla="*/ 107156 h 785336"/>
                <a:gd name="connsiteX26" fmla="*/ 26331 w 995947"/>
                <a:gd name="connsiteY26" fmla="*/ 138112 h 785336"/>
                <a:gd name="connsiteX27" fmla="*/ 9662 w 995947"/>
                <a:gd name="connsiteY27" fmla="*/ 169068 h 785336"/>
                <a:gd name="connsiteX28" fmla="*/ 137 w 995947"/>
                <a:gd name="connsiteY28" fmla="*/ 202406 h 785336"/>
                <a:gd name="connsiteX29" fmla="*/ 4900 w 995947"/>
                <a:gd name="connsiteY29" fmla="*/ 235743 h 785336"/>
                <a:gd name="connsiteX30" fmla="*/ 16806 w 995947"/>
                <a:gd name="connsiteY30" fmla="*/ 261937 h 785336"/>
                <a:gd name="connsiteX31" fmla="*/ 31094 w 995947"/>
                <a:gd name="connsiteY31" fmla="*/ 283368 h 785336"/>
                <a:gd name="connsiteX32" fmla="*/ 52525 w 995947"/>
                <a:gd name="connsiteY32" fmla="*/ 300037 h 785336"/>
                <a:gd name="connsiteX33" fmla="*/ 73956 w 995947"/>
                <a:gd name="connsiteY33" fmla="*/ 304800 h 785336"/>
                <a:gd name="connsiteX34" fmla="*/ 104912 w 995947"/>
                <a:gd name="connsiteY34" fmla="*/ 311943 h 785336"/>
                <a:gd name="connsiteX35" fmla="*/ 135869 w 995947"/>
                <a:gd name="connsiteY35" fmla="*/ 316706 h 785336"/>
                <a:gd name="connsiteX36" fmla="*/ 183494 w 995947"/>
                <a:gd name="connsiteY36" fmla="*/ 323850 h 785336"/>
                <a:gd name="connsiteX37" fmla="*/ 226356 w 995947"/>
                <a:gd name="connsiteY37" fmla="*/ 333375 h 785336"/>
                <a:gd name="connsiteX38" fmla="*/ 245406 w 995947"/>
                <a:gd name="connsiteY38" fmla="*/ 347662 h 785336"/>
                <a:gd name="connsiteX39" fmla="*/ 262075 w 995947"/>
                <a:gd name="connsiteY39" fmla="*/ 371475 h 785336"/>
                <a:gd name="connsiteX40" fmla="*/ 269219 w 995947"/>
                <a:gd name="connsiteY40" fmla="*/ 400050 h 785336"/>
                <a:gd name="connsiteX41" fmla="*/ 271600 w 995947"/>
                <a:gd name="connsiteY41" fmla="*/ 421481 h 785336"/>
                <a:gd name="connsiteX42" fmla="*/ 273981 w 995947"/>
                <a:gd name="connsiteY42" fmla="*/ 440531 h 785336"/>
                <a:gd name="connsiteX43" fmla="*/ 264456 w 995947"/>
                <a:gd name="connsiteY43" fmla="*/ 466725 h 785336"/>
                <a:gd name="connsiteX44" fmla="*/ 252550 w 995947"/>
                <a:gd name="connsiteY44" fmla="*/ 490537 h 785336"/>
                <a:gd name="connsiteX45" fmla="*/ 238262 w 995947"/>
                <a:gd name="connsiteY45" fmla="*/ 523875 h 785336"/>
                <a:gd name="connsiteX46" fmla="*/ 228737 w 995947"/>
                <a:gd name="connsiteY46" fmla="*/ 550068 h 785336"/>
                <a:gd name="connsiteX47" fmla="*/ 207306 w 995947"/>
                <a:gd name="connsiteY47" fmla="*/ 583406 h 785336"/>
                <a:gd name="connsiteX48" fmla="*/ 204925 w 995947"/>
                <a:gd name="connsiteY48" fmla="*/ 607218 h 785336"/>
                <a:gd name="connsiteX49" fmla="*/ 204925 w 995947"/>
                <a:gd name="connsiteY49" fmla="*/ 621506 h 785336"/>
                <a:gd name="connsiteX50" fmla="*/ 207306 w 995947"/>
                <a:gd name="connsiteY50" fmla="*/ 628650 h 785336"/>
                <a:gd name="connsiteX51" fmla="*/ 243025 w 995947"/>
                <a:gd name="connsiteY51" fmla="*/ 631031 h 785336"/>
                <a:gd name="connsiteX52" fmla="*/ 285887 w 995947"/>
                <a:gd name="connsiteY52" fmla="*/ 619125 h 785336"/>
                <a:gd name="connsiteX53" fmla="*/ 297794 w 995947"/>
                <a:gd name="connsiteY53" fmla="*/ 659606 h 785336"/>
                <a:gd name="connsiteX54" fmla="*/ 278744 w 995947"/>
                <a:gd name="connsiteY54" fmla="*/ 695325 h 785336"/>
                <a:gd name="connsiteX55" fmla="*/ 254931 w 995947"/>
                <a:gd name="connsiteY55" fmla="*/ 719137 h 785336"/>
                <a:gd name="connsiteX56" fmla="*/ 231119 w 995947"/>
                <a:gd name="connsiteY56" fmla="*/ 733425 h 785336"/>
                <a:gd name="connsiteX57" fmla="*/ 219212 w 995947"/>
                <a:gd name="connsiteY57" fmla="*/ 762000 h 785336"/>
                <a:gd name="connsiteX58" fmla="*/ 214450 w 995947"/>
                <a:gd name="connsiteY58" fmla="*/ 783431 h 785336"/>
                <a:gd name="connsiteX59" fmla="*/ 259694 w 995947"/>
                <a:gd name="connsiteY59" fmla="*/ 781050 h 785336"/>
                <a:gd name="connsiteX60" fmla="*/ 290650 w 995947"/>
                <a:gd name="connsiteY60" fmla="*/ 754856 h 785336"/>
                <a:gd name="connsiteX61" fmla="*/ 302556 w 995947"/>
                <a:gd name="connsiteY61" fmla="*/ 731043 h 785336"/>
                <a:gd name="connsiteX62" fmla="*/ 302556 w 995947"/>
                <a:gd name="connsiteY62" fmla="*/ 700087 h 785336"/>
                <a:gd name="connsiteX63" fmla="*/ 319225 w 995947"/>
                <a:gd name="connsiteY63" fmla="*/ 671512 h 785336"/>
                <a:gd name="connsiteX64" fmla="*/ 312081 w 995947"/>
                <a:gd name="connsiteY64" fmla="*/ 633412 h 785336"/>
                <a:gd name="connsiteX65" fmla="*/ 312081 w 995947"/>
                <a:gd name="connsiteY65" fmla="*/ 609600 h 785336"/>
                <a:gd name="connsiteX66" fmla="*/ 312081 w 995947"/>
                <a:gd name="connsiteY66" fmla="*/ 597693 h 785336"/>
                <a:gd name="connsiteX67" fmla="*/ 321606 w 995947"/>
                <a:gd name="connsiteY67" fmla="*/ 581025 h 785336"/>
                <a:gd name="connsiteX68" fmla="*/ 333512 w 995947"/>
                <a:gd name="connsiteY68" fmla="*/ 561975 h 785336"/>
                <a:gd name="connsiteX69" fmla="*/ 335894 w 995947"/>
                <a:gd name="connsiteY69" fmla="*/ 547687 h 785336"/>
                <a:gd name="connsiteX70" fmla="*/ 335894 w 995947"/>
                <a:gd name="connsiteY70" fmla="*/ 538162 h 785336"/>
                <a:gd name="connsiteX71" fmla="*/ 326369 w 995947"/>
                <a:gd name="connsiteY71" fmla="*/ 526256 h 785336"/>
                <a:gd name="connsiteX72" fmla="*/ 314462 w 995947"/>
                <a:gd name="connsiteY72" fmla="*/ 526256 h 785336"/>
                <a:gd name="connsiteX73" fmla="*/ 302556 w 995947"/>
                <a:gd name="connsiteY73" fmla="*/ 528637 h 785336"/>
                <a:gd name="connsiteX74" fmla="*/ 295412 w 995947"/>
                <a:gd name="connsiteY74" fmla="*/ 540543 h 785336"/>
                <a:gd name="connsiteX75" fmla="*/ 288269 w 995947"/>
                <a:gd name="connsiteY75" fmla="*/ 538162 h 785336"/>
                <a:gd name="connsiteX76" fmla="*/ 288269 w 995947"/>
                <a:gd name="connsiteY76" fmla="*/ 528637 h 785336"/>
                <a:gd name="connsiteX77" fmla="*/ 300175 w 995947"/>
                <a:gd name="connsiteY77" fmla="*/ 516731 h 785336"/>
                <a:gd name="connsiteX78" fmla="*/ 302556 w 995947"/>
                <a:gd name="connsiteY78" fmla="*/ 504825 h 785336"/>
                <a:gd name="connsiteX79" fmla="*/ 309700 w 995947"/>
                <a:gd name="connsiteY79" fmla="*/ 492918 h 785336"/>
                <a:gd name="connsiteX80" fmla="*/ 309700 w 995947"/>
                <a:gd name="connsiteY80" fmla="*/ 471487 h 785336"/>
                <a:gd name="connsiteX81" fmla="*/ 309700 w 995947"/>
                <a:gd name="connsiteY81" fmla="*/ 454818 h 785336"/>
                <a:gd name="connsiteX82" fmla="*/ 312081 w 995947"/>
                <a:gd name="connsiteY82" fmla="*/ 428625 h 785336"/>
                <a:gd name="connsiteX83" fmla="*/ 319225 w 995947"/>
                <a:gd name="connsiteY83" fmla="*/ 421481 h 785336"/>
                <a:gd name="connsiteX84" fmla="*/ 326369 w 995947"/>
                <a:gd name="connsiteY84" fmla="*/ 411956 h 785336"/>
                <a:gd name="connsiteX85" fmla="*/ 333512 w 995947"/>
                <a:gd name="connsiteY85" fmla="*/ 400050 h 785336"/>
                <a:gd name="connsiteX86" fmla="*/ 340656 w 995947"/>
                <a:gd name="connsiteY86" fmla="*/ 395287 h 785336"/>
                <a:gd name="connsiteX87" fmla="*/ 335894 w 995947"/>
                <a:gd name="connsiteY87" fmla="*/ 373856 h 785336"/>
                <a:gd name="connsiteX88" fmla="*/ 323987 w 995947"/>
                <a:gd name="connsiteY88" fmla="*/ 369093 h 785336"/>
                <a:gd name="connsiteX89" fmla="*/ 312081 w 995947"/>
                <a:gd name="connsiteY89" fmla="*/ 366712 h 785336"/>
                <a:gd name="connsiteX90" fmla="*/ 309700 w 995947"/>
                <a:gd name="connsiteY90" fmla="*/ 364331 h 785336"/>
                <a:gd name="connsiteX91" fmla="*/ 302556 w 995947"/>
                <a:gd name="connsiteY91" fmla="*/ 352425 h 785336"/>
                <a:gd name="connsiteX92" fmla="*/ 290650 w 995947"/>
                <a:gd name="connsiteY92" fmla="*/ 335756 h 785336"/>
                <a:gd name="connsiteX93" fmla="*/ 281125 w 995947"/>
                <a:gd name="connsiteY93" fmla="*/ 333375 h 785336"/>
                <a:gd name="connsiteX94" fmla="*/ 262075 w 995947"/>
                <a:gd name="connsiteY94" fmla="*/ 323850 h 785336"/>
                <a:gd name="connsiteX95" fmla="*/ 250169 w 995947"/>
                <a:gd name="connsiteY95" fmla="*/ 319087 h 785336"/>
                <a:gd name="connsiteX96" fmla="*/ 235881 w 995947"/>
                <a:gd name="connsiteY96" fmla="*/ 314325 h 785336"/>
                <a:gd name="connsiteX97" fmla="*/ 221594 w 995947"/>
                <a:gd name="connsiteY97" fmla="*/ 307181 h 785336"/>
                <a:gd name="connsiteX98" fmla="*/ 207306 w 995947"/>
                <a:gd name="connsiteY98" fmla="*/ 300037 h 785336"/>
                <a:gd name="connsiteX99" fmla="*/ 188256 w 995947"/>
                <a:gd name="connsiteY99" fmla="*/ 288131 h 785336"/>
                <a:gd name="connsiteX100" fmla="*/ 171587 w 995947"/>
                <a:gd name="connsiteY100" fmla="*/ 276225 h 785336"/>
                <a:gd name="connsiteX101" fmla="*/ 150156 w 995947"/>
                <a:gd name="connsiteY101" fmla="*/ 259556 h 785336"/>
                <a:gd name="connsiteX102" fmla="*/ 135869 w 995947"/>
                <a:gd name="connsiteY102" fmla="*/ 228600 h 785336"/>
                <a:gd name="connsiteX103" fmla="*/ 135869 w 995947"/>
                <a:gd name="connsiteY103" fmla="*/ 207168 h 785336"/>
                <a:gd name="connsiteX104" fmla="*/ 147775 w 995947"/>
                <a:gd name="connsiteY104" fmla="*/ 169068 h 785336"/>
                <a:gd name="connsiteX105" fmla="*/ 157300 w 995947"/>
                <a:gd name="connsiteY105" fmla="*/ 152400 h 785336"/>
                <a:gd name="connsiteX106" fmla="*/ 181112 w 995947"/>
                <a:gd name="connsiteY106" fmla="*/ 142875 h 785336"/>
                <a:gd name="connsiteX107" fmla="*/ 233500 w 995947"/>
                <a:gd name="connsiteY107" fmla="*/ 123825 h 785336"/>
                <a:gd name="connsiteX108" fmla="*/ 276362 w 995947"/>
                <a:gd name="connsiteY108" fmla="*/ 116681 h 785336"/>
                <a:gd name="connsiteX109" fmla="*/ 328750 w 995947"/>
                <a:gd name="connsiteY109" fmla="*/ 116681 h 785336"/>
                <a:gd name="connsiteX110" fmla="*/ 426381 w 995947"/>
                <a:gd name="connsiteY110" fmla="*/ 121443 h 785336"/>
                <a:gd name="connsiteX111" fmla="*/ 557350 w 995947"/>
                <a:gd name="connsiteY111" fmla="*/ 147637 h 785336"/>
                <a:gd name="connsiteX112" fmla="*/ 693081 w 995947"/>
                <a:gd name="connsiteY112" fmla="*/ 216693 h 785336"/>
                <a:gd name="connsiteX113" fmla="*/ 688319 w 995947"/>
                <a:gd name="connsiteY113" fmla="*/ 216693 h 785336"/>
                <a:gd name="connsiteX114" fmla="*/ 628787 w 995947"/>
                <a:gd name="connsiteY114" fmla="*/ 192881 h 785336"/>
                <a:gd name="connsiteX115" fmla="*/ 581162 w 995947"/>
                <a:gd name="connsiteY115" fmla="*/ 185737 h 785336"/>
                <a:gd name="connsiteX116" fmla="*/ 493056 w 995947"/>
                <a:gd name="connsiteY116" fmla="*/ 185737 h 785336"/>
                <a:gd name="connsiteX117" fmla="*/ 454956 w 995947"/>
                <a:gd name="connsiteY117" fmla="*/ 200024 h 785336"/>
                <a:gd name="connsiteX118" fmla="*/ 412094 w 995947"/>
                <a:gd name="connsiteY118" fmla="*/ 216693 h 785336"/>
                <a:gd name="connsiteX119" fmla="*/ 388281 w 995947"/>
                <a:gd name="connsiteY119" fmla="*/ 245268 h 785336"/>
                <a:gd name="connsiteX120" fmla="*/ 362087 w 995947"/>
                <a:gd name="connsiteY120" fmla="*/ 276225 h 785336"/>
                <a:gd name="connsiteX121" fmla="*/ 359706 w 995947"/>
                <a:gd name="connsiteY121" fmla="*/ 323850 h 785336"/>
                <a:gd name="connsiteX122" fmla="*/ 373994 w 995947"/>
                <a:gd name="connsiteY122" fmla="*/ 364331 h 785336"/>
                <a:gd name="connsiteX123" fmla="*/ 393044 w 995947"/>
                <a:gd name="connsiteY123" fmla="*/ 383381 h 785336"/>
                <a:gd name="connsiteX124" fmla="*/ 412094 w 995947"/>
                <a:gd name="connsiteY124" fmla="*/ 392906 h 785336"/>
                <a:gd name="connsiteX125" fmla="*/ 402569 w 995947"/>
                <a:gd name="connsiteY125" fmla="*/ 354806 h 785336"/>
                <a:gd name="connsiteX126" fmla="*/ 402568 w 995947"/>
                <a:gd name="connsiteY126" fmla="*/ 326231 h 785336"/>
                <a:gd name="connsiteX127" fmla="*/ 404950 w 995947"/>
                <a:gd name="connsiteY127" fmla="*/ 290513 h 785336"/>
                <a:gd name="connsiteX128" fmla="*/ 424000 w 995947"/>
                <a:gd name="connsiteY128" fmla="*/ 261937 h 785336"/>
                <a:gd name="connsiteX129" fmla="*/ 474006 w 995947"/>
                <a:gd name="connsiteY129" fmla="*/ 242887 h 785336"/>
                <a:gd name="connsiteX130" fmla="*/ 521631 w 995947"/>
                <a:gd name="connsiteY130" fmla="*/ 235743 h 785336"/>
                <a:gd name="connsiteX131" fmla="*/ 564494 w 995947"/>
                <a:gd name="connsiteY131" fmla="*/ 238125 h 785336"/>
                <a:gd name="connsiteX132" fmla="*/ 593069 w 995947"/>
                <a:gd name="connsiteY132" fmla="*/ 245268 h 785336"/>
                <a:gd name="connsiteX133" fmla="*/ 643075 w 995947"/>
                <a:gd name="connsiteY133" fmla="*/ 254793 h 785336"/>
                <a:gd name="connsiteX134" fmla="*/ 702606 w 995947"/>
                <a:gd name="connsiteY134" fmla="*/ 278606 h 785336"/>
                <a:gd name="connsiteX135" fmla="*/ 750231 w 995947"/>
                <a:gd name="connsiteY135" fmla="*/ 302418 h 785336"/>
                <a:gd name="connsiteX136" fmla="*/ 812144 w 995947"/>
                <a:gd name="connsiteY136" fmla="*/ 388143 h 785336"/>
                <a:gd name="connsiteX137" fmla="*/ 847862 w 995947"/>
                <a:gd name="connsiteY137" fmla="*/ 464343 h 785336"/>
                <a:gd name="connsiteX138" fmla="*/ 881200 w 995947"/>
                <a:gd name="connsiteY138" fmla="*/ 514350 h 785336"/>
                <a:gd name="connsiteX139" fmla="*/ 928825 w 995947"/>
                <a:gd name="connsiteY139" fmla="*/ 538162 h 785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Lst>
              <a:rect l="l" t="t" r="r" b="b"/>
              <a:pathLst>
                <a:path w="995947" h="785336">
                  <a:moveTo>
                    <a:pt x="928825" y="538162"/>
                  </a:moveTo>
                  <a:cubicBezTo>
                    <a:pt x="946287" y="537765"/>
                    <a:pt x="975656" y="521890"/>
                    <a:pt x="985975" y="511968"/>
                  </a:cubicBezTo>
                  <a:cubicBezTo>
                    <a:pt x="996294" y="502046"/>
                    <a:pt x="989149" y="492522"/>
                    <a:pt x="990737" y="478631"/>
                  </a:cubicBezTo>
                  <a:cubicBezTo>
                    <a:pt x="992325" y="464740"/>
                    <a:pt x="997484" y="444103"/>
                    <a:pt x="995500" y="428625"/>
                  </a:cubicBezTo>
                  <a:cubicBezTo>
                    <a:pt x="993516" y="413147"/>
                    <a:pt x="984784" y="396874"/>
                    <a:pt x="978831" y="385762"/>
                  </a:cubicBezTo>
                  <a:cubicBezTo>
                    <a:pt x="972878" y="374650"/>
                    <a:pt x="970100" y="372269"/>
                    <a:pt x="959781" y="361950"/>
                  </a:cubicBezTo>
                  <a:cubicBezTo>
                    <a:pt x="949462" y="351631"/>
                    <a:pt x="929222" y="336550"/>
                    <a:pt x="916919" y="323850"/>
                  </a:cubicBezTo>
                  <a:cubicBezTo>
                    <a:pt x="904616" y="311150"/>
                    <a:pt x="894693" y="296069"/>
                    <a:pt x="885962" y="285750"/>
                  </a:cubicBezTo>
                  <a:cubicBezTo>
                    <a:pt x="877231" y="275431"/>
                    <a:pt x="872071" y="268287"/>
                    <a:pt x="864531" y="261937"/>
                  </a:cubicBezTo>
                  <a:cubicBezTo>
                    <a:pt x="856991" y="255587"/>
                    <a:pt x="850641" y="254397"/>
                    <a:pt x="840719" y="247650"/>
                  </a:cubicBezTo>
                  <a:cubicBezTo>
                    <a:pt x="830797" y="240903"/>
                    <a:pt x="817303" y="232172"/>
                    <a:pt x="805000" y="221456"/>
                  </a:cubicBezTo>
                  <a:cubicBezTo>
                    <a:pt x="792697" y="210740"/>
                    <a:pt x="780394" y="195262"/>
                    <a:pt x="766900" y="183356"/>
                  </a:cubicBezTo>
                  <a:cubicBezTo>
                    <a:pt x="753406" y="171450"/>
                    <a:pt x="738721" y="160734"/>
                    <a:pt x="724037" y="150018"/>
                  </a:cubicBezTo>
                  <a:cubicBezTo>
                    <a:pt x="709353" y="139302"/>
                    <a:pt x="693081" y="127793"/>
                    <a:pt x="678794" y="119062"/>
                  </a:cubicBezTo>
                  <a:cubicBezTo>
                    <a:pt x="664507" y="110331"/>
                    <a:pt x="653790" y="106759"/>
                    <a:pt x="638312" y="97631"/>
                  </a:cubicBezTo>
                  <a:cubicBezTo>
                    <a:pt x="622834" y="88503"/>
                    <a:pt x="608150" y="75802"/>
                    <a:pt x="585925" y="64293"/>
                  </a:cubicBezTo>
                  <a:cubicBezTo>
                    <a:pt x="563700" y="52784"/>
                    <a:pt x="535918" y="37703"/>
                    <a:pt x="504962" y="28575"/>
                  </a:cubicBezTo>
                  <a:cubicBezTo>
                    <a:pt x="474006" y="19447"/>
                    <a:pt x="428762" y="14287"/>
                    <a:pt x="400187" y="9525"/>
                  </a:cubicBezTo>
                  <a:cubicBezTo>
                    <a:pt x="371612" y="4763"/>
                    <a:pt x="355340" y="1587"/>
                    <a:pt x="333512" y="0"/>
                  </a:cubicBezTo>
                  <a:cubicBezTo>
                    <a:pt x="311684" y="-1587"/>
                    <a:pt x="286284" y="-1587"/>
                    <a:pt x="269219" y="0"/>
                  </a:cubicBezTo>
                  <a:cubicBezTo>
                    <a:pt x="252154" y="1587"/>
                    <a:pt x="231119" y="9525"/>
                    <a:pt x="231119" y="9525"/>
                  </a:cubicBezTo>
                  <a:lnTo>
                    <a:pt x="171587" y="23812"/>
                  </a:lnTo>
                  <a:cubicBezTo>
                    <a:pt x="152934" y="28177"/>
                    <a:pt x="132694" y="30559"/>
                    <a:pt x="119200" y="35718"/>
                  </a:cubicBezTo>
                  <a:cubicBezTo>
                    <a:pt x="105706" y="40877"/>
                    <a:pt x="99753" y="47227"/>
                    <a:pt x="90625" y="54768"/>
                  </a:cubicBezTo>
                  <a:cubicBezTo>
                    <a:pt x="81497" y="62309"/>
                    <a:pt x="72368" y="72231"/>
                    <a:pt x="64431" y="80962"/>
                  </a:cubicBezTo>
                  <a:cubicBezTo>
                    <a:pt x="56494" y="89693"/>
                    <a:pt x="49350" y="97631"/>
                    <a:pt x="43000" y="107156"/>
                  </a:cubicBezTo>
                  <a:cubicBezTo>
                    <a:pt x="36650" y="116681"/>
                    <a:pt x="26331" y="138112"/>
                    <a:pt x="26331" y="138112"/>
                  </a:cubicBezTo>
                  <a:cubicBezTo>
                    <a:pt x="20775" y="148431"/>
                    <a:pt x="14028" y="158352"/>
                    <a:pt x="9662" y="169068"/>
                  </a:cubicBezTo>
                  <a:cubicBezTo>
                    <a:pt x="5296" y="179784"/>
                    <a:pt x="931" y="191294"/>
                    <a:pt x="137" y="202406"/>
                  </a:cubicBezTo>
                  <a:cubicBezTo>
                    <a:pt x="-657" y="213518"/>
                    <a:pt x="2122" y="225821"/>
                    <a:pt x="4900" y="235743"/>
                  </a:cubicBezTo>
                  <a:cubicBezTo>
                    <a:pt x="7678" y="245665"/>
                    <a:pt x="12440" y="254000"/>
                    <a:pt x="16806" y="261937"/>
                  </a:cubicBezTo>
                  <a:cubicBezTo>
                    <a:pt x="21172" y="269874"/>
                    <a:pt x="25141" y="277018"/>
                    <a:pt x="31094" y="283368"/>
                  </a:cubicBezTo>
                  <a:cubicBezTo>
                    <a:pt x="37047" y="289718"/>
                    <a:pt x="45381" y="296465"/>
                    <a:pt x="52525" y="300037"/>
                  </a:cubicBezTo>
                  <a:cubicBezTo>
                    <a:pt x="59669" y="303609"/>
                    <a:pt x="73956" y="304800"/>
                    <a:pt x="73956" y="304800"/>
                  </a:cubicBezTo>
                  <a:cubicBezTo>
                    <a:pt x="82687" y="306784"/>
                    <a:pt x="94593" y="309959"/>
                    <a:pt x="104912" y="311943"/>
                  </a:cubicBezTo>
                  <a:cubicBezTo>
                    <a:pt x="115231" y="313927"/>
                    <a:pt x="135869" y="316706"/>
                    <a:pt x="135869" y="316706"/>
                  </a:cubicBezTo>
                  <a:cubicBezTo>
                    <a:pt x="148966" y="318691"/>
                    <a:pt x="168413" y="321072"/>
                    <a:pt x="183494" y="323850"/>
                  </a:cubicBezTo>
                  <a:cubicBezTo>
                    <a:pt x="198575" y="326628"/>
                    <a:pt x="216037" y="329406"/>
                    <a:pt x="226356" y="333375"/>
                  </a:cubicBezTo>
                  <a:cubicBezTo>
                    <a:pt x="236675" y="337344"/>
                    <a:pt x="239453" y="341312"/>
                    <a:pt x="245406" y="347662"/>
                  </a:cubicBezTo>
                  <a:cubicBezTo>
                    <a:pt x="251359" y="354012"/>
                    <a:pt x="258106" y="362744"/>
                    <a:pt x="262075" y="371475"/>
                  </a:cubicBezTo>
                  <a:cubicBezTo>
                    <a:pt x="266044" y="380206"/>
                    <a:pt x="267632" y="391716"/>
                    <a:pt x="269219" y="400050"/>
                  </a:cubicBezTo>
                  <a:cubicBezTo>
                    <a:pt x="270806" y="408384"/>
                    <a:pt x="270806" y="414734"/>
                    <a:pt x="271600" y="421481"/>
                  </a:cubicBezTo>
                  <a:cubicBezTo>
                    <a:pt x="272394" y="428228"/>
                    <a:pt x="275172" y="432990"/>
                    <a:pt x="273981" y="440531"/>
                  </a:cubicBezTo>
                  <a:cubicBezTo>
                    <a:pt x="272790" y="448072"/>
                    <a:pt x="268028" y="458391"/>
                    <a:pt x="264456" y="466725"/>
                  </a:cubicBezTo>
                  <a:cubicBezTo>
                    <a:pt x="260884" y="475059"/>
                    <a:pt x="256916" y="481012"/>
                    <a:pt x="252550" y="490537"/>
                  </a:cubicBezTo>
                  <a:cubicBezTo>
                    <a:pt x="248184" y="500062"/>
                    <a:pt x="242231" y="513953"/>
                    <a:pt x="238262" y="523875"/>
                  </a:cubicBezTo>
                  <a:cubicBezTo>
                    <a:pt x="234293" y="533797"/>
                    <a:pt x="233896" y="540146"/>
                    <a:pt x="228737" y="550068"/>
                  </a:cubicBezTo>
                  <a:cubicBezTo>
                    <a:pt x="223578" y="559990"/>
                    <a:pt x="211275" y="573881"/>
                    <a:pt x="207306" y="583406"/>
                  </a:cubicBezTo>
                  <a:cubicBezTo>
                    <a:pt x="203337" y="592931"/>
                    <a:pt x="205322" y="600868"/>
                    <a:pt x="204925" y="607218"/>
                  </a:cubicBezTo>
                  <a:cubicBezTo>
                    <a:pt x="204528" y="613568"/>
                    <a:pt x="204528" y="617934"/>
                    <a:pt x="204925" y="621506"/>
                  </a:cubicBezTo>
                  <a:cubicBezTo>
                    <a:pt x="205322" y="625078"/>
                    <a:pt x="200956" y="627063"/>
                    <a:pt x="207306" y="628650"/>
                  </a:cubicBezTo>
                  <a:cubicBezTo>
                    <a:pt x="213656" y="630238"/>
                    <a:pt x="229928" y="632618"/>
                    <a:pt x="243025" y="631031"/>
                  </a:cubicBezTo>
                  <a:cubicBezTo>
                    <a:pt x="256122" y="629444"/>
                    <a:pt x="276759" y="614363"/>
                    <a:pt x="285887" y="619125"/>
                  </a:cubicBezTo>
                  <a:cubicBezTo>
                    <a:pt x="295015" y="623887"/>
                    <a:pt x="298984" y="646906"/>
                    <a:pt x="297794" y="659606"/>
                  </a:cubicBezTo>
                  <a:cubicBezTo>
                    <a:pt x="296604" y="672306"/>
                    <a:pt x="285888" y="685403"/>
                    <a:pt x="278744" y="695325"/>
                  </a:cubicBezTo>
                  <a:cubicBezTo>
                    <a:pt x="271600" y="705247"/>
                    <a:pt x="262868" y="712787"/>
                    <a:pt x="254931" y="719137"/>
                  </a:cubicBezTo>
                  <a:cubicBezTo>
                    <a:pt x="246994" y="725487"/>
                    <a:pt x="237072" y="726281"/>
                    <a:pt x="231119" y="733425"/>
                  </a:cubicBezTo>
                  <a:cubicBezTo>
                    <a:pt x="225166" y="740569"/>
                    <a:pt x="221990" y="753666"/>
                    <a:pt x="219212" y="762000"/>
                  </a:cubicBezTo>
                  <a:cubicBezTo>
                    <a:pt x="216434" y="770334"/>
                    <a:pt x="207703" y="780256"/>
                    <a:pt x="214450" y="783431"/>
                  </a:cubicBezTo>
                  <a:cubicBezTo>
                    <a:pt x="221197" y="786606"/>
                    <a:pt x="246994" y="785813"/>
                    <a:pt x="259694" y="781050"/>
                  </a:cubicBezTo>
                  <a:cubicBezTo>
                    <a:pt x="272394" y="776287"/>
                    <a:pt x="283506" y="763190"/>
                    <a:pt x="290650" y="754856"/>
                  </a:cubicBezTo>
                  <a:cubicBezTo>
                    <a:pt x="297794" y="746522"/>
                    <a:pt x="300572" y="740171"/>
                    <a:pt x="302556" y="731043"/>
                  </a:cubicBezTo>
                  <a:cubicBezTo>
                    <a:pt x="304540" y="721915"/>
                    <a:pt x="299778" y="710009"/>
                    <a:pt x="302556" y="700087"/>
                  </a:cubicBezTo>
                  <a:cubicBezTo>
                    <a:pt x="305334" y="690165"/>
                    <a:pt x="317638" y="682624"/>
                    <a:pt x="319225" y="671512"/>
                  </a:cubicBezTo>
                  <a:cubicBezTo>
                    <a:pt x="320812" y="660400"/>
                    <a:pt x="313272" y="643731"/>
                    <a:pt x="312081" y="633412"/>
                  </a:cubicBezTo>
                  <a:cubicBezTo>
                    <a:pt x="310890" y="623093"/>
                    <a:pt x="312081" y="609600"/>
                    <a:pt x="312081" y="609600"/>
                  </a:cubicBezTo>
                  <a:cubicBezTo>
                    <a:pt x="312081" y="603647"/>
                    <a:pt x="310494" y="602455"/>
                    <a:pt x="312081" y="597693"/>
                  </a:cubicBezTo>
                  <a:cubicBezTo>
                    <a:pt x="313668" y="592931"/>
                    <a:pt x="318034" y="586978"/>
                    <a:pt x="321606" y="581025"/>
                  </a:cubicBezTo>
                  <a:cubicBezTo>
                    <a:pt x="325178" y="575072"/>
                    <a:pt x="331131" y="567531"/>
                    <a:pt x="333512" y="561975"/>
                  </a:cubicBezTo>
                  <a:cubicBezTo>
                    <a:pt x="335893" y="556419"/>
                    <a:pt x="335497" y="551656"/>
                    <a:pt x="335894" y="547687"/>
                  </a:cubicBezTo>
                  <a:cubicBezTo>
                    <a:pt x="336291" y="543718"/>
                    <a:pt x="337481" y="541734"/>
                    <a:pt x="335894" y="538162"/>
                  </a:cubicBezTo>
                  <a:cubicBezTo>
                    <a:pt x="334306" y="534590"/>
                    <a:pt x="329941" y="528240"/>
                    <a:pt x="326369" y="526256"/>
                  </a:cubicBezTo>
                  <a:cubicBezTo>
                    <a:pt x="322797" y="524272"/>
                    <a:pt x="318431" y="525859"/>
                    <a:pt x="314462" y="526256"/>
                  </a:cubicBezTo>
                  <a:cubicBezTo>
                    <a:pt x="310493" y="526653"/>
                    <a:pt x="305731" y="526256"/>
                    <a:pt x="302556" y="528637"/>
                  </a:cubicBezTo>
                  <a:cubicBezTo>
                    <a:pt x="299381" y="531018"/>
                    <a:pt x="297793" y="538956"/>
                    <a:pt x="295412" y="540543"/>
                  </a:cubicBezTo>
                  <a:cubicBezTo>
                    <a:pt x="293031" y="542131"/>
                    <a:pt x="289459" y="540146"/>
                    <a:pt x="288269" y="538162"/>
                  </a:cubicBezTo>
                  <a:cubicBezTo>
                    <a:pt x="287078" y="536178"/>
                    <a:pt x="286285" y="532209"/>
                    <a:pt x="288269" y="528637"/>
                  </a:cubicBezTo>
                  <a:cubicBezTo>
                    <a:pt x="290253" y="525065"/>
                    <a:pt x="297794" y="520700"/>
                    <a:pt x="300175" y="516731"/>
                  </a:cubicBezTo>
                  <a:cubicBezTo>
                    <a:pt x="302556" y="512762"/>
                    <a:pt x="300968" y="508794"/>
                    <a:pt x="302556" y="504825"/>
                  </a:cubicBezTo>
                  <a:cubicBezTo>
                    <a:pt x="304143" y="500856"/>
                    <a:pt x="308509" y="498474"/>
                    <a:pt x="309700" y="492918"/>
                  </a:cubicBezTo>
                  <a:cubicBezTo>
                    <a:pt x="310891" y="487362"/>
                    <a:pt x="309700" y="471487"/>
                    <a:pt x="309700" y="471487"/>
                  </a:cubicBezTo>
                  <a:cubicBezTo>
                    <a:pt x="309700" y="465137"/>
                    <a:pt x="309303" y="461962"/>
                    <a:pt x="309700" y="454818"/>
                  </a:cubicBezTo>
                  <a:cubicBezTo>
                    <a:pt x="310097" y="447674"/>
                    <a:pt x="310494" y="434181"/>
                    <a:pt x="312081" y="428625"/>
                  </a:cubicBezTo>
                  <a:cubicBezTo>
                    <a:pt x="313668" y="423069"/>
                    <a:pt x="316844" y="424259"/>
                    <a:pt x="319225" y="421481"/>
                  </a:cubicBezTo>
                  <a:cubicBezTo>
                    <a:pt x="321606" y="418703"/>
                    <a:pt x="323988" y="415528"/>
                    <a:pt x="326369" y="411956"/>
                  </a:cubicBezTo>
                  <a:cubicBezTo>
                    <a:pt x="328750" y="408384"/>
                    <a:pt x="331131" y="402828"/>
                    <a:pt x="333512" y="400050"/>
                  </a:cubicBezTo>
                  <a:cubicBezTo>
                    <a:pt x="335893" y="397272"/>
                    <a:pt x="340259" y="399653"/>
                    <a:pt x="340656" y="395287"/>
                  </a:cubicBezTo>
                  <a:cubicBezTo>
                    <a:pt x="341053" y="390921"/>
                    <a:pt x="338672" y="378222"/>
                    <a:pt x="335894" y="373856"/>
                  </a:cubicBezTo>
                  <a:cubicBezTo>
                    <a:pt x="333116" y="369490"/>
                    <a:pt x="327956" y="370284"/>
                    <a:pt x="323987" y="369093"/>
                  </a:cubicBezTo>
                  <a:cubicBezTo>
                    <a:pt x="320018" y="367902"/>
                    <a:pt x="314462" y="367506"/>
                    <a:pt x="312081" y="366712"/>
                  </a:cubicBezTo>
                  <a:cubicBezTo>
                    <a:pt x="309700" y="365918"/>
                    <a:pt x="311287" y="366712"/>
                    <a:pt x="309700" y="364331"/>
                  </a:cubicBezTo>
                  <a:cubicBezTo>
                    <a:pt x="308112" y="361950"/>
                    <a:pt x="305731" y="357187"/>
                    <a:pt x="302556" y="352425"/>
                  </a:cubicBezTo>
                  <a:cubicBezTo>
                    <a:pt x="299381" y="347663"/>
                    <a:pt x="294222" y="338931"/>
                    <a:pt x="290650" y="335756"/>
                  </a:cubicBezTo>
                  <a:cubicBezTo>
                    <a:pt x="287078" y="332581"/>
                    <a:pt x="285887" y="335359"/>
                    <a:pt x="281125" y="333375"/>
                  </a:cubicBezTo>
                  <a:cubicBezTo>
                    <a:pt x="276362" y="331391"/>
                    <a:pt x="267234" y="326231"/>
                    <a:pt x="262075" y="323850"/>
                  </a:cubicBezTo>
                  <a:cubicBezTo>
                    <a:pt x="256916" y="321469"/>
                    <a:pt x="254535" y="320674"/>
                    <a:pt x="250169" y="319087"/>
                  </a:cubicBezTo>
                  <a:cubicBezTo>
                    <a:pt x="245803" y="317500"/>
                    <a:pt x="240643" y="316309"/>
                    <a:pt x="235881" y="314325"/>
                  </a:cubicBezTo>
                  <a:cubicBezTo>
                    <a:pt x="231118" y="312341"/>
                    <a:pt x="221594" y="307181"/>
                    <a:pt x="221594" y="307181"/>
                  </a:cubicBezTo>
                  <a:cubicBezTo>
                    <a:pt x="216832" y="304800"/>
                    <a:pt x="212862" y="303212"/>
                    <a:pt x="207306" y="300037"/>
                  </a:cubicBezTo>
                  <a:cubicBezTo>
                    <a:pt x="201750" y="296862"/>
                    <a:pt x="194209" y="292100"/>
                    <a:pt x="188256" y="288131"/>
                  </a:cubicBezTo>
                  <a:cubicBezTo>
                    <a:pt x="182303" y="284162"/>
                    <a:pt x="177937" y="280987"/>
                    <a:pt x="171587" y="276225"/>
                  </a:cubicBezTo>
                  <a:cubicBezTo>
                    <a:pt x="165237" y="271463"/>
                    <a:pt x="156109" y="267493"/>
                    <a:pt x="150156" y="259556"/>
                  </a:cubicBezTo>
                  <a:cubicBezTo>
                    <a:pt x="144203" y="251618"/>
                    <a:pt x="138250" y="237331"/>
                    <a:pt x="135869" y="228600"/>
                  </a:cubicBezTo>
                  <a:cubicBezTo>
                    <a:pt x="133488" y="219869"/>
                    <a:pt x="133885" y="217090"/>
                    <a:pt x="135869" y="207168"/>
                  </a:cubicBezTo>
                  <a:cubicBezTo>
                    <a:pt x="137853" y="197246"/>
                    <a:pt x="144203" y="178196"/>
                    <a:pt x="147775" y="169068"/>
                  </a:cubicBezTo>
                  <a:cubicBezTo>
                    <a:pt x="151347" y="159940"/>
                    <a:pt x="151744" y="156765"/>
                    <a:pt x="157300" y="152400"/>
                  </a:cubicBezTo>
                  <a:cubicBezTo>
                    <a:pt x="162856" y="148035"/>
                    <a:pt x="168412" y="147638"/>
                    <a:pt x="181112" y="142875"/>
                  </a:cubicBezTo>
                  <a:cubicBezTo>
                    <a:pt x="193812" y="138112"/>
                    <a:pt x="217625" y="128191"/>
                    <a:pt x="233500" y="123825"/>
                  </a:cubicBezTo>
                  <a:cubicBezTo>
                    <a:pt x="249375" y="119459"/>
                    <a:pt x="260487" y="117872"/>
                    <a:pt x="276362" y="116681"/>
                  </a:cubicBezTo>
                  <a:cubicBezTo>
                    <a:pt x="292237" y="115490"/>
                    <a:pt x="303747" y="115887"/>
                    <a:pt x="328750" y="116681"/>
                  </a:cubicBezTo>
                  <a:cubicBezTo>
                    <a:pt x="353753" y="117475"/>
                    <a:pt x="388281" y="116284"/>
                    <a:pt x="426381" y="121443"/>
                  </a:cubicBezTo>
                  <a:cubicBezTo>
                    <a:pt x="464481" y="126602"/>
                    <a:pt x="512900" y="131762"/>
                    <a:pt x="557350" y="147637"/>
                  </a:cubicBezTo>
                  <a:cubicBezTo>
                    <a:pt x="601800" y="163512"/>
                    <a:pt x="671253" y="205184"/>
                    <a:pt x="693081" y="216693"/>
                  </a:cubicBezTo>
                  <a:cubicBezTo>
                    <a:pt x="714909" y="228202"/>
                    <a:pt x="699035" y="220662"/>
                    <a:pt x="688319" y="216693"/>
                  </a:cubicBezTo>
                  <a:cubicBezTo>
                    <a:pt x="677603" y="212724"/>
                    <a:pt x="646646" y="198040"/>
                    <a:pt x="628787" y="192881"/>
                  </a:cubicBezTo>
                  <a:cubicBezTo>
                    <a:pt x="610928" y="187722"/>
                    <a:pt x="603784" y="186928"/>
                    <a:pt x="581162" y="185737"/>
                  </a:cubicBezTo>
                  <a:cubicBezTo>
                    <a:pt x="558540" y="184546"/>
                    <a:pt x="514090" y="183356"/>
                    <a:pt x="493056" y="185737"/>
                  </a:cubicBezTo>
                  <a:cubicBezTo>
                    <a:pt x="472022" y="188118"/>
                    <a:pt x="468450" y="194865"/>
                    <a:pt x="454956" y="200024"/>
                  </a:cubicBezTo>
                  <a:cubicBezTo>
                    <a:pt x="441462" y="205183"/>
                    <a:pt x="423207" y="209152"/>
                    <a:pt x="412094" y="216693"/>
                  </a:cubicBezTo>
                  <a:cubicBezTo>
                    <a:pt x="400982" y="224234"/>
                    <a:pt x="396615" y="235346"/>
                    <a:pt x="388281" y="245268"/>
                  </a:cubicBezTo>
                  <a:cubicBezTo>
                    <a:pt x="379947" y="255190"/>
                    <a:pt x="366849" y="263128"/>
                    <a:pt x="362087" y="276225"/>
                  </a:cubicBezTo>
                  <a:cubicBezTo>
                    <a:pt x="357325" y="289322"/>
                    <a:pt x="357722" y="309166"/>
                    <a:pt x="359706" y="323850"/>
                  </a:cubicBezTo>
                  <a:cubicBezTo>
                    <a:pt x="361690" y="338534"/>
                    <a:pt x="368438" y="354409"/>
                    <a:pt x="373994" y="364331"/>
                  </a:cubicBezTo>
                  <a:cubicBezTo>
                    <a:pt x="379550" y="374253"/>
                    <a:pt x="386694" y="378619"/>
                    <a:pt x="393044" y="383381"/>
                  </a:cubicBezTo>
                  <a:cubicBezTo>
                    <a:pt x="399394" y="388143"/>
                    <a:pt x="410507" y="397668"/>
                    <a:pt x="412094" y="392906"/>
                  </a:cubicBezTo>
                  <a:cubicBezTo>
                    <a:pt x="413681" y="388144"/>
                    <a:pt x="404157" y="365918"/>
                    <a:pt x="402569" y="354806"/>
                  </a:cubicBezTo>
                  <a:cubicBezTo>
                    <a:pt x="400981" y="343694"/>
                    <a:pt x="402171" y="336946"/>
                    <a:pt x="402568" y="326231"/>
                  </a:cubicBezTo>
                  <a:cubicBezTo>
                    <a:pt x="402965" y="315516"/>
                    <a:pt x="401378" y="301229"/>
                    <a:pt x="404950" y="290513"/>
                  </a:cubicBezTo>
                  <a:cubicBezTo>
                    <a:pt x="408522" y="279797"/>
                    <a:pt x="412491" y="269875"/>
                    <a:pt x="424000" y="261937"/>
                  </a:cubicBezTo>
                  <a:cubicBezTo>
                    <a:pt x="435509" y="253999"/>
                    <a:pt x="457734" y="247253"/>
                    <a:pt x="474006" y="242887"/>
                  </a:cubicBezTo>
                  <a:cubicBezTo>
                    <a:pt x="490278" y="238521"/>
                    <a:pt x="506550" y="236537"/>
                    <a:pt x="521631" y="235743"/>
                  </a:cubicBezTo>
                  <a:cubicBezTo>
                    <a:pt x="536712" y="234949"/>
                    <a:pt x="552588" y="236538"/>
                    <a:pt x="564494" y="238125"/>
                  </a:cubicBezTo>
                  <a:cubicBezTo>
                    <a:pt x="576400" y="239712"/>
                    <a:pt x="579972" y="242490"/>
                    <a:pt x="593069" y="245268"/>
                  </a:cubicBezTo>
                  <a:cubicBezTo>
                    <a:pt x="606166" y="248046"/>
                    <a:pt x="624819" y="249237"/>
                    <a:pt x="643075" y="254793"/>
                  </a:cubicBezTo>
                  <a:cubicBezTo>
                    <a:pt x="661331" y="260349"/>
                    <a:pt x="684747" y="270669"/>
                    <a:pt x="702606" y="278606"/>
                  </a:cubicBezTo>
                  <a:cubicBezTo>
                    <a:pt x="720465" y="286543"/>
                    <a:pt x="731975" y="284162"/>
                    <a:pt x="750231" y="302418"/>
                  </a:cubicBezTo>
                  <a:cubicBezTo>
                    <a:pt x="768487" y="320674"/>
                    <a:pt x="795872" y="361155"/>
                    <a:pt x="812144" y="388143"/>
                  </a:cubicBezTo>
                  <a:cubicBezTo>
                    <a:pt x="828416" y="415131"/>
                    <a:pt x="836353" y="443308"/>
                    <a:pt x="847862" y="464343"/>
                  </a:cubicBezTo>
                  <a:cubicBezTo>
                    <a:pt x="859371" y="485378"/>
                    <a:pt x="867706" y="502047"/>
                    <a:pt x="881200" y="514350"/>
                  </a:cubicBezTo>
                  <a:cubicBezTo>
                    <a:pt x="894694" y="526653"/>
                    <a:pt x="911363" y="538559"/>
                    <a:pt x="928825" y="538162"/>
                  </a:cubicBezTo>
                  <a:close/>
                </a:path>
              </a:pathLst>
            </a:custGeom>
            <a:solidFill>
              <a:srgbClr val="3366FF"/>
            </a:solidFill>
            <a:ln>
              <a:solidFill>
                <a:srgbClr val="33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手繪多邊形 13"/>
            <p:cNvSpPr/>
            <p:nvPr/>
          </p:nvSpPr>
          <p:spPr>
            <a:xfrm>
              <a:off x="-1157288" y="1252450"/>
              <a:ext cx="762048" cy="843050"/>
            </a:xfrm>
            <a:custGeom>
              <a:avLst/>
              <a:gdLst>
                <a:gd name="connsiteX0" fmla="*/ 69057 w 762048"/>
                <a:gd name="connsiteY0" fmla="*/ 316794 h 843050"/>
                <a:gd name="connsiteX1" fmla="*/ 95250 w 762048"/>
                <a:gd name="connsiteY1" fmla="*/ 302506 h 843050"/>
                <a:gd name="connsiteX2" fmla="*/ 102394 w 762048"/>
                <a:gd name="connsiteY2" fmla="*/ 300125 h 843050"/>
                <a:gd name="connsiteX3" fmla="*/ 100013 w 762048"/>
                <a:gd name="connsiteY3" fmla="*/ 288219 h 843050"/>
                <a:gd name="connsiteX4" fmla="*/ 100013 w 762048"/>
                <a:gd name="connsiteY4" fmla="*/ 271550 h 843050"/>
                <a:gd name="connsiteX5" fmla="*/ 107157 w 762048"/>
                <a:gd name="connsiteY5" fmla="*/ 266788 h 843050"/>
                <a:gd name="connsiteX6" fmla="*/ 121444 w 762048"/>
                <a:gd name="connsiteY6" fmla="*/ 262025 h 843050"/>
                <a:gd name="connsiteX7" fmla="*/ 138113 w 762048"/>
                <a:gd name="connsiteY7" fmla="*/ 257263 h 843050"/>
                <a:gd name="connsiteX8" fmla="*/ 145257 w 762048"/>
                <a:gd name="connsiteY8" fmla="*/ 254881 h 843050"/>
                <a:gd name="connsiteX9" fmla="*/ 138113 w 762048"/>
                <a:gd name="connsiteY9" fmla="*/ 252500 h 843050"/>
                <a:gd name="connsiteX10" fmla="*/ 145257 w 762048"/>
                <a:gd name="connsiteY10" fmla="*/ 250119 h 843050"/>
                <a:gd name="connsiteX11" fmla="*/ 159544 w 762048"/>
                <a:gd name="connsiteY11" fmla="*/ 254881 h 843050"/>
                <a:gd name="connsiteX12" fmla="*/ 166688 w 762048"/>
                <a:gd name="connsiteY12" fmla="*/ 257263 h 843050"/>
                <a:gd name="connsiteX13" fmla="*/ 180975 w 762048"/>
                <a:gd name="connsiteY13" fmla="*/ 254881 h 843050"/>
                <a:gd name="connsiteX14" fmla="*/ 183357 w 762048"/>
                <a:gd name="connsiteY14" fmla="*/ 247738 h 843050"/>
                <a:gd name="connsiteX15" fmla="*/ 190500 w 762048"/>
                <a:gd name="connsiteY15" fmla="*/ 242975 h 843050"/>
                <a:gd name="connsiteX16" fmla="*/ 204788 w 762048"/>
                <a:gd name="connsiteY16" fmla="*/ 238213 h 843050"/>
                <a:gd name="connsiteX17" fmla="*/ 211932 w 762048"/>
                <a:gd name="connsiteY17" fmla="*/ 233450 h 843050"/>
                <a:gd name="connsiteX18" fmla="*/ 226219 w 762048"/>
                <a:gd name="connsiteY18" fmla="*/ 228688 h 843050"/>
                <a:gd name="connsiteX19" fmla="*/ 233363 w 762048"/>
                <a:gd name="connsiteY19" fmla="*/ 226306 h 843050"/>
                <a:gd name="connsiteX20" fmla="*/ 254794 w 762048"/>
                <a:gd name="connsiteY20" fmla="*/ 223925 h 843050"/>
                <a:gd name="connsiteX21" fmla="*/ 261938 w 762048"/>
                <a:gd name="connsiteY21" fmla="*/ 221544 h 843050"/>
                <a:gd name="connsiteX22" fmla="*/ 273844 w 762048"/>
                <a:gd name="connsiteY22" fmla="*/ 209638 h 843050"/>
                <a:gd name="connsiteX23" fmla="*/ 288132 w 762048"/>
                <a:gd name="connsiteY23" fmla="*/ 204875 h 843050"/>
                <a:gd name="connsiteX24" fmla="*/ 295275 w 762048"/>
                <a:gd name="connsiteY24" fmla="*/ 202494 h 843050"/>
                <a:gd name="connsiteX25" fmla="*/ 323850 w 762048"/>
                <a:gd name="connsiteY25" fmla="*/ 207256 h 843050"/>
                <a:gd name="connsiteX26" fmla="*/ 330994 w 762048"/>
                <a:gd name="connsiteY26" fmla="*/ 212019 h 843050"/>
                <a:gd name="connsiteX27" fmla="*/ 371475 w 762048"/>
                <a:gd name="connsiteY27" fmla="*/ 212019 h 843050"/>
                <a:gd name="connsiteX28" fmla="*/ 378619 w 762048"/>
                <a:gd name="connsiteY28" fmla="*/ 216781 h 843050"/>
                <a:gd name="connsiteX29" fmla="*/ 388144 w 762048"/>
                <a:gd name="connsiteY29" fmla="*/ 228688 h 843050"/>
                <a:gd name="connsiteX30" fmla="*/ 402432 w 762048"/>
                <a:gd name="connsiteY30" fmla="*/ 233450 h 843050"/>
                <a:gd name="connsiteX31" fmla="*/ 433388 w 762048"/>
                <a:gd name="connsiteY31" fmla="*/ 231069 h 843050"/>
                <a:gd name="connsiteX32" fmla="*/ 438150 w 762048"/>
                <a:gd name="connsiteY32" fmla="*/ 238213 h 843050"/>
                <a:gd name="connsiteX33" fmla="*/ 459582 w 762048"/>
                <a:gd name="connsiteY33" fmla="*/ 250119 h 843050"/>
                <a:gd name="connsiteX34" fmla="*/ 490538 w 762048"/>
                <a:gd name="connsiteY34" fmla="*/ 252500 h 843050"/>
                <a:gd name="connsiteX35" fmla="*/ 495300 w 762048"/>
                <a:gd name="connsiteY35" fmla="*/ 259644 h 843050"/>
                <a:gd name="connsiteX36" fmla="*/ 497682 w 762048"/>
                <a:gd name="connsiteY36" fmla="*/ 266788 h 843050"/>
                <a:gd name="connsiteX37" fmla="*/ 504825 w 762048"/>
                <a:gd name="connsiteY37" fmla="*/ 271550 h 843050"/>
                <a:gd name="connsiteX38" fmla="*/ 514350 w 762048"/>
                <a:gd name="connsiteY38" fmla="*/ 281075 h 843050"/>
                <a:gd name="connsiteX39" fmla="*/ 528638 w 762048"/>
                <a:gd name="connsiteY39" fmla="*/ 290600 h 843050"/>
                <a:gd name="connsiteX40" fmla="*/ 538163 w 762048"/>
                <a:gd name="connsiteY40" fmla="*/ 304888 h 843050"/>
                <a:gd name="connsiteX41" fmla="*/ 552450 w 762048"/>
                <a:gd name="connsiteY41" fmla="*/ 309650 h 843050"/>
                <a:gd name="connsiteX42" fmla="*/ 559594 w 762048"/>
                <a:gd name="connsiteY42" fmla="*/ 312031 h 843050"/>
                <a:gd name="connsiteX43" fmla="*/ 600075 w 762048"/>
                <a:gd name="connsiteY43" fmla="*/ 319175 h 843050"/>
                <a:gd name="connsiteX44" fmla="*/ 607219 w 762048"/>
                <a:gd name="connsiteY44" fmla="*/ 321556 h 843050"/>
                <a:gd name="connsiteX45" fmla="*/ 611982 w 762048"/>
                <a:gd name="connsiteY45" fmla="*/ 328700 h 843050"/>
                <a:gd name="connsiteX46" fmla="*/ 619125 w 762048"/>
                <a:gd name="connsiteY46" fmla="*/ 331081 h 843050"/>
                <a:gd name="connsiteX47" fmla="*/ 623888 w 762048"/>
                <a:gd name="connsiteY47" fmla="*/ 345369 h 843050"/>
                <a:gd name="connsiteX48" fmla="*/ 631032 w 762048"/>
                <a:gd name="connsiteY48" fmla="*/ 350131 h 843050"/>
                <a:gd name="connsiteX49" fmla="*/ 640557 w 762048"/>
                <a:gd name="connsiteY49" fmla="*/ 352513 h 843050"/>
                <a:gd name="connsiteX50" fmla="*/ 647700 w 762048"/>
                <a:gd name="connsiteY50" fmla="*/ 354894 h 843050"/>
                <a:gd name="connsiteX51" fmla="*/ 652463 w 762048"/>
                <a:gd name="connsiteY51" fmla="*/ 362038 h 843050"/>
                <a:gd name="connsiteX52" fmla="*/ 666750 w 762048"/>
                <a:gd name="connsiteY52" fmla="*/ 371563 h 843050"/>
                <a:gd name="connsiteX53" fmla="*/ 692944 w 762048"/>
                <a:gd name="connsiteY53" fmla="*/ 376325 h 843050"/>
                <a:gd name="connsiteX54" fmla="*/ 707232 w 762048"/>
                <a:gd name="connsiteY54" fmla="*/ 385850 h 843050"/>
                <a:gd name="connsiteX55" fmla="*/ 719138 w 762048"/>
                <a:gd name="connsiteY55" fmla="*/ 395375 h 843050"/>
                <a:gd name="connsiteX56" fmla="*/ 733425 w 762048"/>
                <a:gd name="connsiteY56" fmla="*/ 404900 h 843050"/>
                <a:gd name="connsiteX57" fmla="*/ 745332 w 762048"/>
                <a:gd name="connsiteY57" fmla="*/ 416806 h 843050"/>
                <a:gd name="connsiteX58" fmla="*/ 752475 w 762048"/>
                <a:gd name="connsiteY58" fmla="*/ 431094 h 843050"/>
                <a:gd name="connsiteX59" fmla="*/ 759619 w 762048"/>
                <a:gd name="connsiteY59" fmla="*/ 445381 h 843050"/>
                <a:gd name="connsiteX60" fmla="*/ 762000 w 762048"/>
                <a:gd name="connsiteY60" fmla="*/ 452525 h 843050"/>
                <a:gd name="connsiteX61" fmla="*/ 757238 w 762048"/>
                <a:gd name="connsiteY61" fmla="*/ 535869 h 843050"/>
                <a:gd name="connsiteX62" fmla="*/ 752475 w 762048"/>
                <a:gd name="connsiteY62" fmla="*/ 554919 h 843050"/>
                <a:gd name="connsiteX63" fmla="*/ 747713 w 762048"/>
                <a:gd name="connsiteY63" fmla="*/ 562063 h 843050"/>
                <a:gd name="connsiteX64" fmla="*/ 738188 w 762048"/>
                <a:gd name="connsiteY64" fmla="*/ 583494 h 843050"/>
                <a:gd name="connsiteX65" fmla="*/ 731044 w 762048"/>
                <a:gd name="connsiteY65" fmla="*/ 585875 h 843050"/>
                <a:gd name="connsiteX66" fmla="*/ 721519 w 762048"/>
                <a:gd name="connsiteY66" fmla="*/ 607306 h 843050"/>
                <a:gd name="connsiteX67" fmla="*/ 714375 w 762048"/>
                <a:gd name="connsiteY67" fmla="*/ 612069 h 843050"/>
                <a:gd name="connsiteX68" fmla="*/ 702469 w 762048"/>
                <a:gd name="connsiteY68" fmla="*/ 633500 h 843050"/>
                <a:gd name="connsiteX69" fmla="*/ 695325 w 762048"/>
                <a:gd name="connsiteY69" fmla="*/ 638263 h 843050"/>
                <a:gd name="connsiteX70" fmla="*/ 678657 w 762048"/>
                <a:gd name="connsiteY70" fmla="*/ 657313 h 843050"/>
                <a:gd name="connsiteX71" fmla="*/ 669132 w 762048"/>
                <a:gd name="connsiteY71" fmla="*/ 671600 h 843050"/>
                <a:gd name="connsiteX72" fmla="*/ 664369 w 762048"/>
                <a:gd name="connsiteY72" fmla="*/ 678744 h 843050"/>
                <a:gd name="connsiteX73" fmla="*/ 654844 w 762048"/>
                <a:gd name="connsiteY73" fmla="*/ 690650 h 843050"/>
                <a:gd name="connsiteX74" fmla="*/ 652463 w 762048"/>
                <a:gd name="connsiteY74" fmla="*/ 697794 h 843050"/>
                <a:gd name="connsiteX75" fmla="*/ 631032 w 762048"/>
                <a:gd name="connsiteY75" fmla="*/ 709700 h 843050"/>
                <a:gd name="connsiteX76" fmla="*/ 623888 w 762048"/>
                <a:gd name="connsiteY76" fmla="*/ 714463 h 843050"/>
                <a:gd name="connsiteX77" fmla="*/ 609600 w 762048"/>
                <a:gd name="connsiteY77" fmla="*/ 719225 h 843050"/>
                <a:gd name="connsiteX78" fmla="*/ 602457 w 762048"/>
                <a:gd name="connsiteY78" fmla="*/ 721606 h 843050"/>
                <a:gd name="connsiteX79" fmla="*/ 595313 w 762048"/>
                <a:gd name="connsiteY79" fmla="*/ 723988 h 843050"/>
                <a:gd name="connsiteX80" fmla="*/ 588169 w 762048"/>
                <a:gd name="connsiteY80" fmla="*/ 726369 h 843050"/>
                <a:gd name="connsiteX81" fmla="*/ 581025 w 762048"/>
                <a:gd name="connsiteY81" fmla="*/ 731131 h 843050"/>
                <a:gd name="connsiteX82" fmla="*/ 569119 w 762048"/>
                <a:gd name="connsiteY82" fmla="*/ 745419 h 843050"/>
                <a:gd name="connsiteX83" fmla="*/ 557213 w 762048"/>
                <a:gd name="connsiteY83" fmla="*/ 757325 h 843050"/>
                <a:gd name="connsiteX84" fmla="*/ 542925 w 762048"/>
                <a:gd name="connsiteY84" fmla="*/ 762088 h 843050"/>
                <a:gd name="connsiteX85" fmla="*/ 528638 w 762048"/>
                <a:gd name="connsiteY85" fmla="*/ 766850 h 843050"/>
                <a:gd name="connsiteX86" fmla="*/ 521494 w 762048"/>
                <a:gd name="connsiteY86" fmla="*/ 769231 h 843050"/>
                <a:gd name="connsiteX87" fmla="*/ 500063 w 762048"/>
                <a:gd name="connsiteY87" fmla="*/ 778756 h 843050"/>
                <a:gd name="connsiteX88" fmla="*/ 485775 w 762048"/>
                <a:gd name="connsiteY88" fmla="*/ 783519 h 843050"/>
                <a:gd name="connsiteX89" fmla="*/ 471488 w 762048"/>
                <a:gd name="connsiteY89" fmla="*/ 785900 h 843050"/>
                <a:gd name="connsiteX90" fmla="*/ 461963 w 762048"/>
                <a:gd name="connsiteY90" fmla="*/ 788281 h 843050"/>
                <a:gd name="connsiteX91" fmla="*/ 454819 w 762048"/>
                <a:gd name="connsiteY91" fmla="*/ 790663 h 843050"/>
                <a:gd name="connsiteX92" fmla="*/ 423863 w 762048"/>
                <a:gd name="connsiteY92" fmla="*/ 793044 h 843050"/>
                <a:gd name="connsiteX93" fmla="*/ 395288 w 762048"/>
                <a:gd name="connsiteY93" fmla="*/ 800188 h 843050"/>
                <a:gd name="connsiteX94" fmla="*/ 369094 w 762048"/>
                <a:gd name="connsiteY94" fmla="*/ 807331 h 843050"/>
                <a:gd name="connsiteX95" fmla="*/ 297657 w 762048"/>
                <a:gd name="connsiteY95" fmla="*/ 809713 h 843050"/>
                <a:gd name="connsiteX96" fmla="*/ 278607 w 762048"/>
                <a:gd name="connsiteY96" fmla="*/ 812094 h 843050"/>
                <a:gd name="connsiteX97" fmla="*/ 261938 w 762048"/>
                <a:gd name="connsiteY97" fmla="*/ 816856 h 843050"/>
                <a:gd name="connsiteX98" fmla="*/ 247650 w 762048"/>
                <a:gd name="connsiteY98" fmla="*/ 826381 h 843050"/>
                <a:gd name="connsiteX99" fmla="*/ 240507 w 762048"/>
                <a:gd name="connsiteY99" fmla="*/ 828763 h 843050"/>
                <a:gd name="connsiteX100" fmla="*/ 226219 w 762048"/>
                <a:gd name="connsiteY100" fmla="*/ 835906 h 843050"/>
                <a:gd name="connsiteX101" fmla="*/ 192882 w 762048"/>
                <a:gd name="connsiteY101" fmla="*/ 840669 h 843050"/>
                <a:gd name="connsiteX102" fmla="*/ 176213 w 762048"/>
                <a:gd name="connsiteY102" fmla="*/ 843050 h 843050"/>
                <a:gd name="connsiteX103" fmla="*/ 140494 w 762048"/>
                <a:gd name="connsiteY103" fmla="*/ 840669 h 843050"/>
                <a:gd name="connsiteX104" fmla="*/ 126207 w 762048"/>
                <a:gd name="connsiteY104" fmla="*/ 831144 h 843050"/>
                <a:gd name="connsiteX105" fmla="*/ 119063 w 762048"/>
                <a:gd name="connsiteY105" fmla="*/ 826381 h 843050"/>
                <a:gd name="connsiteX106" fmla="*/ 114300 w 762048"/>
                <a:gd name="connsiteY106" fmla="*/ 819238 h 843050"/>
                <a:gd name="connsiteX107" fmla="*/ 107157 w 762048"/>
                <a:gd name="connsiteY107" fmla="*/ 816856 h 843050"/>
                <a:gd name="connsiteX108" fmla="*/ 100013 w 762048"/>
                <a:gd name="connsiteY108" fmla="*/ 812094 h 843050"/>
                <a:gd name="connsiteX109" fmla="*/ 92869 w 762048"/>
                <a:gd name="connsiteY109" fmla="*/ 797806 h 843050"/>
                <a:gd name="connsiteX110" fmla="*/ 90488 w 762048"/>
                <a:gd name="connsiteY110" fmla="*/ 790663 h 843050"/>
                <a:gd name="connsiteX111" fmla="*/ 80963 w 762048"/>
                <a:gd name="connsiteY111" fmla="*/ 766850 h 843050"/>
                <a:gd name="connsiteX112" fmla="*/ 73819 w 762048"/>
                <a:gd name="connsiteY112" fmla="*/ 762088 h 843050"/>
                <a:gd name="connsiteX113" fmla="*/ 71438 w 762048"/>
                <a:gd name="connsiteY113" fmla="*/ 754944 h 843050"/>
                <a:gd name="connsiteX114" fmla="*/ 71438 w 762048"/>
                <a:gd name="connsiteY114" fmla="*/ 676363 h 843050"/>
                <a:gd name="connsiteX115" fmla="*/ 73819 w 762048"/>
                <a:gd name="connsiteY115" fmla="*/ 666838 h 843050"/>
                <a:gd name="connsiteX116" fmla="*/ 76200 w 762048"/>
                <a:gd name="connsiteY116" fmla="*/ 654931 h 843050"/>
                <a:gd name="connsiteX117" fmla="*/ 80963 w 762048"/>
                <a:gd name="connsiteY117" fmla="*/ 623975 h 843050"/>
                <a:gd name="connsiteX118" fmla="*/ 85725 w 762048"/>
                <a:gd name="connsiteY118" fmla="*/ 609688 h 843050"/>
                <a:gd name="connsiteX119" fmla="*/ 88107 w 762048"/>
                <a:gd name="connsiteY119" fmla="*/ 593019 h 843050"/>
                <a:gd name="connsiteX120" fmla="*/ 90488 w 762048"/>
                <a:gd name="connsiteY120" fmla="*/ 585875 h 843050"/>
                <a:gd name="connsiteX121" fmla="*/ 95250 w 762048"/>
                <a:gd name="connsiteY121" fmla="*/ 569206 h 843050"/>
                <a:gd name="connsiteX122" fmla="*/ 90488 w 762048"/>
                <a:gd name="connsiteY122" fmla="*/ 535869 h 843050"/>
                <a:gd name="connsiteX123" fmla="*/ 83344 w 762048"/>
                <a:gd name="connsiteY123" fmla="*/ 521581 h 843050"/>
                <a:gd name="connsiteX124" fmla="*/ 76200 w 762048"/>
                <a:gd name="connsiteY124" fmla="*/ 516819 h 843050"/>
                <a:gd name="connsiteX125" fmla="*/ 66675 w 762048"/>
                <a:gd name="connsiteY125" fmla="*/ 507294 h 843050"/>
                <a:gd name="connsiteX126" fmla="*/ 64294 w 762048"/>
                <a:gd name="connsiteY126" fmla="*/ 500150 h 843050"/>
                <a:gd name="connsiteX127" fmla="*/ 57150 w 762048"/>
                <a:gd name="connsiteY127" fmla="*/ 495388 h 843050"/>
                <a:gd name="connsiteX128" fmla="*/ 45244 w 762048"/>
                <a:gd name="connsiteY128" fmla="*/ 459669 h 843050"/>
                <a:gd name="connsiteX129" fmla="*/ 42863 w 762048"/>
                <a:gd name="connsiteY129" fmla="*/ 452525 h 843050"/>
                <a:gd name="connsiteX130" fmla="*/ 40482 w 762048"/>
                <a:gd name="connsiteY130" fmla="*/ 445381 h 843050"/>
                <a:gd name="connsiteX131" fmla="*/ 38100 w 762048"/>
                <a:gd name="connsiteY131" fmla="*/ 433475 h 843050"/>
                <a:gd name="connsiteX132" fmla="*/ 35719 w 762048"/>
                <a:gd name="connsiteY132" fmla="*/ 419188 h 843050"/>
                <a:gd name="connsiteX133" fmla="*/ 33338 w 762048"/>
                <a:gd name="connsiteY133" fmla="*/ 412044 h 843050"/>
                <a:gd name="connsiteX134" fmla="*/ 28575 w 762048"/>
                <a:gd name="connsiteY134" fmla="*/ 331081 h 843050"/>
                <a:gd name="connsiteX135" fmla="*/ 26194 w 762048"/>
                <a:gd name="connsiteY135" fmla="*/ 321556 h 843050"/>
                <a:gd name="connsiteX136" fmla="*/ 21432 w 762048"/>
                <a:gd name="connsiteY136" fmla="*/ 250119 h 843050"/>
                <a:gd name="connsiteX137" fmla="*/ 19050 w 762048"/>
                <a:gd name="connsiteY137" fmla="*/ 233450 h 843050"/>
                <a:gd name="connsiteX138" fmla="*/ 14288 w 762048"/>
                <a:gd name="connsiteY138" fmla="*/ 219163 h 843050"/>
                <a:gd name="connsiteX139" fmla="*/ 11907 w 762048"/>
                <a:gd name="connsiteY139" fmla="*/ 207256 h 843050"/>
                <a:gd name="connsiteX140" fmla="*/ 7144 w 762048"/>
                <a:gd name="connsiteY140" fmla="*/ 190588 h 843050"/>
                <a:gd name="connsiteX141" fmla="*/ 2382 w 762048"/>
                <a:gd name="connsiteY141" fmla="*/ 140581 h 843050"/>
                <a:gd name="connsiteX142" fmla="*/ 0 w 762048"/>
                <a:gd name="connsiteY142" fmla="*/ 119150 h 843050"/>
                <a:gd name="connsiteX143" fmla="*/ 2382 w 762048"/>
                <a:gd name="connsiteY143" fmla="*/ 78669 h 843050"/>
                <a:gd name="connsiteX144" fmla="*/ 7144 w 762048"/>
                <a:gd name="connsiteY144" fmla="*/ 71525 h 843050"/>
                <a:gd name="connsiteX145" fmla="*/ 21432 w 762048"/>
                <a:gd name="connsiteY145" fmla="*/ 62000 h 843050"/>
                <a:gd name="connsiteX146" fmla="*/ 59532 w 762048"/>
                <a:gd name="connsiteY146" fmla="*/ 57238 h 843050"/>
                <a:gd name="connsiteX147" fmla="*/ 73819 w 762048"/>
                <a:gd name="connsiteY147" fmla="*/ 62000 h 843050"/>
                <a:gd name="connsiteX148" fmla="*/ 102394 w 762048"/>
                <a:gd name="connsiteY148" fmla="*/ 76288 h 843050"/>
                <a:gd name="connsiteX149" fmla="*/ 109538 w 762048"/>
                <a:gd name="connsiteY149" fmla="*/ 78669 h 843050"/>
                <a:gd name="connsiteX150" fmla="*/ 123825 w 762048"/>
                <a:gd name="connsiteY150" fmla="*/ 76288 h 843050"/>
                <a:gd name="connsiteX151" fmla="*/ 126207 w 762048"/>
                <a:gd name="connsiteY151" fmla="*/ 69144 h 843050"/>
                <a:gd name="connsiteX152" fmla="*/ 123825 w 762048"/>
                <a:gd name="connsiteY152" fmla="*/ 59619 h 843050"/>
                <a:gd name="connsiteX153" fmla="*/ 116682 w 762048"/>
                <a:gd name="connsiteY153" fmla="*/ 45331 h 843050"/>
                <a:gd name="connsiteX154" fmla="*/ 109538 w 762048"/>
                <a:gd name="connsiteY154" fmla="*/ 40569 h 843050"/>
                <a:gd name="connsiteX155" fmla="*/ 119063 w 762048"/>
                <a:gd name="connsiteY155" fmla="*/ 31044 h 843050"/>
                <a:gd name="connsiteX156" fmla="*/ 128588 w 762048"/>
                <a:gd name="connsiteY156" fmla="*/ 16756 h 843050"/>
                <a:gd name="connsiteX157" fmla="*/ 133350 w 762048"/>
                <a:gd name="connsiteY157" fmla="*/ 9613 h 843050"/>
                <a:gd name="connsiteX158" fmla="*/ 135732 w 762048"/>
                <a:gd name="connsiteY158" fmla="*/ 88 h 843050"/>
                <a:gd name="connsiteX159" fmla="*/ 142875 w 762048"/>
                <a:gd name="connsiteY159" fmla="*/ 7231 h 843050"/>
                <a:gd name="connsiteX160" fmla="*/ 147638 w 762048"/>
                <a:gd name="connsiteY160" fmla="*/ 21519 h 843050"/>
                <a:gd name="connsiteX161" fmla="*/ 140494 w 762048"/>
                <a:gd name="connsiteY161" fmla="*/ 23900 h 843050"/>
                <a:gd name="connsiteX162" fmla="*/ 126207 w 762048"/>
                <a:gd name="connsiteY162" fmla="*/ 31044 h 843050"/>
                <a:gd name="connsiteX163" fmla="*/ 126207 w 762048"/>
                <a:gd name="connsiteY163" fmla="*/ 64381 h 843050"/>
                <a:gd name="connsiteX164" fmla="*/ 140494 w 762048"/>
                <a:gd name="connsiteY164" fmla="*/ 71525 h 843050"/>
                <a:gd name="connsiteX165" fmla="*/ 145257 w 762048"/>
                <a:gd name="connsiteY165" fmla="*/ 78669 h 843050"/>
                <a:gd name="connsiteX166" fmla="*/ 145257 w 762048"/>
                <a:gd name="connsiteY166" fmla="*/ 112006 h 843050"/>
                <a:gd name="connsiteX167" fmla="*/ 138113 w 762048"/>
                <a:gd name="connsiteY167" fmla="*/ 114388 h 843050"/>
                <a:gd name="connsiteX168" fmla="*/ 130969 w 762048"/>
                <a:gd name="connsiteY168" fmla="*/ 112006 h 843050"/>
                <a:gd name="connsiteX169" fmla="*/ 119063 w 762048"/>
                <a:gd name="connsiteY169" fmla="*/ 100100 h 843050"/>
                <a:gd name="connsiteX170" fmla="*/ 104775 w 762048"/>
                <a:gd name="connsiteY170" fmla="*/ 95338 h 843050"/>
                <a:gd name="connsiteX171" fmla="*/ 83344 w 762048"/>
                <a:gd name="connsiteY171" fmla="*/ 85813 h 843050"/>
                <a:gd name="connsiteX172" fmla="*/ 69057 w 762048"/>
                <a:gd name="connsiteY172" fmla="*/ 81050 h 843050"/>
                <a:gd name="connsiteX173" fmla="*/ 57150 w 762048"/>
                <a:gd name="connsiteY173" fmla="*/ 78669 h 843050"/>
                <a:gd name="connsiteX174" fmla="*/ 76200 w 762048"/>
                <a:gd name="connsiteY174" fmla="*/ 90575 h 843050"/>
                <a:gd name="connsiteX175" fmla="*/ 83344 w 762048"/>
                <a:gd name="connsiteY175" fmla="*/ 92956 h 843050"/>
                <a:gd name="connsiteX176" fmla="*/ 90488 w 762048"/>
                <a:gd name="connsiteY176" fmla="*/ 95338 h 843050"/>
                <a:gd name="connsiteX177" fmla="*/ 97632 w 762048"/>
                <a:gd name="connsiteY177" fmla="*/ 102481 h 843050"/>
                <a:gd name="connsiteX178" fmla="*/ 111919 w 762048"/>
                <a:gd name="connsiteY178" fmla="*/ 107244 h 843050"/>
                <a:gd name="connsiteX179" fmla="*/ 109538 w 762048"/>
                <a:gd name="connsiteY179" fmla="*/ 100100 h 843050"/>
                <a:gd name="connsiteX180" fmla="*/ 88107 w 762048"/>
                <a:gd name="connsiteY180" fmla="*/ 90575 h 843050"/>
                <a:gd name="connsiteX181" fmla="*/ 80963 w 762048"/>
                <a:gd name="connsiteY181" fmla="*/ 88194 h 843050"/>
                <a:gd name="connsiteX182" fmla="*/ 73819 w 762048"/>
                <a:gd name="connsiteY182" fmla="*/ 85813 h 843050"/>
                <a:gd name="connsiteX183" fmla="*/ 61913 w 762048"/>
                <a:gd name="connsiteY183" fmla="*/ 83431 h 843050"/>
                <a:gd name="connsiteX184" fmla="*/ 38100 w 762048"/>
                <a:gd name="connsiteY184" fmla="*/ 85813 h 843050"/>
                <a:gd name="connsiteX185" fmla="*/ 30957 w 762048"/>
                <a:gd name="connsiteY185" fmla="*/ 88194 h 843050"/>
                <a:gd name="connsiteX186" fmla="*/ 26194 w 762048"/>
                <a:gd name="connsiteY186" fmla="*/ 102481 h 843050"/>
                <a:gd name="connsiteX187" fmla="*/ 28575 w 762048"/>
                <a:gd name="connsiteY187" fmla="*/ 116769 h 843050"/>
                <a:gd name="connsiteX188" fmla="*/ 35719 w 762048"/>
                <a:gd name="connsiteY188" fmla="*/ 121531 h 843050"/>
                <a:gd name="connsiteX189" fmla="*/ 30957 w 762048"/>
                <a:gd name="connsiteY189" fmla="*/ 152488 h 843050"/>
                <a:gd name="connsiteX190" fmla="*/ 35719 w 762048"/>
                <a:gd name="connsiteY190" fmla="*/ 159631 h 843050"/>
                <a:gd name="connsiteX191" fmla="*/ 42863 w 762048"/>
                <a:gd name="connsiteY191" fmla="*/ 164394 h 843050"/>
                <a:gd name="connsiteX192" fmla="*/ 52388 w 762048"/>
                <a:gd name="connsiteY192" fmla="*/ 178681 h 843050"/>
                <a:gd name="connsiteX193" fmla="*/ 50007 w 762048"/>
                <a:gd name="connsiteY193" fmla="*/ 188206 h 843050"/>
                <a:gd name="connsiteX194" fmla="*/ 54769 w 762048"/>
                <a:gd name="connsiteY194" fmla="*/ 221544 h 843050"/>
                <a:gd name="connsiteX195" fmla="*/ 57150 w 762048"/>
                <a:gd name="connsiteY195" fmla="*/ 238213 h 843050"/>
                <a:gd name="connsiteX196" fmla="*/ 59532 w 762048"/>
                <a:gd name="connsiteY196" fmla="*/ 290600 h 843050"/>
                <a:gd name="connsiteX197" fmla="*/ 57150 w 762048"/>
                <a:gd name="connsiteY197" fmla="*/ 307269 h 843050"/>
                <a:gd name="connsiteX198" fmla="*/ 59532 w 762048"/>
                <a:gd name="connsiteY198" fmla="*/ 297744 h 843050"/>
                <a:gd name="connsiteX199" fmla="*/ 57150 w 762048"/>
                <a:gd name="connsiteY199" fmla="*/ 264406 h 843050"/>
                <a:gd name="connsiteX200" fmla="*/ 50007 w 762048"/>
                <a:gd name="connsiteY200" fmla="*/ 259644 h 843050"/>
                <a:gd name="connsiteX201" fmla="*/ 47625 w 762048"/>
                <a:gd name="connsiteY201" fmla="*/ 276313 h 843050"/>
                <a:gd name="connsiteX202" fmla="*/ 57150 w 762048"/>
                <a:gd name="connsiteY202" fmla="*/ 338225 h 843050"/>
                <a:gd name="connsiteX203" fmla="*/ 64294 w 762048"/>
                <a:gd name="connsiteY203" fmla="*/ 340606 h 843050"/>
                <a:gd name="connsiteX204" fmla="*/ 73819 w 762048"/>
                <a:gd name="connsiteY204" fmla="*/ 338225 h 843050"/>
                <a:gd name="connsiteX205" fmla="*/ 78582 w 762048"/>
                <a:gd name="connsiteY205" fmla="*/ 323938 h 843050"/>
                <a:gd name="connsiteX206" fmla="*/ 102394 w 762048"/>
                <a:gd name="connsiteY206" fmla="*/ 316794 h 843050"/>
                <a:gd name="connsiteX207" fmla="*/ 100013 w 762048"/>
                <a:gd name="connsiteY207" fmla="*/ 304888 h 843050"/>
                <a:gd name="connsiteX208" fmla="*/ 80963 w 762048"/>
                <a:gd name="connsiteY208" fmla="*/ 316794 h 843050"/>
                <a:gd name="connsiteX209" fmla="*/ 73819 w 762048"/>
                <a:gd name="connsiteY209" fmla="*/ 319175 h 843050"/>
                <a:gd name="connsiteX210" fmla="*/ 100013 w 762048"/>
                <a:gd name="connsiteY210" fmla="*/ 312031 h 843050"/>
                <a:gd name="connsiteX211" fmla="*/ 107157 w 762048"/>
                <a:gd name="connsiteY211" fmla="*/ 307269 h 843050"/>
                <a:gd name="connsiteX212" fmla="*/ 69057 w 762048"/>
                <a:gd name="connsiteY212" fmla="*/ 316794 h 843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Lst>
              <a:rect l="l" t="t" r="r" b="b"/>
              <a:pathLst>
                <a:path w="762048" h="843050">
                  <a:moveTo>
                    <a:pt x="69057" y="316794"/>
                  </a:moveTo>
                  <a:cubicBezTo>
                    <a:pt x="84882" y="304134"/>
                    <a:pt x="76143" y="308875"/>
                    <a:pt x="95250" y="302506"/>
                  </a:cubicBezTo>
                  <a:lnTo>
                    <a:pt x="102394" y="300125"/>
                  </a:lnTo>
                  <a:cubicBezTo>
                    <a:pt x="101600" y="296156"/>
                    <a:pt x="100995" y="292145"/>
                    <a:pt x="100013" y="288219"/>
                  </a:cubicBezTo>
                  <a:cubicBezTo>
                    <a:pt x="98261" y="281209"/>
                    <a:pt x="94854" y="279288"/>
                    <a:pt x="100013" y="271550"/>
                  </a:cubicBezTo>
                  <a:cubicBezTo>
                    <a:pt x="101601" y="269169"/>
                    <a:pt x="104542" y="267950"/>
                    <a:pt x="107157" y="266788"/>
                  </a:cubicBezTo>
                  <a:cubicBezTo>
                    <a:pt x="111744" y="264749"/>
                    <a:pt x="116682" y="263613"/>
                    <a:pt x="121444" y="262025"/>
                  </a:cubicBezTo>
                  <a:cubicBezTo>
                    <a:pt x="138571" y="256316"/>
                    <a:pt x="117185" y="263243"/>
                    <a:pt x="138113" y="257263"/>
                  </a:cubicBezTo>
                  <a:cubicBezTo>
                    <a:pt x="140527" y="256573"/>
                    <a:pt x="142876" y="255675"/>
                    <a:pt x="145257" y="254881"/>
                  </a:cubicBezTo>
                  <a:cubicBezTo>
                    <a:pt x="142876" y="254087"/>
                    <a:pt x="138113" y="255010"/>
                    <a:pt x="138113" y="252500"/>
                  </a:cubicBezTo>
                  <a:cubicBezTo>
                    <a:pt x="138113" y="249990"/>
                    <a:pt x="142762" y="249842"/>
                    <a:pt x="145257" y="250119"/>
                  </a:cubicBezTo>
                  <a:cubicBezTo>
                    <a:pt x="150246" y="250673"/>
                    <a:pt x="154782" y="253294"/>
                    <a:pt x="159544" y="254881"/>
                  </a:cubicBezTo>
                  <a:lnTo>
                    <a:pt x="166688" y="257263"/>
                  </a:lnTo>
                  <a:cubicBezTo>
                    <a:pt x="171450" y="256469"/>
                    <a:pt x="176783" y="257276"/>
                    <a:pt x="180975" y="254881"/>
                  </a:cubicBezTo>
                  <a:cubicBezTo>
                    <a:pt x="183154" y="253636"/>
                    <a:pt x="181789" y="249698"/>
                    <a:pt x="183357" y="247738"/>
                  </a:cubicBezTo>
                  <a:cubicBezTo>
                    <a:pt x="185145" y="245503"/>
                    <a:pt x="187885" y="244137"/>
                    <a:pt x="190500" y="242975"/>
                  </a:cubicBezTo>
                  <a:cubicBezTo>
                    <a:pt x="195088" y="240936"/>
                    <a:pt x="204788" y="238213"/>
                    <a:pt x="204788" y="238213"/>
                  </a:cubicBezTo>
                  <a:cubicBezTo>
                    <a:pt x="207169" y="236625"/>
                    <a:pt x="209317" y="234612"/>
                    <a:pt x="211932" y="233450"/>
                  </a:cubicBezTo>
                  <a:cubicBezTo>
                    <a:pt x="216519" y="231411"/>
                    <a:pt x="221457" y="230275"/>
                    <a:pt x="226219" y="228688"/>
                  </a:cubicBezTo>
                  <a:cubicBezTo>
                    <a:pt x="228600" y="227894"/>
                    <a:pt x="230868" y="226583"/>
                    <a:pt x="233363" y="226306"/>
                  </a:cubicBezTo>
                  <a:lnTo>
                    <a:pt x="254794" y="223925"/>
                  </a:lnTo>
                  <a:cubicBezTo>
                    <a:pt x="257175" y="223131"/>
                    <a:pt x="259978" y="223112"/>
                    <a:pt x="261938" y="221544"/>
                  </a:cubicBezTo>
                  <a:cubicBezTo>
                    <a:pt x="274839" y="211223"/>
                    <a:pt x="257767" y="216783"/>
                    <a:pt x="273844" y="209638"/>
                  </a:cubicBezTo>
                  <a:cubicBezTo>
                    <a:pt x="278432" y="207599"/>
                    <a:pt x="283369" y="206463"/>
                    <a:pt x="288132" y="204875"/>
                  </a:cubicBezTo>
                  <a:lnTo>
                    <a:pt x="295275" y="202494"/>
                  </a:lnTo>
                  <a:cubicBezTo>
                    <a:pt x="302063" y="203248"/>
                    <a:pt x="315872" y="203267"/>
                    <a:pt x="323850" y="207256"/>
                  </a:cubicBezTo>
                  <a:cubicBezTo>
                    <a:pt x="326410" y="208536"/>
                    <a:pt x="328613" y="210431"/>
                    <a:pt x="330994" y="212019"/>
                  </a:cubicBezTo>
                  <a:cubicBezTo>
                    <a:pt x="348320" y="209544"/>
                    <a:pt x="352367" y="207610"/>
                    <a:pt x="371475" y="212019"/>
                  </a:cubicBezTo>
                  <a:cubicBezTo>
                    <a:pt x="374264" y="212662"/>
                    <a:pt x="376238" y="215194"/>
                    <a:pt x="378619" y="216781"/>
                  </a:cubicBezTo>
                  <a:cubicBezTo>
                    <a:pt x="381201" y="224527"/>
                    <a:pt x="379714" y="224942"/>
                    <a:pt x="388144" y="228688"/>
                  </a:cubicBezTo>
                  <a:cubicBezTo>
                    <a:pt x="392732" y="230727"/>
                    <a:pt x="402432" y="233450"/>
                    <a:pt x="402432" y="233450"/>
                  </a:cubicBezTo>
                  <a:cubicBezTo>
                    <a:pt x="422044" y="226913"/>
                    <a:pt x="411750" y="227978"/>
                    <a:pt x="433388" y="231069"/>
                  </a:cubicBezTo>
                  <a:cubicBezTo>
                    <a:pt x="434975" y="233450"/>
                    <a:pt x="435996" y="236328"/>
                    <a:pt x="438150" y="238213"/>
                  </a:cubicBezTo>
                  <a:cubicBezTo>
                    <a:pt x="442013" y="241594"/>
                    <a:pt x="452495" y="249233"/>
                    <a:pt x="459582" y="250119"/>
                  </a:cubicBezTo>
                  <a:cubicBezTo>
                    <a:pt x="469851" y="251403"/>
                    <a:pt x="480219" y="251706"/>
                    <a:pt x="490538" y="252500"/>
                  </a:cubicBezTo>
                  <a:cubicBezTo>
                    <a:pt x="492125" y="254881"/>
                    <a:pt x="494020" y="257084"/>
                    <a:pt x="495300" y="259644"/>
                  </a:cubicBezTo>
                  <a:cubicBezTo>
                    <a:pt x="496423" y="261889"/>
                    <a:pt x="496114" y="264828"/>
                    <a:pt x="497682" y="266788"/>
                  </a:cubicBezTo>
                  <a:cubicBezTo>
                    <a:pt x="499470" y="269023"/>
                    <a:pt x="502444" y="269963"/>
                    <a:pt x="504825" y="271550"/>
                  </a:cubicBezTo>
                  <a:cubicBezTo>
                    <a:pt x="508867" y="283673"/>
                    <a:pt x="503959" y="275303"/>
                    <a:pt x="514350" y="281075"/>
                  </a:cubicBezTo>
                  <a:cubicBezTo>
                    <a:pt x="519354" y="283855"/>
                    <a:pt x="528638" y="290600"/>
                    <a:pt x="528638" y="290600"/>
                  </a:cubicBezTo>
                  <a:cubicBezTo>
                    <a:pt x="531813" y="295363"/>
                    <a:pt x="532733" y="303078"/>
                    <a:pt x="538163" y="304888"/>
                  </a:cubicBezTo>
                  <a:lnTo>
                    <a:pt x="552450" y="309650"/>
                  </a:lnTo>
                  <a:cubicBezTo>
                    <a:pt x="554831" y="310444"/>
                    <a:pt x="557109" y="311676"/>
                    <a:pt x="559594" y="312031"/>
                  </a:cubicBezTo>
                  <a:cubicBezTo>
                    <a:pt x="570043" y="313524"/>
                    <a:pt x="591285" y="316246"/>
                    <a:pt x="600075" y="319175"/>
                  </a:cubicBezTo>
                  <a:lnTo>
                    <a:pt x="607219" y="321556"/>
                  </a:lnTo>
                  <a:cubicBezTo>
                    <a:pt x="608807" y="323937"/>
                    <a:pt x="609747" y="326912"/>
                    <a:pt x="611982" y="328700"/>
                  </a:cubicBezTo>
                  <a:cubicBezTo>
                    <a:pt x="613942" y="330268"/>
                    <a:pt x="617666" y="329039"/>
                    <a:pt x="619125" y="331081"/>
                  </a:cubicBezTo>
                  <a:cubicBezTo>
                    <a:pt x="622043" y="335166"/>
                    <a:pt x="619711" y="342584"/>
                    <a:pt x="623888" y="345369"/>
                  </a:cubicBezTo>
                  <a:cubicBezTo>
                    <a:pt x="626269" y="346956"/>
                    <a:pt x="628402" y="349004"/>
                    <a:pt x="631032" y="350131"/>
                  </a:cubicBezTo>
                  <a:cubicBezTo>
                    <a:pt x="634040" y="351420"/>
                    <a:pt x="637410" y="351614"/>
                    <a:pt x="640557" y="352513"/>
                  </a:cubicBezTo>
                  <a:cubicBezTo>
                    <a:pt x="642970" y="353203"/>
                    <a:pt x="645319" y="354100"/>
                    <a:pt x="647700" y="354894"/>
                  </a:cubicBezTo>
                  <a:cubicBezTo>
                    <a:pt x="649288" y="357275"/>
                    <a:pt x="650309" y="360153"/>
                    <a:pt x="652463" y="362038"/>
                  </a:cubicBezTo>
                  <a:cubicBezTo>
                    <a:pt x="656770" y="365807"/>
                    <a:pt x="661104" y="370622"/>
                    <a:pt x="666750" y="371563"/>
                  </a:cubicBezTo>
                  <a:cubicBezTo>
                    <a:pt x="685030" y="374609"/>
                    <a:pt x="676303" y="372997"/>
                    <a:pt x="692944" y="376325"/>
                  </a:cubicBezTo>
                  <a:cubicBezTo>
                    <a:pt x="697707" y="379500"/>
                    <a:pt x="704057" y="381087"/>
                    <a:pt x="707232" y="385850"/>
                  </a:cubicBezTo>
                  <a:cubicBezTo>
                    <a:pt x="713386" y="395083"/>
                    <a:pt x="709279" y="392089"/>
                    <a:pt x="719138" y="395375"/>
                  </a:cubicBezTo>
                  <a:cubicBezTo>
                    <a:pt x="723900" y="398550"/>
                    <a:pt x="730250" y="400138"/>
                    <a:pt x="733425" y="404900"/>
                  </a:cubicBezTo>
                  <a:cubicBezTo>
                    <a:pt x="739776" y="414425"/>
                    <a:pt x="735807" y="410457"/>
                    <a:pt x="745332" y="416806"/>
                  </a:cubicBezTo>
                  <a:cubicBezTo>
                    <a:pt x="751315" y="434756"/>
                    <a:pt x="743246" y="412636"/>
                    <a:pt x="752475" y="431094"/>
                  </a:cubicBezTo>
                  <a:cubicBezTo>
                    <a:pt x="762331" y="450806"/>
                    <a:pt x="745976" y="424917"/>
                    <a:pt x="759619" y="445381"/>
                  </a:cubicBezTo>
                  <a:cubicBezTo>
                    <a:pt x="760413" y="447762"/>
                    <a:pt x="762000" y="450015"/>
                    <a:pt x="762000" y="452525"/>
                  </a:cubicBezTo>
                  <a:cubicBezTo>
                    <a:pt x="762000" y="475268"/>
                    <a:pt x="762871" y="509582"/>
                    <a:pt x="757238" y="535869"/>
                  </a:cubicBezTo>
                  <a:cubicBezTo>
                    <a:pt x="755867" y="542269"/>
                    <a:pt x="756105" y="549473"/>
                    <a:pt x="752475" y="554919"/>
                  </a:cubicBezTo>
                  <a:cubicBezTo>
                    <a:pt x="750888" y="557300"/>
                    <a:pt x="748875" y="559448"/>
                    <a:pt x="747713" y="562063"/>
                  </a:cubicBezTo>
                  <a:cubicBezTo>
                    <a:pt x="745507" y="567027"/>
                    <a:pt x="743761" y="579036"/>
                    <a:pt x="738188" y="583494"/>
                  </a:cubicBezTo>
                  <a:cubicBezTo>
                    <a:pt x="736228" y="585062"/>
                    <a:pt x="733425" y="585081"/>
                    <a:pt x="731044" y="585875"/>
                  </a:cubicBezTo>
                  <a:cubicBezTo>
                    <a:pt x="728685" y="592953"/>
                    <a:pt x="727181" y="601644"/>
                    <a:pt x="721519" y="607306"/>
                  </a:cubicBezTo>
                  <a:cubicBezTo>
                    <a:pt x="719495" y="609330"/>
                    <a:pt x="716756" y="610481"/>
                    <a:pt x="714375" y="612069"/>
                  </a:cubicBezTo>
                  <a:cubicBezTo>
                    <a:pt x="711894" y="619514"/>
                    <a:pt x="709488" y="628820"/>
                    <a:pt x="702469" y="633500"/>
                  </a:cubicBezTo>
                  <a:lnTo>
                    <a:pt x="695325" y="638263"/>
                  </a:lnTo>
                  <a:cubicBezTo>
                    <a:pt x="684213" y="654931"/>
                    <a:pt x="690562" y="649375"/>
                    <a:pt x="678657" y="657313"/>
                  </a:cubicBezTo>
                  <a:lnTo>
                    <a:pt x="669132" y="671600"/>
                  </a:lnTo>
                  <a:lnTo>
                    <a:pt x="664369" y="678744"/>
                  </a:lnTo>
                  <a:cubicBezTo>
                    <a:pt x="658384" y="696701"/>
                    <a:pt x="667154" y="675263"/>
                    <a:pt x="654844" y="690650"/>
                  </a:cubicBezTo>
                  <a:cubicBezTo>
                    <a:pt x="653276" y="692610"/>
                    <a:pt x="654238" y="696019"/>
                    <a:pt x="652463" y="697794"/>
                  </a:cubicBezTo>
                  <a:cubicBezTo>
                    <a:pt x="644275" y="705982"/>
                    <a:pt x="640015" y="706706"/>
                    <a:pt x="631032" y="709700"/>
                  </a:cubicBezTo>
                  <a:cubicBezTo>
                    <a:pt x="628651" y="711288"/>
                    <a:pt x="626503" y="713301"/>
                    <a:pt x="623888" y="714463"/>
                  </a:cubicBezTo>
                  <a:cubicBezTo>
                    <a:pt x="619300" y="716502"/>
                    <a:pt x="614363" y="717638"/>
                    <a:pt x="609600" y="719225"/>
                  </a:cubicBezTo>
                  <a:lnTo>
                    <a:pt x="602457" y="721606"/>
                  </a:lnTo>
                  <a:lnTo>
                    <a:pt x="595313" y="723988"/>
                  </a:lnTo>
                  <a:cubicBezTo>
                    <a:pt x="592932" y="724782"/>
                    <a:pt x="590258" y="724977"/>
                    <a:pt x="588169" y="726369"/>
                  </a:cubicBezTo>
                  <a:lnTo>
                    <a:pt x="581025" y="731131"/>
                  </a:lnTo>
                  <a:cubicBezTo>
                    <a:pt x="569202" y="748868"/>
                    <a:pt x="584398" y="727084"/>
                    <a:pt x="569119" y="745419"/>
                  </a:cubicBezTo>
                  <a:cubicBezTo>
                    <a:pt x="563048" y="752705"/>
                    <a:pt x="566460" y="753215"/>
                    <a:pt x="557213" y="757325"/>
                  </a:cubicBezTo>
                  <a:cubicBezTo>
                    <a:pt x="552625" y="759364"/>
                    <a:pt x="547688" y="760500"/>
                    <a:pt x="542925" y="762088"/>
                  </a:cubicBezTo>
                  <a:lnTo>
                    <a:pt x="528638" y="766850"/>
                  </a:lnTo>
                  <a:lnTo>
                    <a:pt x="521494" y="769231"/>
                  </a:lnTo>
                  <a:cubicBezTo>
                    <a:pt x="510172" y="776779"/>
                    <a:pt x="517067" y="773088"/>
                    <a:pt x="500063" y="778756"/>
                  </a:cubicBezTo>
                  <a:cubicBezTo>
                    <a:pt x="500056" y="778758"/>
                    <a:pt x="485783" y="783518"/>
                    <a:pt x="485775" y="783519"/>
                  </a:cubicBezTo>
                  <a:cubicBezTo>
                    <a:pt x="481013" y="784313"/>
                    <a:pt x="476222" y="784953"/>
                    <a:pt x="471488" y="785900"/>
                  </a:cubicBezTo>
                  <a:cubicBezTo>
                    <a:pt x="468279" y="786542"/>
                    <a:pt x="465110" y="787382"/>
                    <a:pt x="461963" y="788281"/>
                  </a:cubicBezTo>
                  <a:cubicBezTo>
                    <a:pt x="459549" y="788971"/>
                    <a:pt x="457310" y="790352"/>
                    <a:pt x="454819" y="790663"/>
                  </a:cubicBezTo>
                  <a:cubicBezTo>
                    <a:pt x="444550" y="791947"/>
                    <a:pt x="434182" y="792250"/>
                    <a:pt x="423863" y="793044"/>
                  </a:cubicBezTo>
                  <a:cubicBezTo>
                    <a:pt x="404620" y="796251"/>
                    <a:pt x="414159" y="793897"/>
                    <a:pt x="395288" y="800188"/>
                  </a:cubicBezTo>
                  <a:cubicBezTo>
                    <a:pt x="386952" y="802967"/>
                    <a:pt x="377998" y="806822"/>
                    <a:pt x="369094" y="807331"/>
                  </a:cubicBezTo>
                  <a:cubicBezTo>
                    <a:pt x="345307" y="808690"/>
                    <a:pt x="321469" y="808919"/>
                    <a:pt x="297657" y="809713"/>
                  </a:cubicBezTo>
                  <a:cubicBezTo>
                    <a:pt x="291307" y="810507"/>
                    <a:pt x="284919" y="811042"/>
                    <a:pt x="278607" y="812094"/>
                  </a:cubicBezTo>
                  <a:cubicBezTo>
                    <a:pt x="272627" y="813091"/>
                    <a:pt x="267600" y="814969"/>
                    <a:pt x="261938" y="816856"/>
                  </a:cubicBezTo>
                  <a:cubicBezTo>
                    <a:pt x="257175" y="820031"/>
                    <a:pt x="253080" y="824570"/>
                    <a:pt x="247650" y="826381"/>
                  </a:cubicBezTo>
                  <a:cubicBezTo>
                    <a:pt x="245269" y="827175"/>
                    <a:pt x="242752" y="827640"/>
                    <a:pt x="240507" y="828763"/>
                  </a:cubicBezTo>
                  <a:cubicBezTo>
                    <a:pt x="231970" y="833032"/>
                    <a:pt x="235468" y="834274"/>
                    <a:pt x="226219" y="835906"/>
                  </a:cubicBezTo>
                  <a:cubicBezTo>
                    <a:pt x="215165" y="837857"/>
                    <a:pt x="203994" y="839081"/>
                    <a:pt x="192882" y="840669"/>
                  </a:cubicBezTo>
                  <a:lnTo>
                    <a:pt x="176213" y="843050"/>
                  </a:lnTo>
                  <a:cubicBezTo>
                    <a:pt x="164307" y="842256"/>
                    <a:pt x="152102" y="843433"/>
                    <a:pt x="140494" y="840669"/>
                  </a:cubicBezTo>
                  <a:cubicBezTo>
                    <a:pt x="134926" y="839343"/>
                    <a:pt x="130969" y="834319"/>
                    <a:pt x="126207" y="831144"/>
                  </a:cubicBezTo>
                  <a:lnTo>
                    <a:pt x="119063" y="826381"/>
                  </a:lnTo>
                  <a:cubicBezTo>
                    <a:pt x="117475" y="824000"/>
                    <a:pt x="116535" y="821026"/>
                    <a:pt x="114300" y="819238"/>
                  </a:cubicBezTo>
                  <a:cubicBezTo>
                    <a:pt x="112340" y="817670"/>
                    <a:pt x="109402" y="817979"/>
                    <a:pt x="107157" y="816856"/>
                  </a:cubicBezTo>
                  <a:cubicBezTo>
                    <a:pt x="104597" y="815576"/>
                    <a:pt x="102394" y="813681"/>
                    <a:pt x="100013" y="812094"/>
                  </a:cubicBezTo>
                  <a:cubicBezTo>
                    <a:pt x="94030" y="794141"/>
                    <a:pt x="102100" y="816267"/>
                    <a:pt x="92869" y="797806"/>
                  </a:cubicBezTo>
                  <a:cubicBezTo>
                    <a:pt x="91747" y="795561"/>
                    <a:pt x="91177" y="793076"/>
                    <a:pt x="90488" y="790663"/>
                  </a:cubicBezTo>
                  <a:cubicBezTo>
                    <a:pt x="88160" y="782514"/>
                    <a:pt x="87339" y="773226"/>
                    <a:pt x="80963" y="766850"/>
                  </a:cubicBezTo>
                  <a:cubicBezTo>
                    <a:pt x="78939" y="764826"/>
                    <a:pt x="76200" y="763675"/>
                    <a:pt x="73819" y="762088"/>
                  </a:cubicBezTo>
                  <a:cubicBezTo>
                    <a:pt x="73025" y="759707"/>
                    <a:pt x="71982" y="757394"/>
                    <a:pt x="71438" y="754944"/>
                  </a:cubicBezTo>
                  <a:cubicBezTo>
                    <a:pt x="65420" y="727860"/>
                    <a:pt x="69374" y="708357"/>
                    <a:pt x="71438" y="676363"/>
                  </a:cubicBezTo>
                  <a:cubicBezTo>
                    <a:pt x="71649" y="673097"/>
                    <a:pt x="73109" y="670033"/>
                    <a:pt x="73819" y="666838"/>
                  </a:cubicBezTo>
                  <a:cubicBezTo>
                    <a:pt x="74697" y="662887"/>
                    <a:pt x="75628" y="658938"/>
                    <a:pt x="76200" y="654931"/>
                  </a:cubicBezTo>
                  <a:cubicBezTo>
                    <a:pt x="78791" y="636795"/>
                    <a:pt x="76908" y="637492"/>
                    <a:pt x="80963" y="623975"/>
                  </a:cubicBezTo>
                  <a:cubicBezTo>
                    <a:pt x="82405" y="619167"/>
                    <a:pt x="85725" y="609688"/>
                    <a:pt x="85725" y="609688"/>
                  </a:cubicBezTo>
                  <a:cubicBezTo>
                    <a:pt x="86519" y="604132"/>
                    <a:pt x="87006" y="598523"/>
                    <a:pt x="88107" y="593019"/>
                  </a:cubicBezTo>
                  <a:cubicBezTo>
                    <a:pt x="88599" y="590558"/>
                    <a:pt x="89798" y="588289"/>
                    <a:pt x="90488" y="585875"/>
                  </a:cubicBezTo>
                  <a:cubicBezTo>
                    <a:pt x="96467" y="564944"/>
                    <a:pt x="89541" y="586335"/>
                    <a:pt x="95250" y="569206"/>
                  </a:cubicBezTo>
                  <a:cubicBezTo>
                    <a:pt x="93352" y="550229"/>
                    <a:pt x="94472" y="549813"/>
                    <a:pt x="90488" y="535869"/>
                  </a:cubicBezTo>
                  <a:cubicBezTo>
                    <a:pt x="88939" y="530445"/>
                    <a:pt x="87519" y="525756"/>
                    <a:pt x="83344" y="521581"/>
                  </a:cubicBezTo>
                  <a:cubicBezTo>
                    <a:pt x="81320" y="519557"/>
                    <a:pt x="78581" y="518406"/>
                    <a:pt x="76200" y="516819"/>
                  </a:cubicBezTo>
                  <a:cubicBezTo>
                    <a:pt x="69851" y="497768"/>
                    <a:pt x="79375" y="519994"/>
                    <a:pt x="66675" y="507294"/>
                  </a:cubicBezTo>
                  <a:cubicBezTo>
                    <a:pt x="64900" y="505519"/>
                    <a:pt x="65862" y="502110"/>
                    <a:pt x="64294" y="500150"/>
                  </a:cubicBezTo>
                  <a:cubicBezTo>
                    <a:pt x="62506" y="497915"/>
                    <a:pt x="59531" y="496975"/>
                    <a:pt x="57150" y="495388"/>
                  </a:cubicBezTo>
                  <a:lnTo>
                    <a:pt x="45244" y="459669"/>
                  </a:lnTo>
                  <a:lnTo>
                    <a:pt x="42863" y="452525"/>
                  </a:lnTo>
                  <a:cubicBezTo>
                    <a:pt x="42069" y="450144"/>
                    <a:pt x="40974" y="447842"/>
                    <a:pt x="40482" y="445381"/>
                  </a:cubicBezTo>
                  <a:cubicBezTo>
                    <a:pt x="39688" y="441412"/>
                    <a:pt x="38824" y="437457"/>
                    <a:pt x="38100" y="433475"/>
                  </a:cubicBezTo>
                  <a:cubicBezTo>
                    <a:pt x="37236" y="428725"/>
                    <a:pt x="36766" y="423901"/>
                    <a:pt x="35719" y="419188"/>
                  </a:cubicBezTo>
                  <a:cubicBezTo>
                    <a:pt x="35175" y="416738"/>
                    <a:pt x="34132" y="414425"/>
                    <a:pt x="33338" y="412044"/>
                  </a:cubicBezTo>
                  <a:cubicBezTo>
                    <a:pt x="32305" y="385183"/>
                    <a:pt x="33026" y="357782"/>
                    <a:pt x="28575" y="331081"/>
                  </a:cubicBezTo>
                  <a:cubicBezTo>
                    <a:pt x="28037" y="327853"/>
                    <a:pt x="26988" y="324731"/>
                    <a:pt x="26194" y="321556"/>
                  </a:cubicBezTo>
                  <a:cubicBezTo>
                    <a:pt x="22991" y="244683"/>
                    <a:pt x="27104" y="286986"/>
                    <a:pt x="21432" y="250119"/>
                  </a:cubicBezTo>
                  <a:cubicBezTo>
                    <a:pt x="20578" y="244572"/>
                    <a:pt x="20312" y="238919"/>
                    <a:pt x="19050" y="233450"/>
                  </a:cubicBezTo>
                  <a:cubicBezTo>
                    <a:pt x="17921" y="228559"/>
                    <a:pt x="15272" y="224085"/>
                    <a:pt x="14288" y="219163"/>
                  </a:cubicBezTo>
                  <a:cubicBezTo>
                    <a:pt x="13494" y="215194"/>
                    <a:pt x="12889" y="211183"/>
                    <a:pt x="11907" y="207256"/>
                  </a:cubicBezTo>
                  <a:cubicBezTo>
                    <a:pt x="8503" y="193640"/>
                    <a:pt x="10117" y="206940"/>
                    <a:pt x="7144" y="190588"/>
                  </a:cubicBezTo>
                  <a:cubicBezTo>
                    <a:pt x="3593" y="171053"/>
                    <a:pt x="4359" y="163314"/>
                    <a:pt x="2382" y="140581"/>
                  </a:cubicBezTo>
                  <a:cubicBezTo>
                    <a:pt x="1759" y="133420"/>
                    <a:pt x="794" y="126294"/>
                    <a:pt x="0" y="119150"/>
                  </a:cubicBezTo>
                  <a:cubicBezTo>
                    <a:pt x="794" y="105656"/>
                    <a:pt x="377" y="92036"/>
                    <a:pt x="2382" y="78669"/>
                  </a:cubicBezTo>
                  <a:cubicBezTo>
                    <a:pt x="2807" y="75839"/>
                    <a:pt x="4990" y="73410"/>
                    <a:pt x="7144" y="71525"/>
                  </a:cubicBezTo>
                  <a:cubicBezTo>
                    <a:pt x="11452" y="67756"/>
                    <a:pt x="21432" y="62000"/>
                    <a:pt x="21432" y="62000"/>
                  </a:cubicBezTo>
                  <a:cubicBezTo>
                    <a:pt x="31931" y="46250"/>
                    <a:pt x="25062" y="52067"/>
                    <a:pt x="59532" y="57238"/>
                  </a:cubicBezTo>
                  <a:cubicBezTo>
                    <a:pt x="64496" y="57983"/>
                    <a:pt x="73819" y="62000"/>
                    <a:pt x="73819" y="62000"/>
                  </a:cubicBezTo>
                  <a:cubicBezTo>
                    <a:pt x="92282" y="74308"/>
                    <a:pt x="82679" y="69716"/>
                    <a:pt x="102394" y="76288"/>
                  </a:cubicBezTo>
                  <a:lnTo>
                    <a:pt x="109538" y="78669"/>
                  </a:lnTo>
                  <a:cubicBezTo>
                    <a:pt x="114300" y="77875"/>
                    <a:pt x="119633" y="78683"/>
                    <a:pt x="123825" y="76288"/>
                  </a:cubicBezTo>
                  <a:cubicBezTo>
                    <a:pt x="126004" y="75043"/>
                    <a:pt x="126207" y="71654"/>
                    <a:pt x="126207" y="69144"/>
                  </a:cubicBezTo>
                  <a:cubicBezTo>
                    <a:pt x="126207" y="65871"/>
                    <a:pt x="124724" y="62766"/>
                    <a:pt x="123825" y="59619"/>
                  </a:cubicBezTo>
                  <a:cubicBezTo>
                    <a:pt x="122276" y="54196"/>
                    <a:pt x="120856" y="49505"/>
                    <a:pt x="116682" y="45331"/>
                  </a:cubicBezTo>
                  <a:cubicBezTo>
                    <a:pt x="114658" y="43307"/>
                    <a:pt x="111919" y="42156"/>
                    <a:pt x="109538" y="40569"/>
                  </a:cubicBezTo>
                  <a:cubicBezTo>
                    <a:pt x="115887" y="21518"/>
                    <a:pt x="106363" y="43744"/>
                    <a:pt x="119063" y="31044"/>
                  </a:cubicBezTo>
                  <a:cubicBezTo>
                    <a:pt x="123110" y="26997"/>
                    <a:pt x="125413" y="21519"/>
                    <a:pt x="128588" y="16756"/>
                  </a:cubicBezTo>
                  <a:lnTo>
                    <a:pt x="133350" y="9613"/>
                  </a:lnTo>
                  <a:cubicBezTo>
                    <a:pt x="134144" y="6438"/>
                    <a:pt x="132557" y="882"/>
                    <a:pt x="135732" y="88"/>
                  </a:cubicBezTo>
                  <a:cubicBezTo>
                    <a:pt x="138999" y="-729"/>
                    <a:pt x="141240" y="4287"/>
                    <a:pt x="142875" y="7231"/>
                  </a:cubicBezTo>
                  <a:cubicBezTo>
                    <a:pt x="145313" y="11620"/>
                    <a:pt x="147638" y="21519"/>
                    <a:pt x="147638" y="21519"/>
                  </a:cubicBezTo>
                  <a:cubicBezTo>
                    <a:pt x="145257" y="22313"/>
                    <a:pt x="142739" y="22777"/>
                    <a:pt x="140494" y="23900"/>
                  </a:cubicBezTo>
                  <a:cubicBezTo>
                    <a:pt x="122027" y="33134"/>
                    <a:pt x="144163" y="25059"/>
                    <a:pt x="126207" y="31044"/>
                  </a:cubicBezTo>
                  <a:cubicBezTo>
                    <a:pt x="121978" y="43727"/>
                    <a:pt x="120363" y="45389"/>
                    <a:pt x="126207" y="64381"/>
                  </a:cubicBezTo>
                  <a:cubicBezTo>
                    <a:pt x="127263" y="67812"/>
                    <a:pt x="137806" y="70629"/>
                    <a:pt x="140494" y="71525"/>
                  </a:cubicBezTo>
                  <a:cubicBezTo>
                    <a:pt x="142082" y="73906"/>
                    <a:pt x="143977" y="76109"/>
                    <a:pt x="145257" y="78669"/>
                  </a:cubicBezTo>
                  <a:cubicBezTo>
                    <a:pt x="150246" y="88647"/>
                    <a:pt x="148438" y="102464"/>
                    <a:pt x="145257" y="112006"/>
                  </a:cubicBezTo>
                  <a:cubicBezTo>
                    <a:pt x="144463" y="114387"/>
                    <a:pt x="140494" y="113594"/>
                    <a:pt x="138113" y="114388"/>
                  </a:cubicBezTo>
                  <a:cubicBezTo>
                    <a:pt x="135732" y="113594"/>
                    <a:pt x="132929" y="113574"/>
                    <a:pt x="130969" y="112006"/>
                  </a:cubicBezTo>
                  <a:cubicBezTo>
                    <a:pt x="118073" y="101689"/>
                    <a:pt x="135135" y="107243"/>
                    <a:pt x="119063" y="100100"/>
                  </a:cubicBezTo>
                  <a:cubicBezTo>
                    <a:pt x="114475" y="98061"/>
                    <a:pt x="104775" y="95338"/>
                    <a:pt x="104775" y="95338"/>
                  </a:cubicBezTo>
                  <a:cubicBezTo>
                    <a:pt x="93454" y="87789"/>
                    <a:pt x="100349" y="91481"/>
                    <a:pt x="83344" y="85813"/>
                  </a:cubicBezTo>
                  <a:lnTo>
                    <a:pt x="69057" y="81050"/>
                  </a:lnTo>
                  <a:lnTo>
                    <a:pt x="57150" y="78669"/>
                  </a:lnTo>
                  <a:cubicBezTo>
                    <a:pt x="64698" y="89990"/>
                    <a:pt x="59198" y="84908"/>
                    <a:pt x="76200" y="90575"/>
                  </a:cubicBezTo>
                  <a:lnTo>
                    <a:pt x="83344" y="92956"/>
                  </a:lnTo>
                  <a:lnTo>
                    <a:pt x="90488" y="95338"/>
                  </a:lnTo>
                  <a:cubicBezTo>
                    <a:pt x="92869" y="97719"/>
                    <a:pt x="94688" y="100846"/>
                    <a:pt x="97632" y="102481"/>
                  </a:cubicBezTo>
                  <a:cubicBezTo>
                    <a:pt x="102020" y="104919"/>
                    <a:pt x="111919" y="107244"/>
                    <a:pt x="111919" y="107244"/>
                  </a:cubicBezTo>
                  <a:cubicBezTo>
                    <a:pt x="111125" y="104863"/>
                    <a:pt x="111106" y="102060"/>
                    <a:pt x="109538" y="100100"/>
                  </a:cubicBezTo>
                  <a:cubicBezTo>
                    <a:pt x="105423" y="94956"/>
                    <a:pt x="92469" y="92029"/>
                    <a:pt x="88107" y="90575"/>
                  </a:cubicBezTo>
                  <a:lnTo>
                    <a:pt x="80963" y="88194"/>
                  </a:lnTo>
                  <a:cubicBezTo>
                    <a:pt x="78582" y="87400"/>
                    <a:pt x="76280" y="86305"/>
                    <a:pt x="73819" y="85813"/>
                  </a:cubicBezTo>
                  <a:lnTo>
                    <a:pt x="61913" y="83431"/>
                  </a:lnTo>
                  <a:cubicBezTo>
                    <a:pt x="53975" y="84225"/>
                    <a:pt x="45984" y="84600"/>
                    <a:pt x="38100" y="85813"/>
                  </a:cubicBezTo>
                  <a:cubicBezTo>
                    <a:pt x="35619" y="86195"/>
                    <a:pt x="32416" y="86152"/>
                    <a:pt x="30957" y="88194"/>
                  </a:cubicBezTo>
                  <a:cubicBezTo>
                    <a:pt x="28039" y="92279"/>
                    <a:pt x="26194" y="102481"/>
                    <a:pt x="26194" y="102481"/>
                  </a:cubicBezTo>
                  <a:cubicBezTo>
                    <a:pt x="26988" y="107244"/>
                    <a:pt x="26416" y="112450"/>
                    <a:pt x="28575" y="116769"/>
                  </a:cubicBezTo>
                  <a:cubicBezTo>
                    <a:pt x="29855" y="119329"/>
                    <a:pt x="35248" y="118708"/>
                    <a:pt x="35719" y="121531"/>
                  </a:cubicBezTo>
                  <a:cubicBezTo>
                    <a:pt x="37765" y="133808"/>
                    <a:pt x="34389" y="142192"/>
                    <a:pt x="30957" y="152488"/>
                  </a:cubicBezTo>
                  <a:cubicBezTo>
                    <a:pt x="32544" y="154869"/>
                    <a:pt x="33696" y="157608"/>
                    <a:pt x="35719" y="159631"/>
                  </a:cubicBezTo>
                  <a:cubicBezTo>
                    <a:pt x="37743" y="161655"/>
                    <a:pt x="40978" y="162240"/>
                    <a:pt x="42863" y="164394"/>
                  </a:cubicBezTo>
                  <a:cubicBezTo>
                    <a:pt x="46632" y="168701"/>
                    <a:pt x="52388" y="178681"/>
                    <a:pt x="52388" y="178681"/>
                  </a:cubicBezTo>
                  <a:cubicBezTo>
                    <a:pt x="51594" y="181856"/>
                    <a:pt x="50007" y="184933"/>
                    <a:pt x="50007" y="188206"/>
                  </a:cubicBezTo>
                  <a:cubicBezTo>
                    <a:pt x="50007" y="216169"/>
                    <a:pt x="51564" y="203913"/>
                    <a:pt x="54769" y="221544"/>
                  </a:cubicBezTo>
                  <a:cubicBezTo>
                    <a:pt x="55773" y="227066"/>
                    <a:pt x="56356" y="232657"/>
                    <a:pt x="57150" y="238213"/>
                  </a:cubicBezTo>
                  <a:cubicBezTo>
                    <a:pt x="57944" y="255675"/>
                    <a:pt x="59532" y="273120"/>
                    <a:pt x="59532" y="290600"/>
                  </a:cubicBezTo>
                  <a:cubicBezTo>
                    <a:pt x="59532" y="296213"/>
                    <a:pt x="55788" y="312714"/>
                    <a:pt x="57150" y="307269"/>
                  </a:cubicBezTo>
                  <a:lnTo>
                    <a:pt x="59532" y="297744"/>
                  </a:lnTo>
                  <a:cubicBezTo>
                    <a:pt x="58738" y="286631"/>
                    <a:pt x="59852" y="275214"/>
                    <a:pt x="57150" y="264406"/>
                  </a:cubicBezTo>
                  <a:cubicBezTo>
                    <a:pt x="56456" y="261630"/>
                    <a:pt x="51795" y="257409"/>
                    <a:pt x="50007" y="259644"/>
                  </a:cubicBezTo>
                  <a:cubicBezTo>
                    <a:pt x="46501" y="264027"/>
                    <a:pt x="48419" y="270757"/>
                    <a:pt x="47625" y="276313"/>
                  </a:cubicBezTo>
                  <a:cubicBezTo>
                    <a:pt x="49038" y="310224"/>
                    <a:pt x="34306" y="326804"/>
                    <a:pt x="57150" y="338225"/>
                  </a:cubicBezTo>
                  <a:cubicBezTo>
                    <a:pt x="59395" y="339347"/>
                    <a:pt x="61913" y="339812"/>
                    <a:pt x="64294" y="340606"/>
                  </a:cubicBezTo>
                  <a:cubicBezTo>
                    <a:pt x="67469" y="339812"/>
                    <a:pt x="71689" y="340710"/>
                    <a:pt x="73819" y="338225"/>
                  </a:cubicBezTo>
                  <a:cubicBezTo>
                    <a:pt x="77086" y="334414"/>
                    <a:pt x="73820" y="325526"/>
                    <a:pt x="78582" y="323938"/>
                  </a:cubicBezTo>
                  <a:cubicBezTo>
                    <a:pt x="95974" y="318140"/>
                    <a:pt x="87999" y="320392"/>
                    <a:pt x="102394" y="316794"/>
                  </a:cubicBezTo>
                  <a:cubicBezTo>
                    <a:pt x="107951" y="300125"/>
                    <a:pt x="111920" y="300918"/>
                    <a:pt x="100013" y="304888"/>
                  </a:cubicBezTo>
                  <a:cubicBezTo>
                    <a:pt x="92465" y="316207"/>
                    <a:pt x="97964" y="311127"/>
                    <a:pt x="80963" y="316794"/>
                  </a:cubicBezTo>
                  <a:cubicBezTo>
                    <a:pt x="78582" y="317588"/>
                    <a:pt x="71358" y="319667"/>
                    <a:pt x="73819" y="319175"/>
                  </a:cubicBezTo>
                  <a:cubicBezTo>
                    <a:pt x="80211" y="317897"/>
                    <a:pt x="94831" y="315485"/>
                    <a:pt x="100013" y="312031"/>
                  </a:cubicBezTo>
                  <a:cubicBezTo>
                    <a:pt x="102394" y="310444"/>
                    <a:pt x="105685" y="309723"/>
                    <a:pt x="107157" y="307269"/>
                  </a:cubicBezTo>
                  <a:cubicBezTo>
                    <a:pt x="108382" y="305227"/>
                    <a:pt x="107157" y="302506"/>
                    <a:pt x="69057" y="316794"/>
                  </a:cubicBezTo>
                  <a:close/>
                </a:path>
              </a:pathLst>
            </a:custGeom>
            <a:solidFill>
              <a:srgbClr val="CCFF99"/>
            </a:solidFill>
            <a:ln>
              <a:solidFill>
                <a:srgbClr val="CC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手繪多邊形 60"/>
            <p:cNvSpPr/>
            <p:nvPr/>
          </p:nvSpPr>
          <p:spPr>
            <a:xfrm>
              <a:off x="-1509844" y="1323116"/>
              <a:ext cx="388774" cy="1117931"/>
            </a:xfrm>
            <a:custGeom>
              <a:avLst/>
              <a:gdLst>
                <a:gd name="connsiteX0" fmla="*/ 131 w 388774"/>
                <a:gd name="connsiteY0" fmla="*/ 146115 h 1117931"/>
                <a:gd name="connsiteX1" fmla="*/ 42994 w 388774"/>
                <a:gd name="connsiteY1" fmla="*/ 98490 h 1117931"/>
                <a:gd name="connsiteX2" fmla="*/ 88238 w 388774"/>
                <a:gd name="connsiteY2" fmla="*/ 58009 h 1117931"/>
                <a:gd name="connsiteX3" fmla="*/ 126338 w 388774"/>
                <a:gd name="connsiteY3" fmla="*/ 24672 h 1117931"/>
                <a:gd name="connsiteX4" fmla="*/ 176344 w 388774"/>
                <a:gd name="connsiteY4" fmla="*/ 8003 h 1117931"/>
                <a:gd name="connsiteX5" fmla="*/ 221588 w 388774"/>
                <a:gd name="connsiteY5" fmla="*/ 859 h 1117931"/>
                <a:gd name="connsiteX6" fmla="*/ 264450 w 388774"/>
                <a:gd name="connsiteY6" fmla="*/ 27053 h 1117931"/>
                <a:gd name="connsiteX7" fmla="*/ 290644 w 388774"/>
                <a:gd name="connsiteY7" fmla="*/ 58009 h 1117931"/>
                <a:gd name="connsiteX8" fmla="*/ 297788 w 388774"/>
                <a:gd name="connsiteY8" fmla="*/ 81822 h 1117931"/>
                <a:gd name="connsiteX9" fmla="*/ 300169 w 388774"/>
                <a:gd name="connsiteY9" fmla="*/ 88965 h 1117931"/>
                <a:gd name="connsiteX10" fmla="*/ 323981 w 388774"/>
                <a:gd name="connsiteY10" fmla="*/ 229459 h 1117931"/>
                <a:gd name="connsiteX11" fmla="*/ 383513 w 388774"/>
                <a:gd name="connsiteY11" fmla="*/ 703328 h 1117931"/>
                <a:gd name="connsiteX12" fmla="*/ 381131 w 388774"/>
                <a:gd name="connsiteY12" fmla="*/ 896209 h 1117931"/>
                <a:gd name="connsiteX13" fmla="*/ 383513 w 388774"/>
                <a:gd name="connsiteY13" fmla="*/ 1091472 h 1117931"/>
                <a:gd name="connsiteX14" fmla="*/ 302550 w 388774"/>
                <a:gd name="connsiteY14" fmla="*/ 1115284 h 1117931"/>
                <a:gd name="connsiteX15" fmla="*/ 264450 w 388774"/>
                <a:gd name="connsiteY15" fmla="*/ 1103378 h 1117931"/>
                <a:gd name="connsiteX16" fmla="*/ 254925 w 388774"/>
                <a:gd name="connsiteY16" fmla="*/ 991459 h 1117931"/>
                <a:gd name="connsiteX17" fmla="*/ 243019 w 388774"/>
                <a:gd name="connsiteY17" fmla="*/ 920022 h 1117931"/>
                <a:gd name="connsiteX18" fmla="*/ 190631 w 388774"/>
                <a:gd name="connsiteY18" fmla="*/ 715234 h 1117931"/>
                <a:gd name="connsiteX19" fmla="*/ 162056 w 388774"/>
                <a:gd name="connsiteY19" fmla="*/ 660465 h 1117931"/>
                <a:gd name="connsiteX20" fmla="*/ 145388 w 388774"/>
                <a:gd name="connsiteY20" fmla="*/ 553309 h 1117931"/>
                <a:gd name="connsiteX21" fmla="*/ 178725 w 388774"/>
                <a:gd name="connsiteY21" fmla="*/ 491397 h 1117931"/>
                <a:gd name="connsiteX22" fmla="*/ 190631 w 388774"/>
                <a:gd name="connsiteY22" fmla="*/ 474728 h 1117931"/>
                <a:gd name="connsiteX23" fmla="*/ 181106 w 388774"/>
                <a:gd name="connsiteY23" fmla="*/ 472347 h 1117931"/>
                <a:gd name="connsiteX24" fmla="*/ 169200 w 388774"/>
                <a:gd name="connsiteY24" fmla="*/ 465203 h 1117931"/>
                <a:gd name="connsiteX25" fmla="*/ 147769 w 388774"/>
                <a:gd name="connsiteY25" fmla="*/ 469965 h 1117931"/>
                <a:gd name="connsiteX26" fmla="*/ 114431 w 388774"/>
                <a:gd name="connsiteY26" fmla="*/ 455678 h 1117931"/>
                <a:gd name="connsiteX27" fmla="*/ 83475 w 388774"/>
                <a:gd name="connsiteY27" fmla="*/ 441390 h 1117931"/>
                <a:gd name="connsiteX28" fmla="*/ 59663 w 388774"/>
                <a:gd name="connsiteY28" fmla="*/ 362809 h 1117931"/>
                <a:gd name="connsiteX29" fmla="*/ 62044 w 388774"/>
                <a:gd name="connsiteY29" fmla="*/ 229459 h 1117931"/>
                <a:gd name="connsiteX30" fmla="*/ 93000 w 388774"/>
                <a:gd name="connsiteY30" fmla="*/ 177072 h 1117931"/>
                <a:gd name="connsiteX31" fmla="*/ 119194 w 388774"/>
                <a:gd name="connsiteY31" fmla="*/ 153259 h 1117931"/>
                <a:gd name="connsiteX32" fmla="*/ 154913 w 388774"/>
                <a:gd name="connsiteY32" fmla="*/ 146115 h 1117931"/>
                <a:gd name="connsiteX33" fmla="*/ 228731 w 388774"/>
                <a:gd name="connsiteY33" fmla="*/ 155640 h 1117931"/>
                <a:gd name="connsiteX34" fmla="*/ 254925 w 388774"/>
                <a:gd name="connsiteY34" fmla="*/ 158022 h 1117931"/>
                <a:gd name="connsiteX35" fmla="*/ 257306 w 388774"/>
                <a:gd name="connsiteY35" fmla="*/ 146115 h 1117931"/>
                <a:gd name="connsiteX36" fmla="*/ 240638 w 388774"/>
                <a:gd name="connsiteY36" fmla="*/ 131828 h 1117931"/>
                <a:gd name="connsiteX37" fmla="*/ 197775 w 388774"/>
                <a:gd name="connsiteY37" fmla="*/ 103253 h 1117931"/>
                <a:gd name="connsiteX38" fmla="*/ 166819 w 388774"/>
                <a:gd name="connsiteY38" fmla="*/ 84203 h 1117931"/>
                <a:gd name="connsiteX39" fmla="*/ 152531 w 388774"/>
                <a:gd name="connsiteY39" fmla="*/ 74678 h 1117931"/>
                <a:gd name="connsiteX40" fmla="*/ 100144 w 388774"/>
                <a:gd name="connsiteY40" fmla="*/ 93728 h 1117931"/>
                <a:gd name="connsiteX41" fmla="*/ 57281 w 388774"/>
                <a:gd name="connsiteY41" fmla="*/ 117540 h 1117931"/>
                <a:gd name="connsiteX42" fmla="*/ 131 w 388774"/>
                <a:gd name="connsiteY42" fmla="*/ 146115 h 111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8774" h="1117931">
                  <a:moveTo>
                    <a:pt x="131" y="146115"/>
                  </a:moveTo>
                  <a:cubicBezTo>
                    <a:pt x="-2250" y="142940"/>
                    <a:pt x="28310" y="113174"/>
                    <a:pt x="42994" y="98490"/>
                  </a:cubicBezTo>
                  <a:cubicBezTo>
                    <a:pt x="57679" y="83806"/>
                    <a:pt x="74347" y="70312"/>
                    <a:pt x="88238" y="58009"/>
                  </a:cubicBezTo>
                  <a:cubicBezTo>
                    <a:pt x="102129" y="45706"/>
                    <a:pt x="111654" y="33006"/>
                    <a:pt x="126338" y="24672"/>
                  </a:cubicBezTo>
                  <a:cubicBezTo>
                    <a:pt x="141022" y="16338"/>
                    <a:pt x="160469" y="11972"/>
                    <a:pt x="176344" y="8003"/>
                  </a:cubicBezTo>
                  <a:cubicBezTo>
                    <a:pt x="192219" y="4034"/>
                    <a:pt x="206904" y="-2316"/>
                    <a:pt x="221588" y="859"/>
                  </a:cubicBezTo>
                  <a:cubicBezTo>
                    <a:pt x="236272" y="4034"/>
                    <a:pt x="252941" y="17528"/>
                    <a:pt x="264450" y="27053"/>
                  </a:cubicBezTo>
                  <a:cubicBezTo>
                    <a:pt x="275959" y="36578"/>
                    <a:pt x="285088" y="48881"/>
                    <a:pt x="290644" y="58009"/>
                  </a:cubicBezTo>
                  <a:cubicBezTo>
                    <a:pt x="296200" y="67137"/>
                    <a:pt x="296201" y="76663"/>
                    <a:pt x="297788" y="81822"/>
                  </a:cubicBezTo>
                  <a:cubicBezTo>
                    <a:pt x="299375" y="86981"/>
                    <a:pt x="295804" y="64359"/>
                    <a:pt x="300169" y="88965"/>
                  </a:cubicBezTo>
                  <a:cubicBezTo>
                    <a:pt x="304534" y="113571"/>
                    <a:pt x="310090" y="127065"/>
                    <a:pt x="323981" y="229459"/>
                  </a:cubicBezTo>
                  <a:cubicBezTo>
                    <a:pt x="337872" y="331853"/>
                    <a:pt x="373988" y="592203"/>
                    <a:pt x="383513" y="703328"/>
                  </a:cubicBezTo>
                  <a:cubicBezTo>
                    <a:pt x="393038" y="814453"/>
                    <a:pt x="381131" y="831518"/>
                    <a:pt x="381131" y="896209"/>
                  </a:cubicBezTo>
                  <a:cubicBezTo>
                    <a:pt x="381131" y="960900"/>
                    <a:pt x="396610" y="1054960"/>
                    <a:pt x="383513" y="1091472"/>
                  </a:cubicBezTo>
                  <a:cubicBezTo>
                    <a:pt x="370416" y="1127984"/>
                    <a:pt x="322394" y="1113300"/>
                    <a:pt x="302550" y="1115284"/>
                  </a:cubicBezTo>
                  <a:cubicBezTo>
                    <a:pt x="282706" y="1117268"/>
                    <a:pt x="272388" y="1124016"/>
                    <a:pt x="264450" y="1103378"/>
                  </a:cubicBezTo>
                  <a:cubicBezTo>
                    <a:pt x="256513" y="1082741"/>
                    <a:pt x="258497" y="1022018"/>
                    <a:pt x="254925" y="991459"/>
                  </a:cubicBezTo>
                  <a:cubicBezTo>
                    <a:pt x="251353" y="960900"/>
                    <a:pt x="253735" y="966059"/>
                    <a:pt x="243019" y="920022"/>
                  </a:cubicBezTo>
                  <a:cubicBezTo>
                    <a:pt x="232303" y="873985"/>
                    <a:pt x="204125" y="758493"/>
                    <a:pt x="190631" y="715234"/>
                  </a:cubicBezTo>
                  <a:cubicBezTo>
                    <a:pt x="177137" y="671975"/>
                    <a:pt x="169596" y="687452"/>
                    <a:pt x="162056" y="660465"/>
                  </a:cubicBezTo>
                  <a:cubicBezTo>
                    <a:pt x="154516" y="633478"/>
                    <a:pt x="142610" y="581487"/>
                    <a:pt x="145388" y="553309"/>
                  </a:cubicBezTo>
                  <a:cubicBezTo>
                    <a:pt x="148166" y="525131"/>
                    <a:pt x="171185" y="504494"/>
                    <a:pt x="178725" y="491397"/>
                  </a:cubicBezTo>
                  <a:cubicBezTo>
                    <a:pt x="186265" y="478300"/>
                    <a:pt x="190234" y="477903"/>
                    <a:pt x="190631" y="474728"/>
                  </a:cubicBezTo>
                  <a:cubicBezTo>
                    <a:pt x="191028" y="471553"/>
                    <a:pt x="184678" y="473935"/>
                    <a:pt x="181106" y="472347"/>
                  </a:cubicBezTo>
                  <a:cubicBezTo>
                    <a:pt x="177534" y="470760"/>
                    <a:pt x="174756" y="465600"/>
                    <a:pt x="169200" y="465203"/>
                  </a:cubicBezTo>
                  <a:cubicBezTo>
                    <a:pt x="163644" y="464806"/>
                    <a:pt x="156897" y="471553"/>
                    <a:pt x="147769" y="469965"/>
                  </a:cubicBezTo>
                  <a:cubicBezTo>
                    <a:pt x="138641" y="468378"/>
                    <a:pt x="125147" y="460440"/>
                    <a:pt x="114431" y="455678"/>
                  </a:cubicBezTo>
                  <a:cubicBezTo>
                    <a:pt x="103715" y="450916"/>
                    <a:pt x="92603" y="456868"/>
                    <a:pt x="83475" y="441390"/>
                  </a:cubicBezTo>
                  <a:cubicBezTo>
                    <a:pt x="74347" y="425912"/>
                    <a:pt x="63235" y="398131"/>
                    <a:pt x="59663" y="362809"/>
                  </a:cubicBezTo>
                  <a:cubicBezTo>
                    <a:pt x="56091" y="327487"/>
                    <a:pt x="56488" y="260415"/>
                    <a:pt x="62044" y="229459"/>
                  </a:cubicBezTo>
                  <a:cubicBezTo>
                    <a:pt x="67600" y="198503"/>
                    <a:pt x="83475" y="189772"/>
                    <a:pt x="93000" y="177072"/>
                  </a:cubicBezTo>
                  <a:cubicBezTo>
                    <a:pt x="102525" y="164372"/>
                    <a:pt x="108875" y="158418"/>
                    <a:pt x="119194" y="153259"/>
                  </a:cubicBezTo>
                  <a:cubicBezTo>
                    <a:pt x="129513" y="148100"/>
                    <a:pt x="136657" y="145718"/>
                    <a:pt x="154913" y="146115"/>
                  </a:cubicBezTo>
                  <a:cubicBezTo>
                    <a:pt x="173169" y="146512"/>
                    <a:pt x="212062" y="153655"/>
                    <a:pt x="228731" y="155640"/>
                  </a:cubicBezTo>
                  <a:cubicBezTo>
                    <a:pt x="245400" y="157625"/>
                    <a:pt x="250163" y="159609"/>
                    <a:pt x="254925" y="158022"/>
                  </a:cubicBezTo>
                  <a:cubicBezTo>
                    <a:pt x="259687" y="156435"/>
                    <a:pt x="259687" y="150481"/>
                    <a:pt x="257306" y="146115"/>
                  </a:cubicBezTo>
                  <a:cubicBezTo>
                    <a:pt x="254925" y="141749"/>
                    <a:pt x="250560" y="138972"/>
                    <a:pt x="240638" y="131828"/>
                  </a:cubicBezTo>
                  <a:cubicBezTo>
                    <a:pt x="230716" y="124684"/>
                    <a:pt x="210078" y="111190"/>
                    <a:pt x="197775" y="103253"/>
                  </a:cubicBezTo>
                  <a:cubicBezTo>
                    <a:pt x="185472" y="95316"/>
                    <a:pt x="174360" y="88965"/>
                    <a:pt x="166819" y="84203"/>
                  </a:cubicBezTo>
                  <a:cubicBezTo>
                    <a:pt x="159278" y="79441"/>
                    <a:pt x="163643" y="73091"/>
                    <a:pt x="152531" y="74678"/>
                  </a:cubicBezTo>
                  <a:cubicBezTo>
                    <a:pt x="141419" y="76265"/>
                    <a:pt x="116019" y="86584"/>
                    <a:pt x="100144" y="93728"/>
                  </a:cubicBezTo>
                  <a:cubicBezTo>
                    <a:pt x="84269" y="100872"/>
                    <a:pt x="67600" y="111984"/>
                    <a:pt x="57281" y="117540"/>
                  </a:cubicBezTo>
                  <a:cubicBezTo>
                    <a:pt x="46962" y="123096"/>
                    <a:pt x="2512" y="149290"/>
                    <a:pt x="131" y="146115"/>
                  </a:cubicBezTo>
                  <a:close/>
                </a:path>
              </a:pathLst>
            </a:cu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51" name="群組 150"/>
            <p:cNvGrpSpPr/>
            <p:nvPr/>
          </p:nvGrpSpPr>
          <p:grpSpPr>
            <a:xfrm>
              <a:off x="-2372289" y="257115"/>
              <a:ext cx="2158510" cy="2168430"/>
              <a:chOff x="-3445922" y="463235"/>
              <a:chExt cx="2158510" cy="2168430"/>
            </a:xfrm>
          </p:grpSpPr>
          <p:sp>
            <p:nvSpPr>
              <p:cNvPr id="152" name="手繪多邊形 151"/>
              <p:cNvSpPr/>
              <p:nvPr/>
            </p:nvSpPr>
            <p:spPr>
              <a:xfrm>
                <a:off x="-2666685" y="478098"/>
                <a:ext cx="703364" cy="478589"/>
              </a:xfrm>
              <a:custGeom>
                <a:avLst/>
                <a:gdLst>
                  <a:gd name="connsiteX0" fmla="*/ 638704 w 703364"/>
                  <a:gd name="connsiteY0" fmla="*/ 31874 h 479467"/>
                  <a:gd name="connsiteX1" fmla="*/ 700617 w 703364"/>
                  <a:gd name="connsiteY1" fmla="*/ 67592 h 479467"/>
                  <a:gd name="connsiteX2" fmla="*/ 691092 w 703364"/>
                  <a:gd name="connsiteY2" fmla="*/ 127124 h 479467"/>
                  <a:gd name="connsiteX3" fmla="*/ 693473 w 703364"/>
                  <a:gd name="connsiteY3" fmla="*/ 212849 h 479467"/>
                  <a:gd name="connsiteX4" fmla="*/ 702998 w 703364"/>
                  <a:gd name="connsiteY4" fmla="*/ 269999 h 479467"/>
                  <a:gd name="connsiteX5" fmla="*/ 679185 w 703364"/>
                  <a:gd name="connsiteY5" fmla="*/ 322386 h 479467"/>
                  <a:gd name="connsiteX6" fmla="*/ 648229 w 703364"/>
                  <a:gd name="connsiteY6" fmla="*/ 353342 h 479467"/>
                  <a:gd name="connsiteX7" fmla="*/ 631560 w 703364"/>
                  <a:gd name="connsiteY7" fmla="*/ 398586 h 479467"/>
                  <a:gd name="connsiteX8" fmla="*/ 622035 w 703364"/>
                  <a:gd name="connsiteY8" fmla="*/ 443830 h 479467"/>
                  <a:gd name="connsiteX9" fmla="*/ 614892 w 703364"/>
                  <a:gd name="connsiteY9" fmla="*/ 472405 h 479467"/>
                  <a:gd name="connsiteX10" fmla="*/ 598223 w 703364"/>
                  <a:gd name="connsiteY10" fmla="*/ 477167 h 479467"/>
                  <a:gd name="connsiteX11" fmla="*/ 560123 w 703364"/>
                  <a:gd name="connsiteY11" fmla="*/ 441449 h 479467"/>
                  <a:gd name="connsiteX12" fmla="*/ 481542 w 703364"/>
                  <a:gd name="connsiteY12" fmla="*/ 405730 h 479467"/>
                  <a:gd name="connsiteX13" fmla="*/ 374385 w 703364"/>
                  <a:gd name="connsiteY13" fmla="*/ 367630 h 479467"/>
                  <a:gd name="connsiteX14" fmla="*/ 264848 w 703364"/>
                  <a:gd name="connsiteY14" fmla="*/ 343817 h 479467"/>
                  <a:gd name="connsiteX15" fmla="*/ 179123 w 703364"/>
                  <a:gd name="connsiteY15" fmla="*/ 329530 h 479467"/>
                  <a:gd name="connsiteX16" fmla="*/ 162454 w 703364"/>
                  <a:gd name="connsiteY16" fmla="*/ 324767 h 479467"/>
                  <a:gd name="connsiteX17" fmla="*/ 141023 w 703364"/>
                  <a:gd name="connsiteY17" fmla="*/ 274761 h 479467"/>
                  <a:gd name="connsiteX18" fmla="*/ 143404 w 703364"/>
                  <a:gd name="connsiteY18" fmla="*/ 208086 h 479467"/>
                  <a:gd name="connsiteX19" fmla="*/ 162454 w 703364"/>
                  <a:gd name="connsiteY19" fmla="*/ 124742 h 479467"/>
                  <a:gd name="connsiteX20" fmla="*/ 167217 w 703364"/>
                  <a:gd name="connsiteY20" fmla="*/ 86642 h 479467"/>
                  <a:gd name="connsiteX21" fmla="*/ 152929 w 703364"/>
                  <a:gd name="connsiteY21" fmla="*/ 43780 h 479467"/>
                  <a:gd name="connsiteX22" fmla="*/ 138642 w 703364"/>
                  <a:gd name="connsiteY22" fmla="*/ 27111 h 479467"/>
                  <a:gd name="connsiteX23" fmla="*/ 124354 w 703364"/>
                  <a:gd name="connsiteY23" fmla="*/ 12824 h 479467"/>
                  <a:gd name="connsiteX24" fmla="*/ 107685 w 703364"/>
                  <a:gd name="connsiteY24" fmla="*/ 3299 h 479467"/>
                  <a:gd name="connsiteX25" fmla="*/ 38629 w 703364"/>
                  <a:gd name="connsiteY25" fmla="*/ 917 h 479467"/>
                  <a:gd name="connsiteX26" fmla="*/ 5292 w 703364"/>
                  <a:gd name="connsiteY26" fmla="*/ 17586 h 479467"/>
                  <a:gd name="connsiteX27" fmla="*/ 529 w 703364"/>
                  <a:gd name="connsiteY27" fmla="*/ 79499 h 479467"/>
                  <a:gd name="connsiteX28" fmla="*/ 10054 w 703364"/>
                  <a:gd name="connsiteY28" fmla="*/ 122361 h 479467"/>
                  <a:gd name="connsiteX29" fmla="*/ 36248 w 703364"/>
                  <a:gd name="connsiteY29" fmla="*/ 143792 h 479467"/>
                  <a:gd name="connsiteX30" fmla="*/ 45773 w 703364"/>
                  <a:gd name="connsiteY30" fmla="*/ 153317 h 479467"/>
                  <a:gd name="connsiteX0" fmla="*/ 548216 w 709377"/>
                  <a:gd name="connsiteY0" fmla="*/ 19967 h 479467"/>
                  <a:gd name="connsiteX1" fmla="*/ 700617 w 709377"/>
                  <a:gd name="connsiteY1" fmla="*/ 67592 h 479467"/>
                  <a:gd name="connsiteX2" fmla="*/ 691092 w 709377"/>
                  <a:gd name="connsiteY2" fmla="*/ 127124 h 479467"/>
                  <a:gd name="connsiteX3" fmla="*/ 693473 w 709377"/>
                  <a:gd name="connsiteY3" fmla="*/ 212849 h 479467"/>
                  <a:gd name="connsiteX4" fmla="*/ 702998 w 709377"/>
                  <a:gd name="connsiteY4" fmla="*/ 269999 h 479467"/>
                  <a:gd name="connsiteX5" fmla="*/ 679185 w 709377"/>
                  <a:gd name="connsiteY5" fmla="*/ 322386 h 479467"/>
                  <a:gd name="connsiteX6" fmla="*/ 648229 w 709377"/>
                  <a:gd name="connsiteY6" fmla="*/ 353342 h 479467"/>
                  <a:gd name="connsiteX7" fmla="*/ 631560 w 709377"/>
                  <a:gd name="connsiteY7" fmla="*/ 398586 h 479467"/>
                  <a:gd name="connsiteX8" fmla="*/ 622035 w 709377"/>
                  <a:gd name="connsiteY8" fmla="*/ 443830 h 479467"/>
                  <a:gd name="connsiteX9" fmla="*/ 614892 w 709377"/>
                  <a:gd name="connsiteY9" fmla="*/ 472405 h 479467"/>
                  <a:gd name="connsiteX10" fmla="*/ 598223 w 709377"/>
                  <a:gd name="connsiteY10" fmla="*/ 477167 h 479467"/>
                  <a:gd name="connsiteX11" fmla="*/ 560123 w 709377"/>
                  <a:gd name="connsiteY11" fmla="*/ 441449 h 479467"/>
                  <a:gd name="connsiteX12" fmla="*/ 481542 w 709377"/>
                  <a:gd name="connsiteY12" fmla="*/ 405730 h 479467"/>
                  <a:gd name="connsiteX13" fmla="*/ 374385 w 709377"/>
                  <a:gd name="connsiteY13" fmla="*/ 367630 h 479467"/>
                  <a:gd name="connsiteX14" fmla="*/ 264848 w 709377"/>
                  <a:gd name="connsiteY14" fmla="*/ 343817 h 479467"/>
                  <a:gd name="connsiteX15" fmla="*/ 179123 w 709377"/>
                  <a:gd name="connsiteY15" fmla="*/ 329530 h 479467"/>
                  <a:gd name="connsiteX16" fmla="*/ 162454 w 709377"/>
                  <a:gd name="connsiteY16" fmla="*/ 324767 h 479467"/>
                  <a:gd name="connsiteX17" fmla="*/ 141023 w 709377"/>
                  <a:gd name="connsiteY17" fmla="*/ 274761 h 479467"/>
                  <a:gd name="connsiteX18" fmla="*/ 143404 w 709377"/>
                  <a:gd name="connsiteY18" fmla="*/ 208086 h 479467"/>
                  <a:gd name="connsiteX19" fmla="*/ 162454 w 709377"/>
                  <a:gd name="connsiteY19" fmla="*/ 124742 h 479467"/>
                  <a:gd name="connsiteX20" fmla="*/ 167217 w 709377"/>
                  <a:gd name="connsiteY20" fmla="*/ 86642 h 479467"/>
                  <a:gd name="connsiteX21" fmla="*/ 152929 w 709377"/>
                  <a:gd name="connsiteY21" fmla="*/ 43780 h 479467"/>
                  <a:gd name="connsiteX22" fmla="*/ 138642 w 709377"/>
                  <a:gd name="connsiteY22" fmla="*/ 27111 h 479467"/>
                  <a:gd name="connsiteX23" fmla="*/ 124354 w 709377"/>
                  <a:gd name="connsiteY23" fmla="*/ 12824 h 479467"/>
                  <a:gd name="connsiteX24" fmla="*/ 107685 w 709377"/>
                  <a:gd name="connsiteY24" fmla="*/ 3299 h 479467"/>
                  <a:gd name="connsiteX25" fmla="*/ 38629 w 709377"/>
                  <a:gd name="connsiteY25" fmla="*/ 917 h 479467"/>
                  <a:gd name="connsiteX26" fmla="*/ 5292 w 709377"/>
                  <a:gd name="connsiteY26" fmla="*/ 17586 h 479467"/>
                  <a:gd name="connsiteX27" fmla="*/ 529 w 709377"/>
                  <a:gd name="connsiteY27" fmla="*/ 79499 h 479467"/>
                  <a:gd name="connsiteX28" fmla="*/ 10054 w 709377"/>
                  <a:gd name="connsiteY28" fmla="*/ 122361 h 479467"/>
                  <a:gd name="connsiteX29" fmla="*/ 36248 w 709377"/>
                  <a:gd name="connsiteY29" fmla="*/ 143792 h 479467"/>
                  <a:gd name="connsiteX30" fmla="*/ 45773 w 709377"/>
                  <a:gd name="connsiteY30" fmla="*/ 153317 h 479467"/>
                  <a:gd name="connsiteX0" fmla="*/ 548216 w 703559"/>
                  <a:gd name="connsiteY0" fmla="*/ 19967 h 479467"/>
                  <a:gd name="connsiteX1" fmla="*/ 631560 w 703559"/>
                  <a:gd name="connsiteY1" fmla="*/ 31874 h 479467"/>
                  <a:gd name="connsiteX2" fmla="*/ 700617 w 703559"/>
                  <a:gd name="connsiteY2" fmla="*/ 67592 h 479467"/>
                  <a:gd name="connsiteX3" fmla="*/ 691092 w 703559"/>
                  <a:gd name="connsiteY3" fmla="*/ 127124 h 479467"/>
                  <a:gd name="connsiteX4" fmla="*/ 693473 w 703559"/>
                  <a:gd name="connsiteY4" fmla="*/ 212849 h 479467"/>
                  <a:gd name="connsiteX5" fmla="*/ 702998 w 703559"/>
                  <a:gd name="connsiteY5" fmla="*/ 269999 h 479467"/>
                  <a:gd name="connsiteX6" fmla="*/ 679185 w 703559"/>
                  <a:gd name="connsiteY6" fmla="*/ 322386 h 479467"/>
                  <a:gd name="connsiteX7" fmla="*/ 648229 w 703559"/>
                  <a:gd name="connsiteY7" fmla="*/ 353342 h 479467"/>
                  <a:gd name="connsiteX8" fmla="*/ 631560 w 703559"/>
                  <a:gd name="connsiteY8" fmla="*/ 398586 h 479467"/>
                  <a:gd name="connsiteX9" fmla="*/ 622035 w 703559"/>
                  <a:gd name="connsiteY9" fmla="*/ 443830 h 479467"/>
                  <a:gd name="connsiteX10" fmla="*/ 614892 w 703559"/>
                  <a:gd name="connsiteY10" fmla="*/ 472405 h 479467"/>
                  <a:gd name="connsiteX11" fmla="*/ 598223 w 703559"/>
                  <a:gd name="connsiteY11" fmla="*/ 477167 h 479467"/>
                  <a:gd name="connsiteX12" fmla="*/ 560123 w 703559"/>
                  <a:gd name="connsiteY12" fmla="*/ 441449 h 479467"/>
                  <a:gd name="connsiteX13" fmla="*/ 481542 w 703559"/>
                  <a:gd name="connsiteY13" fmla="*/ 405730 h 479467"/>
                  <a:gd name="connsiteX14" fmla="*/ 374385 w 703559"/>
                  <a:gd name="connsiteY14" fmla="*/ 367630 h 479467"/>
                  <a:gd name="connsiteX15" fmla="*/ 264848 w 703559"/>
                  <a:gd name="connsiteY15" fmla="*/ 343817 h 479467"/>
                  <a:gd name="connsiteX16" fmla="*/ 179123 w 703559"/>
                  <a:gd name="connsiteY16" fmla="*/ 329530 h 479467"/>
                  <a:gd name="connsiteX17" fmla="*/ 162454 w 703559"/>
                  <a:gd name="connsiteY17" fmla="*/ 324767 h 479467"/>
                  <a:gd name="connsiteX18" fmla="*/ 141023 w 703559"/>
                  <a:gd name="connsiteY18" fmla="*/ 274761 h 479467"/>
                  <a:gd name="connsiteX19" fmla="*/ 143404 w 703559"/>
                  <a:gd name="connsiteY19" fmla="*/ 208086 h 479467"/>
                  <a:gd name="connsiteX20" fmla="*/ 162454 w 703559"/>
                  <a:gd name="connsiteY20" fmla="*/ 124742 h 479467"/>
                  <a:gd name="connsiteX21" fmla="*/ 167217 w 703559"/>
                  <a:gd name="connsiteY21" fmla="*/ 86642 h 479467"/>
                  <a:gd name="connsiteX22" fmla="*/ 152929 w 703559"/>
                  <a:gd name="connsiteY22" fmla="*/ 43780 h 479467"/>
                  <a:gd name="connsiteX23" fmla="*/ 138642 w 703559"/>
                  <a:gd name="connsiteY23" fmla="*/ 27111 h 479467"/>
                  <a:gd name="connsiteX24" fmla="*/ 124354 w 703559"/>
                  <a:gd name="connsiteY24" fmla="*/ 12824 h 479467"/>
                  <a:gd name="connsiteX25" fmla="*/ 107685 w 703559"/>
                  <a:gd name="connsiteY25" fmla="*/ 3299 h 479467"/>
                  <a:gd name="connsiteX26" fmla="*/ 38629 w 703559"/>
                  <a:gd name="connsiteY26" fmla="*/ 917 h 479467"/>
                  <a:gd name="connsiteX27" fmla="*/ 5292 w 703559"/>
                  <a:gd name="connsiteY27" fmla="*/ 17586 h 479467"/>
                  <a:gd name="connsiteX28" fmla="*/ 529 w 703559"/>
                  <a:gd name="connsiteY28" fmla="*/ 79499 h 479467"/>
                  <a:gd name="connsiteX29" fmla="*/ 10054 w 703559"/>
                  <a:gd name="connsiteY29" fmla="*/ 122361 h 479467"/>
                  <a:gd name="connsiteX30" fmla="*/ 36248 w 703559"/>
                  <a:gd name="connsiteY30" fmla="*/ 143792 h 479467"/>
                  <a:gd name="connsiteX31" fmla="*/ 45773 w 703559"/>
                  <a:gd name="connsiteY31" fmla="*/ 153317 h 479467"/>
                  <a:gd name="connsiteX0" fmla="*/ 533928 w 703559"/>
                  <a:gd name="connsiteY0" fmla="*/ 24730 h 479467"/>
                  <a:gd name="connsiteX1" fmla="*/ 631560 w 703559"/>
                  <a:gd name="connsiteY1" fmla="*/ 31874 h 479467"/>
                  <a:gd name="connsiteX2" fmla="*/ 700617 w 703559"/>
                  <a:gd name="connsiteY2" fmla="*/ 67592 h 479467"/>
                  <a:gd name="connsiteX3" fmla="*/ 691092 w 703559"/>
                  <a:gd name="connsiteY3" fmla="*/ 127124 h 479467"/>
                  <a:gd name="connsiteX4" fmla="*/ 693473 w 703559"/>
                  <a:gd name="connsiteY4" fmla="*/ 212849 h 479467"/>
                  <a:gd name="connsiteX5" fmla="*/ 702998 w 703559"/>
                  <a:gd name="connsiteY5" fmla="*/ 269999 h 479467"/>
                  <a:gd name="connsiteX6" fmla="*/ 679185 w 703559"/>
                  <a:gd name="connsiteY6" fmla="*/ 322386 h 479467"/>
                  <a:gd name="connsiteX7" fmla="*/ 648229 w 703559"/>
                  <a:gd name="connsiteY7" fmla="*/ 353342 h 479467"/>
                  <a:gd name="connsiteX8" fmla="*/ 631560 w 703559"/>
                  <a:gd name="connsiteY8" fmla="*/ 398586 h 479467"/>
                  <a:gd name="connsiteX9" fmla="*/ 622035 w 703559"/>
                  <a:gd name="connsiteY9" fmla="*/ 443830 h 479467"/>
                  <a:gd name="connsiteX10" fmla="*/ 614892 w 703559"/>
                  <a:gd name="connsiteY10" fmla="*/ 472405 h 479467"/>
                  <a:gd name="connsiteX11" fmla="*/ 598223 w 703559"/>
                  <a:gd name="connsiteY11" fmla="*/ 477167 h 479467"/>
                  <a:gd name="connsiteX12" fmla="*/ 560123 w 703559"/>
                  <a:gd name="connsiteY12" fmla="*/ 441449 h 479467"/>
                  <a:gd name="connsiteX13" fmla="*/ 481542 w 703559"/>
                  <a:gd name="connsiteY13" fmla="*/ 405730 h 479467"/>
                  <a:gd name="connsiteX14" fmla="*/ 374385 w 703559"/>
                  <a:gd name="connsiteY14" fmla="*/ 367630 h 479467"/>
                  <a:gd name="connsiteX15" fmla="*/ 264848 w 703559"/>
                  <a:gd name="connsiteY15" fmla="*/ 343817 h 479467"/>
                  <a:gd name="connsiteX16" fmla="*/ 179123 w 703559"/>
                  <a:gd name="connsiteY16" fmla="*/ 329530 h 479467"/>
                  <a:gd name="connsiteX17" fmla="*/ 162454 w 703559"/>
                  <a:gd name="connsiteY17" fmla="*/ 324767 h 479467"/>
                  <a:gd name="connsiteX18" fmla="*/ 141023 w 703559"/>
                  <a:gd name="connsiteY18" fmla="*/ 274761 h 479467"/>
                  <a:gd name="connsiteX19" fmla="*/ 143404 w 703559"/>
                  <a:gd name="connsiteY19" fmla="*/ 208086 h 479467"/>
                  <a:gd name="connsiteX20" fmla="*/ 162454 w 703559"/>
                  <a:gd name="connsiteY20" fmla="*/ 124742 h 479467"/>
                  <a:gd name="connsiteX21" fmla="*/ 167217 w 703559"/>
                  <a:gd name="connsiteY21" fmla="*/ 86642 h 479467"/>
                  <a:gd name="connsiteX22" fmla="*/ 152929 w 703559"/>
                  <a:gd name="connsiteY22" fmla="*/ 43780 h 479467"/>
                  <a:gd name="connsiteX23" fmla="*/ 138642 w 703559"/>
                  <a:gd name="connsiteY23" fmla="*/ 27111 h 479467"/>
                  <a:gd name="connsiteX24" fmla="*/ 124354 w 703559"/>
                  <a:gd name="connsiteY24" fmla="*/ 12824 h 479467"/>
                  <a:gd name="connsiteX25" fmla="*/ 107685 w 703559"/>
                  <a:gd name="connsiteY25" fmla="*/ 3299 h 479467"/>
                  <a:gd name="connsiteX26" fmla="*/ 38629 w 703559"/>
                  <a:gd name="connsiteY26" fmla="*/ 917 h 479467"/>
                  <a:gd name="connsiteX27" fmla="*/ 5292 w 703559"/>
                  <a:gd name="connsiteY27" fmla="*/ 17586 h 479467"/>
                  <a:gd name="connsiteX28" fmla="*/ 529 w 703559"/>
                  <a:gd name="connsiteY28" fmla="*/ 79499 h 479467"/>
                  <a:gd name="connsiteX29" fmla="*/ 10054 w 703559"/>
                  <a:gd name="connsiteY29" fmla="*/ 122361 h 479467"/>
                  <a:gd name="connsiteX30" fmla="*/ 36248 w 703559"/>
                  <a:gd name="connsiteY30" fmla="*/ 143792 h 479467"/>
                  <a:gd name="connsiteX31" fmla="*/ 45773 w 703559"/>
                  <a:gd name="connsiteY31" fmla="*/ 153317 h 479467"/>
                  <a:gd name="connsiteX0" fmla="*/ 533928 w 703364"/>
                  <a:gd name="connsiteY0" fmla="*/ 24730 h 479467"/>
                  <a:gd name="connsiteX1" fmla="*/ 631560 w 703364"/>
                  <a:gd name="connsiteY1" fmla="*/ 31874 h 479467"/>
                  <a:gd name="connsiteX2" fmla="*/ 688711 w 703364"/>
                  <a:gd name="connsiteY2" fmla="*/ 74736 h 479467"/>
                  <a:gd name="connsiteX3" fmla="*/ 691092 w 703364"/>
                  <a:gd name="connsiteY3" fmla="*/ 127124 h 479467"/>
                  <a:gd name="connsiteX4" fmla="*/ 693473 w 703364"/>
                  <a:gd name="connsiteY4" fmla="*/ 212849 h 479467"/>
                  <a:gd name="connsiteX5" fmla="*/ 702998 w 703364"/>
                  <a:gd name="connsiteY5" fmla="*/ 269999 h 479467"/>
                  <a:gd name="connsiteX6" fmla="*/ 679185 w 703364"/>
                  <a:gd name="connsiteY6" fmla="*/ 322386 h 479467"/>
                  <a:gd name="connsiteX7" fmla="*/ 648229 w 703364"/>
                  <a:gd name="connsiteY7" fmla="*/ 353342 h 479467"/>
                  <a:gd name="connsiteX8" fmla="*/ 631560 w 703364"/>
                  <a:gd name="connsiteY8" fmla="*/ 398586 h 479467"/>
                  <a:gd name="connsiteX9" fmla="*/ 622035 w 703364"/>
                  <a:gd name="connsiteY9" fmla="*/ 443830 h 479467"/>
                  <a:gd name="connsiteX10" fmla="*/ 614892 w 703364"/>
                  <a:gd name="connsiteY10" fmla="*/ 472405 h 479467"/>
                  <a:gd name="connsiteX11" fmla="*/ 598223 w 703364"/>
                  <a:gd name="connsiteY11" fmla="*/ 477167 h 479467"/>
                  <a:gd name="connsiteX12" fmla="*/ 560123 w 703364"/>
                  <a:gd name="connsiteY12" fmla="*/ 441449 h 479467"/>
                  <a:gd name="connsiteX13" fmla="*/ 481542 w 703364"/>
                  <a:gd name="connsiteY13" fmla="*/ 405730 h 479467"/>
                  <a:gd name="connsiteX14" fmla="*/ 374385 w 703364"/>
                  <a:gd name="connsiteY14" fmla="*/ 367630 h 479467"/>
                  <a:gd name="connsiteX15" fmla="*/ 264848 w 703364"/>
                  <a:gd name="connsiteY15" fmla="*/ 343817 h 479467"/>
                  <a:gd name="connsiteX16" fmla="*/ 179123 w 703364"/>
                  <a:gd name="connsiteY16" fmla="*/ 329530 h 479467"/>
                  <a:gd name="connsiteX17" fmla="*/ 162454 w 703364"/>
                  <a:gd name="connsiteY17" fmla="*/ 324767 h 479467"/>
                  <a:gd name="connsiteX18" fmla="*/ 141023 w 703364"/>
                  <a:gd name="connsiteY18" fmla="*/ 274761 h 479467"/>
                  <a:gd name="connsiteX19" fmla="*/ 143404 w 703364"/>
                  <a:gd name="connsiteY19" fmla="*/ 208086 h 479467"/>
                  <a:gd name="connsiteX20" fmla="*/ 162454 w 703364"/>
                  <a:gd name="connsiteY20" fmla="*/ 124742 h 479467"/>
                  <a:gd name="connsiteX21" fmla="*/ 167217 w 703364"/>
                  <a:gd name="connsiteY21" fmla="*/ 86642 h 479467"/>
                  <a:gd name="connsiteX22" fmla="*/ 152929 w 703364"/>
                  <a:gd name="connsiteY22" fmla="*/ 43780 h 479467"/>
                  <a:gd name="connsiteX23" fmla="*/ 138642 w 703364"/>
                  <a:gd name="connsiteY23" fmla="*/ 27111 h 479467"/>
                  <a:gd name="connsiteX24" fmla="*/ 124354 w 703364"/>
                  <a:gd name="connsiteY24" fmla="*/ 12824 h 479467"/>
                  <a:gd name="connsiteX25" fmla="*/ 107685 w 703364"/>
                  <a:gd name="connsiteY25" fmla="*/ 3299 h 479467"/>
                  <a:gd name="connsiteX26" fmla="*/ 38629 w 703364"/>
                  <a:gd name="connsiteY26" fmla="*/ 917 h 479467"/>
                  <a:gd name="connsiteX27" fmla="*/ 5292 w 703364"/>
                  <a:gd name="connsiteY27" fmla="*/ 17586 h 479467"/>
                  <a:gd name="connsiteX28" fmla="*/ 529 w 703364"/>
                  <a:gd name="connsiteY28" fmla="*/ 79499 h 479467"/>
                  <a:gd name="connsiteX29" fmla="*/ 10054 w 703364"/>
                  <a:gd name="connsiteY29" fmla="*/ 122361 h 479467"/>
                  <a:gd name="connsiteX30" fmla="*/ 36248 w 703364"/>
                  <a:gd name="connsiteY30" fmla="*/ 143792 h 479467"/>
                  <a:gd name="connsiteX31" fmla="*/ 45773 w 703364"/>
                  <a:gd name="connsiteY31" fmla="*/ 153317 h 479467"/>
                  <a:gd name="connsiteX0" fmla="*/ 533928 w 703364"/>
                  <a:gd name="connsiteY0" fmla="*/ 24730 h 479467"/>
                  <a:gd name="connsiteX1" fmla="*/ 626797 w 703364"/>
                  <a:gd name="connsiteY1" fmla="*/ 39018 h 479467"/>
                  <a:gd name="connsiteX2" fmla="*/ 688711 w 703364"/>
                  <a:gd name="connsiteY2" fmla="*/ 74736 h 479467"/>
                  <a:gd name="connsiteX3" fmla="*/ 691092 w 703364"/>
                  <a:gd name="connsiteY3" fmla="*/ 127124 h 479467"/>
                  <a:gd name="connsiteX4" fmla="*/ 693473 w 703364"/>
                  <a:gd name="connsiteY4" fmla="*/ 212849 h 479467"/>
                  <a:gd name="connsiteX5" fmla="*/ 702998 w 703364"/>
                  <a:gd name="connsiteY5" fmla="*/ 269999 h 479467"/>
                  <a:gd name="connsiteX6" fmla="*/ 679185 w 703364"/>
                  <a:gd name="connsiteY6" fmla="*/ 322386 h 479467"/>
                  <a:gd name="connsiteX7" fmla="*/ 648229 w 703364"/>
                  <a:gd name="connsiteY7" fmla="*/ 353342 h 479467"/>
                  <a:gd name="connsiteX8" fmla="*/ 631560 w 703364"/>
                  <a:gd name="connsiteY8" fmla="*/ 398586 h 479467"/>
                  <a:gd name="connsiteX9" fmla="*/ 622035 w 703364"/>
                  <a:gd name="connsiteY9" fmla="*/ 443830 h 479467"/>
                  <a:gd name="connsiteX10" fmla="*/ 614892 w 703364"/>
                  <a:gd name="connsiteY10" fmla="*/ 472405 h 479467"/>
                  <a:gd name="connsiteX11" fmla="*/ 598223 w 703364"/>
                  <a:gd name="connsiteY11" fmla="*/ 477167 h 479467"/>
                  <a:gd name="connsiteX12" fmla="*/ 560123 w 703364"/>
                  <a:gd name="connsiteY12" fmla="*/ 441449 h 479467"/>
                  <a:gd name="connsiteX13" fmla="*/ 481542 w 703364"/>
                  <a:gd name="connsiteY13" fmla="*/ 405730 h 479467"/>
                  <a:gd name="connsiteX14" fmla="*/ 374385 w 703364"/>
                  <a:gd name="connsiteY14" fmla="*/ 367630 h 479467"/>
                  <a:gd name="connsiteX15" fmla="*/ 264848 w 703364"/>
                  <a:gd name="connsiteY15" fmla="*/ 343817 h 479467"/>
                  <a:gd name="connsiteX16" fmla="*/ 179123 w 703364"/>
                  <a:gd name="connsiteY16" fmla="*/ 329530 h 479467"/>
                  <a:gd name="connsiteX17" fmla="*/ 162454 w 703364"/>
                  <a:gd name="connsiteY17" fmla="*/ 324767 h 479467"/>
                  <a:gd name="connsiteX18" fmla="*/ 141023 w 703364"/>
                  <a:gd name="connsiteY18" fmla="*/ 274761 h 479467"/>
                  <a:gd name="connsiteX19" fmla="*/ 143404 w 703364"/>
                  <a:gd name="connsiteY19" fmla="*/ 208086 h 479467"/>
                  <a:gd name="connsiteX20" fmla="*/ 162454 w 703364"/>
                  <a:gd name="connsiteY20" fmla="*/ 124742 h 479467"/>
                  <a:gd name="connsiteX21" fmla="*/ 167217 w 703364"/>
                  <a:gd name="connsiteY21" fmla="*/ 86642 h 479467"/>
                  <a:gd name="connsiteX22" fmla="*/ 152929 w 703364"/>
                  <a:gd name="connsiteY22" fmla="*/ 43780 h 479467"/>
                  <a:gd name="connsiteX23" fmla="*/ 138642 w 703364"/>
                  <a:gd name="connsiteY23" fmla="*/ 27111 h 479467"/>
                  <a:gd name="connsiteX24" fmla="*/ 124354 w 703364"/>
                  <a:gd name="connsiteY24" fmla="*/ 12824 h 479467"/>
                  <a:gd name="connsiteX25" fmla="*/ 107685 w 703364"/>
                  <a:gd name="connsiteY25" fmla="*/ 3299 h 479467"/>
                  <a:gd name="connsiteX26" fmla="*/ 38629 w 703364"/>
                  <a:gd name="connsiteY26" fmla="*/ 917 h 479467"/>
                  <a:gd name="connsiteX27" fmla="*/ 5292 w 703364"/>
                  <a:gd name="connsiteY27" fmla="*/ 17586 h 479467"/>
                  <a:gd name="connsiteX28" fmla="*/ 529 w 703364"/>
                  <a:gd name="connsiteY28" fmla="*/ 79499 h 479467"/>
                  <a:gd name="connsiteX29" fmla="*/ 10054 w 703364"/>
                  <a:gd name="connsiteY29" fmla="*/ 122361 h 479467"/>
                  <a:gd name="connsiteX30" fmla="*/ 36248 w 703364"/>
                  <a:gd name="connsiteY30" fmla="*/ 143792 h 479467"/>
                  <a:gd name="connsiteX31" fmla="*/ 45773 w 703364"/>
                  <a:gd name="connsiteY31" fmla="*/ 153317 h 479467"/>
                  <a:gd name="connsiteX0" fmla="*/ 533928 w 703364"/>
                  <a:gd name="connsiteY0" fmla="*/ 24730 h 478589"/>
                  <a:gd name="connsiteX1" fmla="*/ 626797 w 703364"/>
                  <a:gd name="connsiteY1" fmla="*/ 39018 h 478589"/>
                  <a:gd name="connsiteX2" fmla="*/ 688711 w 703364"/>
                  <a:gd name="connsiteY2" fmla="*/ 74736 h 478589"/>
                  <a:gd name="connsiteX3" fmla="*/ 691092 w 703364"/>
                  <a:gd name="connsiteY3" fmla="*/ 127124 h 478589"/>
                  <a:gd name="connsiteX4" fmla="*/ 693473 w 703364"/>
                  <a:gd name="connsiteY4" fmla="*/ 212849 h 478589"/>
                  <a:gd name="connsiteX5" fmla="*/ 702998 w 703364"/>
                  <a:gd name="connsiteY5" fmla="*/ 269999 h 478589"/>
                  <a:gd name="connsiteX6" fmla="*/ 679185 w 703364"/>
                  <a:gd name="connsiteY6" fmla="*/ 322386 h 478589"/>
                  <a:gd name="connsiteX7" fmla="*/ 648229 w 703364"/>
                  <a:gd name="connsiteY7" fmla="*/ 353342 h 478589"/>
                  <a:gd name="connsiteX8" fmla="*/ 631560 w 703364"/>
                  <a:gd name="connsiteY8" fmla="*/ 398586 h 478589"/>
                  <a:gd name="connsiteX9" fmla="*/ 622035 w 703364"/>
                  <a:gd name="connsiteY9" fmla="*/ 443830 h 478589"/>
                  <a:gd name="connsiteX10" fmla="*/ 614892 w 703364"/>
                  <a:gd name="connsiteY10" fmla="*/ 472405 h 478589"/>
                  <a:gd name="connsiteX11" fmla="*/ 598223 w 703364"/>
                  <a:gd name="connsiteY11" fmla="*/ 477167 h 478589"/>
                  <a:gd name="connsiteX12" fmla="*/ 548217 w 703364"/>
                  <a:gd name="connsiteY12" fmla="*/ 453355 h 478589"/>
                  <a:gd name="connsiteX13" fmla="*/ 481542 w 703364"/>
                  <a:gd name="connsiteY13" fmla="*/ 405730 h 478589"/>
                  <a:gd name="connsiteX14" fmla="*/ 374385 w 703364"/>
                  <a:gd name="connsiteY14" fmla="*/ 367630 h 478589"/>
                  <a:gd name="connsiteX15" fmla="*/ 264848 w 703364"/>
                  <a:gd name="connsiteY15" fmla="*/ 343817 h 478589"/>
                  <a:gd name="connsiteX16" fmla="*/ 179123 w 703364"/>
                  <a:gd name="connsiteY16" fmla="*/ 329530 h 478589"/>
                  <a:gd name="connsiteX17" fmla="*/ 162454 w 703364"/>
                  <a:gd name="connsiteY17" fmla="*/ 324767 h 478589"/>
                  <a:gd name="connsiteX18" fmla="*/ 141023 w 703364"/>
                  <a:gd name="connsiteY18" fmla="*/ 274761 h 478589"/>
                  <a:gd name="connsiteX19" fmla="*/ 143404 w 703364"/>
                  <a:gd name="connsiteY19" fmla="*/ 208086 h 478589"/>
                  <a:gd name="connsiteX20" fmla="*/ 162454 w 703364"/>
                  <a:gd name="connsiteY20" fmla="*/ 124742 h 478589"/>
                  <a:gd name="connsiteX21" fmla="*/ 167217 w 703364"/>
                  <a:gd name="connsiteY21" fmla="*/ 86642 h 478589"/>
                  <a:gd name="connsiteX22" fmla="*/ 152929 w 703364"/>
                  <a:gd name="connsiteY22" fmla="*/ 43780 h 478589"/>
                  <a:gd name="connsiteX23" fmla="*/ 138642 w 703364"/>
                  <a:gd name="connsiteY23" fmla="*/ 27111 h 478589"/>
                  <a:gd name="connsiteX24" fmla="*/ 124354 w 703364"/>
                  <a:gd name="connsiteY24" fmla="*/ 12824 h 478589"/>
                  <a:gd name="connsiteX25" fmla="*/ 107685 w 703364"/>
                  <a:gd name="connsiteY25" fmla="*/ 3299 h 478589"/>
                  <a:gd name="connsiteX26" fmla="*/ 38629 w 703364"/>
                  <a:gd name="connsiteY26" fmla="*/ 917 h 478589"/>
                  <a:gd name="connsiteX27" fmla="*/ 5292 w 703364"/>
                  <a:gd name="connsiteY27" fmla="*/ 17586 h 478589"/>
                  <a:gd name="connsiteX28" fmla="*/ 529 w 703364"/>
                  <a:gd name="connsiteY28" fmla="*/ 79499 h 478589"/>
                  <a:gd name="connsiteX29" fmla="*/ 10054 w 703364"/>
                  <a:gd name="connsiteY29" fmla="*/ 122361 h 478589"/>
                  <a:gd name="connsiteX30" fmla="*/ 36248 w 703364"/>
                  <a:gd name="connsiteY30" fmla="*/ 143792 h 478589"/>
                  <a:gd name="connsiteX31" fmla="*/ 45773 w 703364"/>
                  <a:gd name="connsiteY31" fmla="*/ 153317 h 478589"/>
                  <a:gd name="connsiteX0" fmla="*/ 533928 w 703364"/>
                  <a:gd name="connsiteY0" fmla="*/ 24730 h 478589"/>
                  <a:gd name="connsiteX1" fmla="*/ 626797 w 703364"/>
                  <a:gd name="connsiteY1" fmla="*/ 39018 h 478589"/>
                  <a:gd name="connsiteX2" fmla="*/ 688711 w 703364"/>
                  <a:gd name="connsiteY2" fmla="*/ 74736 h 478589"/>
                  <a:gd name="connsiteX3" fmla="*/ 691092 w 703364"/>
                  <a:gd name="connsiteY3" fmla="*/ 127124 h 478589"/>
                  <a:gd name="connsiteX4" fmla="*/ 693473 w 703364"/>
                  <a:gd name="connsiteY4" fmla="*/ 212849 h 478589"/>
                  <a:gd name="connsiteX5" fmla="*/ 702998 w 703364"/>
                  <a:gd name="connsiteY5" fmla="*/ 269999 h 478589"/>
                  <a:gd name="connsiteX6" fmla="*/ 679185 w 703364"/>
                  <a:gd name="connsiteY6" fmla="*/ 322386 h 478589"/>
                  <a:gd name="connsiteX7" fmla="*/ 648229 w 703364"/>
                  <a:gd name="connsiteY7" fmla="*/ 353342 h 478589"/>
                  <a:gd name="connsiteX8" fmla="*/ 631560 w 703364"/>
                  <a:gd name="connsiteY8" fmla="*/ 398586 h 478589"/>
                  <a:gd name="connsiteX9" fmla="*/ 622035 w 703364"/>
                  <a:gd name="connsiteY9" fmla="*/ 443830 h 478589"/>
                  <a:gd name="connsiteX10" fmla="*/ 614892 w 703364"/>
                  <a:gd name="connsiteY10" fmla="*/ 472405 h 478589"/>
                  <a:gd name="connsiteX11" fmla="*/ 598223 w 703364"/>
                  <a:gd name="connsiteY11" fmla="*/ 477167 h 478589"/>
                  <a:gd name="connsiteX12" fmla="*/ 548217 w 703364"/>
                  <a:gd name="connsiteY12" fmla="*/ 453355 h 478589"/>
                  <a:gd name="connsiteX13" fmla="*/ 472017 w 703364"/>
                  <a:gd name="connsiteY13" fmla="*/ 415255 h 478589"/>
                  <a:gd name="connsiteX14" fmla="*/ 374385 w 703364"/>
                  <a:gd name="connsiteY14" fmla="*/ 367630 h 478589"/>
                  <a:gd name="connsiteX15" fmla="*/ 264848 w 703364"/>
                  <a:gd name="connsiteY15" fmla="*/ 343817 h 478589"/>
                  <a:gd name="connsiteX16" fmla="*/ 179123 w 703364"/>
                  <a:gd name="connsiteY16" fmla="*/ 329530 h 478589"/>
                  <a:gd name="connsiteX17" fmla="*/ 162454 w 703364"/>
                  <a:gd name="connsiteY17" fmla="*/ 324767 h 478589"/>
                  <a:gd name="connsiteX18" fmla="*/ 141023 w 703364"/>
                  <a:gd name="connsiteY18" fmla="*/ 274761 h 478589"/>
                  <a:gd name="connsiteX19" fmla="*/ 143404 w 703364"/>
                  <a:gd name="connsiteY19" fmla="*/ 208086 h 478589"/>
                  <a:gd name="connsiteX20" fmla="*/ 162454 w 703364"/>
                  <a:gd name="connsiteY20" fmla="*/ 124742 h 478589"/>
                  <a:gd name="connsiteX21" fmla="*/ 167217 w 703364"/>
                  <a:gd name="connsiteY21" fmla="*/ 86642 h 478589"/>
                  <a:gd name="connsiteX22" fmla="*/ 152929 w 703364"/>
                  <a:gd name="connsiteY22" fmla="*/ 43780 h 478589"/>
                  <a:gd name="connsiteX23" fmla="*/ 138642 w 703364"/>
                  <a:gd name="connsiteY23" fmla="*/ 27111 h 478589"/>
                  <a:gd name="connsiteX24" fmla="*/ 124354 w 703364"/>
                  <a:gd name="connsiteY24" fmla="*/ 12824 h 478589"/>
                  <a:gd name="connsiteX25" fmla="*/ 107685 w 703364"/>
                  <a:gd name="connsiteY25" fmla="*/ 3299 h 478589"/>
                  <a:gd name="connsiteX26" fmla="*/ 38629 w 703364"/>
                  <a:gd name="connsiteY26" fmla="*/ 917 h 478589"/>
                  <a:gd name="connsiteX27" fmla="*/ 5292 w 703364"/>
                  <a:gd name="connsiteY27" fmla="*/ 17586 h 478589"/>
                  <a:gd name="connsiteX28" fmla="*/ 529 w 703364"/>
                  <a:gd name="connsiteY28" fmla="*/ 79499 h 478589"/>
                  <a:gd name="connsiteX29" fmla="*/ 10054 w 703364"/>
                  <a:gd name="connsiteY29" fmla="*/ 122361 h 478589"/>
                  <a:gd name="connsiteX30" fmla="*/ 36248 w 703364"/>
                  <a:gd name="connsiteY30" fmla="*/ 143792 h 478589"/>
                  <a:gd name="connsiteX31" fmla="*/ 45773 w 703364"/>
                  <a:gd name="connsiteY31" fmla="*/ 153317 h 478589"/>
                  <a:gd name="connsiteX0" fmla="*/ 533928 w 703364"/>
                  <a:gd name="connsiteY0" fmla="*/ 24730 h 478589"/>
                  <a:gd name="connsiteX1" fmla="*/ 626797 w 703364"/>
                  <a:gd name="connsiteY1" fmla="*/ 39018 h 478589"/>
                  <a:gd name="connsiteX2" fmla="*/ 688711 w 703364"/>
                  <a:gd name="connsiteY2" fmla="*/ 74736 h 478589"/>
                  <a:gd name="connsiteX3" fmla="*/ 691092 w 703364"/>
                  <a:gd name="connsiteY3" fmla="*/ 127124 h 478589"/>
                  <a:gd name="connsiteX4" fmla="*/ 693473 w 703364"/>
                  <a:gd name="connsiteY4" fmla="*/ 212849 h 478589"/>
                  <a:gd name="connsiteX5" fmla="*/ 702998 w 703364"/>
                  <a:gd name="connsiteY5" fmla="*/ 269999 h 478589"/>
                  <a:gd name="connsiteX6" fmla="*/ 679185 w 703364"/>
                  <a:gd name="connsiteY6" fmla="*/ 322386 h 478589"/>
                  <a:gd name="connsiteX7" fmla="*/ 648229 w 703364"/>
                  <a:gd name="connsiteY7" fmla="*/ 353342 h 478589"/>
                  <a:gd name="connsiteX8" fmla="*/ 631560 w 703364"/>
                  <a:gd name="connsiteY8" fmla="*/ 398586 h 478589"/>
                  <a:gd name="connsiteX9" fmla="*/ 622035 w 703364"/>
                  <a:gd name="connsiteY9" fmla="*/ 443830 h 478589"/>
                  <a:gd name="connsiteX10" fmla="*/ 614892 w 703364"/>
                  <a:gd name="connsiteY10" fmla="*/ 472405 h 478589"/>
                  <a:gd name="connsiteX11" fmla="*/ 598223 w 703364"/>
                  <a:gd name="connsiteY11" fmla="*/ 477167 h 478589"/>
                  <a:gd name="connsiteX12" fmla="*/ 548217 w 703364"/>
                  <a:gd name="connsiteY12" fmla="*/ 453355 h 478589"/>
                  <a:gd name="connsiteX13" fmla="*/ 472017 w 703364"/>
                  <a:gd name="connsiteY13" fmla="*/ 415255 h 478589"/>
                  <a:gd name="connsiteX14" fmla="*/ 372003 w 703364"/>
                  <a:gd name="connsiteY14" fmla="*/ 374774 h 478589"/>
                  <a:gd name="connsiteX15" fmla="*/ 264848 w 703364"/>
                  <a:gd name="connsiteY15" fmla="*/ 343817 h 478589"/>
                  <a:gd name="connsiteX16" fmla="*/ 179123 w 703364"/>
                  <a:gd name="connsiteY16" fmla="*/ 329530 h 478589"/>
                  <a:gd name="connsiteX17" fmla="*/ 162454 w 703364"/>
                  <a:gd name="connsiteY17" fmla="*/ 324767 h 478589"/>
                  <a:gd name="connsiteX18" fmla="*/ 141023 w 703364"/>
                  <a:gd name="connsiteY18" fmla="*/ 274761 h 478589"/>
                  <a:gd name="connsiteX19" fmla="*/ 143404 w 703364"/>
                  <a:gd name="connsiteY19" fmla="*/ 208086 h 478589"/>
                  <a:gd name="connsiteX20" fmla="*/ 162454 w 703364"/>
                  <a:gd name="connsiteY20" fmla="*/ 124742 h 478589"/>
                  <a:gd name="connsiteX21" fmla="*/ 167217 w 703364"/>
                  <a:gd name="connsiteY21" fmla="*/ 86642 h 478589"/>
                  <a:gd name="connsiteX22" fmla="*/ 152929 w 703364"/>
                  <a:gd name="connsiteY22" fmla="*/ 43780 h 478589"/>
                  <a:gd name="connsiteX23" fmla="*/ 138642 w 703364"/>
                  <a:gd name="connsiteY23" fmla="*/ 27111 h 478589"/>
                  <a:gd name="connsiteX24" fmla="*/ 124354 w 703364"/>
                  <a:gd name="connsiteY24" fmla="*/ 12824 h 478589"/>
                  <a:gd name="connsiteX25" fmla="*/ 107685 w 703364"/>
                  <a:gd name="connsiteY25" fmla="*/ 3299 h 478589"/>
                  <a:gd name="connsiteX26" fmla="*/ 38629 w 703364"/>
                  <a:gd name="connsiteY26" fmla="*/ 917 h 478589"/>
                  <a:gd name="connsiteX27" fmla="*/ 5292 w 703364"/>
                  <a:gd name="connsiteY27" fmla="*/ 17586 h 478589"/>
                  <a:gd name="connsiteX28" fmla="*/ 529 w 703364"/>
                  <a:gd name="connsiteY28" fmla="*/ 79499 h 478589"/>
                  <a:gd name="connsiteX29" fmla="*/ 10054 w 703364"/>
                  <a:gd name="connsiteY29" fmla="*/ 122361 h 478589"/>
                  <a:gd name="connsiteX30" fmla="*/ 36248 w 703364"/>
                  <a:gd name="connsiteY30" fmla="*/ 143792 h 478589"/>
                  <a:gd name="connsiteX31" fmla="*/ 45773 w 703364"/>
                  <a:gd name="connsiteY31" fmla="*/ 153317 h 478589"/>
                  <a:gd name="connsiteX0" fmla="*/ 533928 w 703364"/>
                  <a:gd name="connsiteY0" fmla="*/ 24730 h 478589"/>
                  <a:gd name="connsiteX1" fmla="*/ 626797 w 703364"/>
                  <a:gd name="connsiteY1" fmla="*/ 39018 h 478589"/>
                  <a:gd name="connsiteX2" fmla="*/ 688711 w 703364"/>
                  <a:gd name="connsiteY2" fmla="*/ 74736 h 478589"/>
                  <a:gd name="connsiteX3" fmla="*/ 691092 w 703364"/>
                  <a:gd name="connsiteY3" fmla="*/ 127124 h 478589"/>
                  <a:gd name="connsiteX4" fmla="*/ 693473 w 703364"/>
                  <a:gd name="connsiteY4" fmla="*/ 212849 h 478589"/>
                  <a:gd name="connsiteX5" fmla="*/ 702998 w 703364"/>
                  <a:gd name="connsiteY5" fmla="*/ 269999 h 478589"/>
                  <a:gd name="connsiteX6" fmla="*/ 679185 w 703364"/>
                  <a:gd name="connsiteY6" fmla="*/ 322386 h 478589"/>
                  <a:gd name="connsiteX7" fmla="*/ 648229 w 703364"/>
                  <a:gd name="connsiteY7" fmla="*/ 353342 h 478589"/>
                  <a:gd name="connsiteX8" fmla="*/ 631560 w 703364"/>
                  <a:gd name="connsiteY8" fmla="*/ 398586 h 478589"/>
                  <a:gd name="connsiteX9" fmla="*/ 622035 w 703364"/>
                  <a:gd name="connsiteY9" fmla="*/ 443830 h 478589"/>
                  <a:gd name="connsiteX10" fmla="*/ 614892 w 703364"/>
                  <a:gd name="connsiteY10" fmla="*/ 472405 h 478589"/>
                  <a:gd name="connsiteX11" fmla="*/ 598223 w 703364"/>
                  <a:gd name="connsiteY11" fmla="*/ 477167 h 478589"/>
                  <a:gd name="connsiteX12" fmla="*/ 548217 w 703364"/>
                  <a:gd name="connsiteY12" fmla="*/ 453355 h 478589"/>
                  <a:gd name="connsiteX13" fmla="*/ 472017 w 703364"/>
                  <a:gd name="connsiteY13" fmla="*/ 415255 h 478589"/>
                  <a:gd name="connsiteX14" fmla="*/ 372003 w 703364"/>
                  <a:gd name="connsiteY14" fmla="*/ 374774 h 478589"/>
                  <a:gd name="connsiteX15" fmla="*/ 264848 w 703364"/>
                  <a:gd name="connsiteY15" fmla="*/ 350961 h 478589"/>
                  <a:gd name="connsiteX16" fmla="*/ 179123 w 703364"/>
                  <a:gd name="connsiteY16" fmla="*/ 329530 h 478589"/>
                  <a:gd name="connsiteX17" fmla="*/ 162454 w 703364"/>
                  <a:gd name="connsiteY17" fmla="*/ 324767 h 478589"/>
                  <a:gd name="connsiteX18" fmla="*/ 141023 w 703364"/>
                  <a:gd name="connsiteY18" fmla="*/ 274761 h 478589"/>
                  <a:gd name="connsiteX19" fmla="*/ 143404 w 703364"/>
                  <a:gd name="connsiteY19" fmla="*/ 208086 h 478589"/>
                  <a:gd name="connsiteX20" fmla="*/ 162454 w 703364"/>
                  <a:gd name="connsiteY20" fmla="*/ 124742 h 478589"/>
                  <a:gd name="connsiteX21" fmla="*/ 167217 w 703364"/>
                  <a:gd name="connsiteY21" fmla="*/ 86642 h 478589"/>
                  <a:gd name="connsiteX22" fmla="*/ 152929 w 703364"/>
                  <a:gd name="connsiteY22" fmla="*/ 43780 h 478589"/>
                  <a:gd name="connsiteX23" fmla="*/ 138642 w 703364"/>
                  <a:gd name="connsiteY23" fmla="*/ 27111 h 478589"/>
                  <a:gd name="connsiteX24" fmla="*/ 124354 w 703364"/>
                  <a:gd name="connsiteY24" fmla="*/ 12824 h 478589"/>
                  <a:gd name="connsiteX25" fmla="*/ 107685 w 703364"/>
                  <a:gd name="connsiteY25" fmla="*/ 3299 h 478589"/>
                  <a:gd name="connsiteX26" fmla="*/ 38629 w 703364"/>
                  <a:gd name="connsiteY26" fmla="*/ 917 h 478589"/>
                  <a:gd name="connsiteX27" fmla="*/ 5292 w 703364"/>
                  <a:gd name="connsiteY27" fmla="*/ 17586 h 478589"/>
                  <a:gd name="connsiteX28" fmla="*/ 529 w 703364"/>
                  <a:gd name="connsiteY28" fmla="*/ 79499 h 478589"/>
                  <a:gd name="connsiteX29" fmla="*/ 10054 w 703364"/>
                  <a:gd name="connsiteY29" fmla="*/ 122361 h 478589"/>
                  <a:gd name="connsiteX30" fmla="*/ 36248 w 703364"/>
                  <a:gd name="connsiteY30" fmla="*/ 143792 h 478589"/>
                  <a:gd name="connsiteX31" fmla="*/ 45773 w 703364"/>
                  <a:gd name="connsiteY31" fmla="*/ 153317 h 478589"/>
                  <a:gd name="connsiteX0" fmla="*/ 533928 w 703364"/>
                  <a:gd name="connsiteY0" fmla="*/ 24730 h 478589"/>
                  <a:gd name="connsiteX1" fmla="*/ 626797 w 703364"/>
                  <a:gd name="connsiteY1" fmla="*/ 39018 h 478589"/>
                  <a:gd name="connsiteX2" fmla="*/ 688711 w 703364"/>
                  <a:gd name="connsiteY2" fmla="*/ 74736 h 478589"/>
                  <a:gd name="connsiteX3" fmla="*/ 691092 w 703364"/>
                  <a:gd name="connsiteY3" fmla="*/ 127124 h 478589"/>
                  <a:gd name="connsiteX4" fmla="*/ 693473 w 703364"/>
                  <a:gd name="connsiteY4" fmla="*/ 212849 h 478589"/>
                  <a:gd name="connsiteX5" fmla="*/ 702998 w 703364"/>
                  <a:gd name="connsiteY5" fmla="*/ 269999 h 478589"/>
                  <a:gd name="connsiteX6" fmla="*/ 679185 w 703364"/>
                  <a:gd name="connsiteY6" fmla="*/ 322386 h 478589"/>
                  <a:gd name="connsiteX7" fmla="*/ 648229 w 703364"/>
                  <a:gd name="connsiteY7" fmla="*/ 353342 h 478589"/>
                  <a:gd name="connsiteX8" fmla="*/ 631560 w 703364"/>
                  <a:gd name="connsiteY8" fmla="*/ 398586 h 478589"/>
                  <a:gd name="connsiteX9" fmla="*/ 622035 w 703364"/>
                  <a:gd name="connsiteY9" fmla="*/ 443830 h 478589"/>
                  <a:gd name="connsiteX10" fmla="*/ 614892 w 703364"/>
                  <a:gd name="connsiteY10" fmla="*/ 472405 h 478589"/>
                  <a:gd name="connsiteX11" fmla="*/ 598223 w 703364"/>
                  <a:gd name="connsiteY11" fmla="*/ 477167 h 478589"/>
                  <a:gd name="connsiteX12" fmla="*/ 548217 w 703364"/>
                  <a:gd name="connsiteY12" fmla="*/ 453355 h 478589"/>
                  <a:gd name="connsiteX13" fmla="*/ 472017 w 703364"/>
                  <a:gd name="connsiteY13" fmla="*/ 415255 h 478589"/>
                  <a:gd name="connsiteX14" fmla="*/ 372003 w 703364"/>
                  <a:gd name="connsiteY14" fmla="*/ 374774 h 478589"/>
                  <a:gd name="connsiteX15" fmla="*/ 264848 w 703364"/>
                  <a:gd name="connsiteY15" fmla="*/ 350961 h 478589"/>
                  <a:gd name="connsiteX16" fmla="*/ 176742 w 703364"/>
                  <a:gd name="connsiteY16" fmla="*/ 339055 h 478589"/>
                  <a:gd name="connsiteX17" fmla="*/ 162454 w 703364"/>
                  <a:gd name="connsiteY17" fmla="*/ 324767 h 478589"/>
                  <a:gd name="connsiteX18" fmla="*/ 141023 w 703364"/>
                  <a:gd name="connsiteY18" fmla="*/ 274761 h 478589"/>
                  <a:gd name="connsiteX19" fmla="*/ 143404 w 703364"/>
                  <a:gd name="connsiteY19" fmla="*/ 208086 h 478589"/>
                  <a:gd name="connsiteX20" fmla="*/ 162454 w 703364"/>
                  <a:gd name="connsiteY20" fmla="*/ 124742 h 478589"/>
                  <a:gd name="connsiteX21" fmla="*/ 167217 w 703364"/>
                  <a:gd name="connsiteY21" fmla="*/ 86642 h 478589"/>
                  <a:gd name="connsiteX22" fmla="*/ 152929 w 703364"/>
                  <a:gd name="connsiteY22" fmla="*/ 43780 h 478589"/>
                  <a:gd name="connsiteX23" fmla="*/ 138642 w 703364"/>
                  <a:gd name="connsiteY23" fmla="*/ 27111 h 478589"/>
                  <a:gd name="connsiteX24" fmla="*/ 124354 w 703364"/>
                  <a:gd name="connsiteY24" fmla="*/ 12824 h 478589"/>
                  <a:gd name="connsiteX25" fmla="*/ 107685 w 703364"/>
                  <a:gd name="connsiteY25" fmla="*/ 3299 h 478589"/>
                  <a:gd name="connsiteX26" fmla="*/ 38629 w 703364"/>
                  <a:gd name="connsiteY26" fmla="*/ 917 h 478589"/>
                  <a:gd name="connsiteX27" fmla="*/ 5292 w 703364"/>
                  <a:gd name="connsiteY27" fmla="*/ 17586 h 478589"/>
                  <a:gd name="connsiteX28" fmla="*/ 529 w 703364"/>
                  <a:gd name="connsiteY28" fmla="*/ 79499 h 478589"/>
                  <a:gd name="connsiteX29" fmla="*/ 10054 w 703364"/>
                  <a:gd name="connsiteY29" fmla="*/ 122361 h 478589"/>
                  <a:gd name="connsiteX30" fmla="*/ 36248 w 703364"/>
                  <a:gd name="connsiteY30" fmla="*/ 143792 h 478589"/>
                  <a:gd name="connsiteX31" fmla="*/ 45773 w 703364"/>
                  <a:gd name="connsiteY31" fmla="*/ 153317 h 478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03364" h="478589">
                    <a:moveTo>
                      <a:pt x="533928" y="24730"/>
                    </a:moveTo>
                    <a:cubicBezTo>
                      <a:pt x="545834" y="27508"/>
                      <a:pt x="601397" y="31081"/>
                      <a:pt x="626797" y="39018"/>
                    </a:cubicBezTo>
                    <a:cubicBezTo>
                      <a:pt x="652197" y="46955"/>
                      <a:pt x="677995" y="60052"/>
                      <a:pt x="688711" y="74736"/>
                    </a:cubicBezTo>
                    <a:cubicBezTo>
                      <a:pt x="699427" y="89420"/>
                      <a:pt x="690298" y="104105"/>
                      <a:pt x="691092" y="127124"/>
                    </a:cubicBezTo>
                    <a:cubicBezTo>
                      <a:pt x="691886" y="150143"/>
                      <a:pt x="691489" y="189036"/>
                      <a:pt x="693473" y="212849"/>
                    </a:cubicBezTo>
                    <a:cubicBezTo>
                      <a:pt x="695457" y="236662"/>
                      <a:pt x="705379" y="251743"/>
                      <a:pt x="702998" y="269999"/>
                    </a:cubicBezTo>
                    <a:cubicBezTo>
                      <a:pt x="700617" y="288255"/>
                      <a:pt x="688313" y="308496"/>
                      <a:pt x="679185" y="322386"/>
                    </a:cubicBezTo>
                    <a:cubicBezTo>
                      <a:pt x="670057" y="336276"/>
                      <a:pt x="656166" y="340642"/>
                      <a:pt x="648229" y="353342"/>
                    </a:cubicBezTo>
                    <a:cubicBezTo>
                      <a:pt x="640292" y="366042"/>
                      <a:pt x="635926" y="383505"/>
                      <a:pt x="631560" y="398586"/>
                    </a:cubicBezTo>
                    <a:cubicBezTo>
                      <a:pt x="627194" y="413667"/>
                      <a:pt x="624813" y="431527"/>
                      <a:pt x="622035" y="443830"/>
                    </a:cubicBezTo>
                    <a:cubicBezTo>
                      <a:pt x="619257" y="456133"/>
                      <a:pt x="618861" y="466849"/>
                      <a:pt x="614892" y="472405"/>
                    </a:cubicBezTo>
                    <a:cubicBezTo>
                      <a:pt x="610923" y="477961"/>
                      <a:pt x="609336" y="480342"/>
                      <a:pt x="598223" y="477167"/>
                    </a:cubicBezTo>
                    <a:cubicBezTo>
                      <a:pt x="587110" y="473992"/>
                      <a:pt x="569251" y="463674"/>
                      <a:pt x="548217" y="453355"/>
                    </a:cubicBezTo>
                    <a:cubicBezTo>
                      <a:pt x="522817" y="440655"/>
                      <a:pt x="501386" y="428352"/>
                      <a:pt x="472017" y="415255"/>
                    </a:cubicBezTo>
                    <a:cubicBezTo>
                      <a:pt x="442648" y="402158"/>
                      <a:pt x="406531" y="385490"/>
                      <a:pt x="372003" y="374774"/>
                    </a:cubicBezTo>
                    <a:cubicBezTo>
                      <a:pt x="337475" y="364058"/>
                      <a:pt x="297391" y="356914"/>
                      <a:pt x="264848" y="350961"/>
                    </a:cubicBezTo>
                    <a:cubicBezTo>
                      <a:pt x="232305" y="345008"/>
                      <a:pt x="193808" y="343421"/>
                      <a:pt x="176742" y="339055"/>
                    </a:cubicBezTo>
                    <a:cubicBezTo>
                      <a:pt x="159676" y="334689"/>
                      <a:pt x="168407" y="335483"/>
                      <a:pt x="162454" y="324767"/>
                    </a:cubicBezTo>
                    <a:cubicBezTo>
                      <a:pt x="156501" y="314051"/>
                      <a:pt x="144198" y="294208"/>
                      <a:pt x="141023" y="274761"/>
                    </a:cubicBezTo>
                    <a:cubicBezTo>
                      <a:pt x="137848" y="255314"/>
                      <a:pt x="139832" y="233089"/>
                      <a:pt x="143404" y="208086"/>
                    </a:cubicBezTo>
                    <a:cubicBezTo>
                      <a:pt x="146976" y="183083"/>
                      <a:pt x="158485" y="144983"/>
                      <a:pt x="162454" y="124742"/>
                    </a:cubicBezTo>
                    <a:cubicBezTo>
                      <a:pt x="166423" y="104501"/>
                      <a:pt x="168804" y="100136"/>
                      <a:pt x="167217" y="86642"/>
                    </a:cubicBezTo>
                    <a:cubicBezTo>
                      <a:pt x="165630" y="73148"/>
                      <a:pt x="157691" y="53702"/>
                      <a:pt x="152929" y="43780"/>
                    </a:cubicBezTo>
                    <a:cubicBezTo>
                      <a:pt x="148167" y="33858"/>
                      <a:pt x="143404" y="32270"/>
                      <a:pt x="138642" y="27111"/>
                    </a:cubicBezTo>
                    <a:cubicBezTo>
                      <a:pt x="133879" y="21952"/>
                      <a:pt x="129513" y="16793"/>
                      <a:pt x="124354" y="12824"/>
                    </a:cubicBezTo>
                    <a:cubicBezTo>
                      <a:pt x="119194" y="8855"/>
                      <a:pt x="121972" y="5283"/>
                      <a:pt x="107685" y="3299"/>
                    </a:cubicBezTo>
                    <a:cubicBezTo>
                      <a:pt x="93398" y="1315"/>
                      <a:pt x="55695" y="-1464"/>
                      <a:pt x="38629" y="917"/>
                    </a:cubicBezTo>
                    <a:cubicBezTo>
                      <a:pt x="21563" y="3298"/>
                      <a:pt x="11642" y="4489"/>
                      <a:pt x="5292" y="17586"/>
                    </a:cubicBezTo>
                    <a:cubicBezTo>
                      <a:pt x="-1058" y="30683"/>
                      <a:pt x="-265" y="62037"/>
                      <a:pt x="529" y="79499"/>
                    </a:cubicBezTo>
                    <a:cubicBezTo>
                      <a:pt x="1323" y="96961"/>
                      <a:pt x="4101" y="111646"/>
                      <a:pt x="10054" y="122361"/>
                    </a:cubicBezTo>
                    <a:cubicBezTo>
                      <a:pt x="16007" y="133076"/>
                      <a:pt x="30295" y="138633"/>
                      <a:pt x="36248" y="143792"/>
                    </a:cubicBezTo>
                    <a:cubicBezTo>
                      <a:pt x="42201" y="148951"/>
                      <a:pt x="43987" y="151134"/>
                      <a:pt x="45773" y="1533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手繪多邊形 152"/>
              <p:cNvSpPr/>
              <p:nvPr/>
            </p:nvSpPr>
            <p:spPr>
              <a:xfrm>
                <a:off x="-2539950" y="463235"/>
                <a:ext cx="216694" cy="222949"/>
              </a:xfrm>
              <a:custGeom>
                <a:avLst/>
                <a:gdLst>
                  <a:gd name="connsiteX0" fmla="*/ 0 w 216694"/>
                  <a:gd name="connsiteY0" fmla="*/ 30068 h 222949"/>
                  <a:gd name="connsiteX1" fmla="*/ 52388 w 216694"/>
                  <a:gd name="connsiteY1" fmla="*/ 1493 h 222949"/>
                  <a:gd name="connsiteX2" fmla="*/ 140494 w 216694"/>
                  <a:gd name="connsiteY2" fmla="*/ 6255 h 222949"/>
                  <a:gd name="connsiteX3" fmla="*/ 180975 w 216694"/>
                  <a:gd name="connsiteY3" fmla="*/ 25305 h 222949"/>
                  <a:gd name="connsiteX4" fmla="*/ 197644 w 216694"/>
                  <a:gd name="connsiteY4" fmla="*/ 58643 h 222949"/>
                  <a:gd name="connsiteX5" fmla="*/ 202407 w 216694"/>
                  <a:gd name="connsiteY5" fmla="*/ 99124 h 222949"/>
                  <a:gd name="connsiteX6" fmla="*/ 202407 w 216694"/>
                  <a:gd name="connsiteY6" fmla="*/ 141987 h 222949"/>
                  <a:gd name="connsiteX7" fmla="*/ 178594 w 216694"/>
                  <a:gd name="connsiteY7" fmla="*/ 203899 h 222949"/>
                  <a:gd name="connsiteX8" fmla="*/ 178594 w 216694"/>
                  <a:gd name="connsiteY8" fmla="*/ 203899 h 222949"/>
                  <a:gd name="connsiteX9" fmla="*/ 150019 w 216694"/>
                  <a:gd name="connsiteY9" fmla="*/ 220568 h 222949"/>
                  <a:gd name="connsiteX10" fmla="*/ 173832 w 216694"/>
                  <a:gd name="connsiteY10" fmla="*/ 211043 h 222949"/>
                  <a:gd name="connsiteX11" fmla="*/ 188119 w 216694"/>
                  <a:gd name="connsiteY11" fmla="*/ 201518 h 222949"/>
                  <a:gd name="connsiteX12" fmla="*/ 211932 w 216694"/>
                  <a:gd name="connsiteY12" fmla="*/ 218187 h 222949"/>
                  <a:gd name="connsiteX13" fmla="*/ 216694 w 216694"/>
                  <a:gd name="connsiteY13" fmla="*/ 222949 h 222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6694" h="222949">
                    <a:moveTo>
                      <a:pt x="0" y="30068"/>
                    </a:moveTo>
                    <a:cubicBezTo>
                      <a:pt x="14486" y="17765"/>
                      <a:pt x="28972" y="5462"/>
                      <a:pt x="52388" y="1493"/>
                    </a:cubicBezTo>
                    <a:cubicBezTo>
                      <a:pt x="75804" y="-2476"/>
                      <a:pt x="119063" y="2286"/>
                      <a:pt x="140494" y="6255"/>
                    </a:cubicBezTo>
                    <a:cubicBezTo>
                      <a:pt x="161925" y="10224"/>
                      <a:pt x="171450" y="16574"/>
                      <a:pt x="180975" y="25305"/>
                    </a:cubicBezTo>
                    <a:cubicBezTo>
                      <a:pt x="190500" y="34036"/>
                      <a:pt x="194072" y="46340"/>
                      <a:pt x="197644" y="58643"/>
                    </a:cubicBezTo>
                    <a:cubicBezTo>
                      <a:pt x="201216" y="70946"/>
                      <a:pt x="201613" y="85233"/>
                      <a:pt x="202407" y="99124"/>
                    </a:cubicBezTo>
                    <a:cubicBezTo>
                      <a:pt x="203201" y="113015"/>
                      <a:pt x="206376" y="124525"/>
                      <a:pt x="202407" y="141987"/>
                    </a:cubicBezTo>
                    <a:cubicBezTo>
                      <a:pt x="198438" y="159450"/>
                      <a:pt x="178594" y="203899"/>
                      <a:pt x="178594" y="203899"/>
                    </a:cubicBezTo>
                    <a:lnTo>
                      <a:pt x="178594" y="203899"/>
                    </a:lnTo>
                    <a:cubicBezTo>
                      <a:pt x="173832" y="206677"/>
                      <a:pt x="150813" y="219378"/>
                      <a:pt x="150019" y="220568"/>
                    </a:cubicBezTo>
                    <a:cubicBezTo>
                      <a:pt x="149225" y="221758"/>
                      <a:pt x="167482" y="214218"/>
                      <a:pt x="173832" y="211043"/>
                    </a:cubicBezTo>
                    <a:cubicBezTo>
                      <a:pt x="180182" y="207868"/>
                      <a:pt x="181769" y="200327"/>
                      <a:pt x="188119" y="201518"/>
                    </a:cubicBezTo>
                    <a:cubicBezTo>
                      <a:pt x="194469" y="202709"/>
                      <a:pt x="207170" y="214615"/>
                      <a:pt x="211932" y="218187"/>
                    </a:cubicBezTo>
                    <a:cubicBezTo>
                      <a:pt x="216694" y="221759"/>
                      <a:pt x="216694" y="222354"/>
                      <a:pt x="216694" y="22294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手繪多邊形 153"/>
              <p:cNvSpPr/>
              <p:nvPr/>
            </p:nvSpPr>
            <p:spPr>
              <a:xfrm>
                <a:off x="-2354212" y="471780"/>
                <a:ext cx="294090" cy="321560"/>
              </a:xfrm>
              <a:custGeom>
                <a:avLst/>
                <a:gdLst>
                  <a:gd name="connsiteX0" fmla="*/ 0 w 294090"/>
                  <a:gd name="connsiteY0" fmla="*/ 16760 h 321560"/>
                  <a:gd name="connsiteX1" fmla="*/ 54769 w 294090"/>
                  <a:gd name="connsiteY1" fmla="*/ 92 h 321560"/>
                  <a:gd name="connsiteX2" fmla="*/ 123825 w 294090"/>
                  <a:gd name="connsiteY2" fmla="*/ 9617 h 321560"/>
                  <a:gd name="connsiteX3" fmla="*/ 159544 w 294090"/>
                  <a:gd name="connsiteY3" fmla="*/ 14379 h 321560"/>
                  <a:gd name="connsiteX4" fmla="*/ 192881 w 294090"/>
                  <a:gd name="connsiteY4" fmla="*/ 26285 h 321560"/>
                  <a:gd name="connsiteX5" fmla="*/ 219075 w 294090"/>
                  <a:gd name="connsiteY5" fmla="*/ 35810 h 321560"/>
                  <a:gd name="connsiteX6" fmla="*/ 223837 w 294090"/>
                  <a:gd name="connsiteY6" fmla="*/ 69148 h 321560"/>
                  <a:gd name="connsiteX7" fmla="*/ 233362 w 294090"/>
                  <a:gd name="connsiteY7" fmla="*/ 116773 h 321560"/>
                  <a:gd name="connsiteX8" fmla="*/ 235744 w 294090"/>
                  <a:gd name="connsiteY8" fmla="*/ 140585 h 321560"/>
                  <a:gd name="connsiteX9" fmla="*/ 240506 w 294090"/>
                  <a:gd name="connsiteY9" fmla="*/ 162017 h 321560"/>
                  <a:gd name="connsiteX10" fmla="*/ 247650 w 294090"/>
                  <a:gd name="connsiteY10" fmla="*/ 173923 h 321560"/>
                  <a:gd name="connsiteX11" fmla="*/ 259556 w 294090"/>
                  <a:gd name="connsiteY11" fmla="*/ 185829 h 321560"/>
                  <a:gd name="connsiteX12" fmla="*/ 271462 w 294090"/>
                  <a:gd name="connsiteY12" fmla="*/ 200117 h 321560"/>
                  <a:gd name="connsiteX13" fmla="*/ 283369 w 294090"/>
                  <a:gd name="connsiteY13" fmla="*/ 209642 h 321560"/>
                  <a:gd name="connsiteX14" fmla="*/ 290512 w 294090"/>
                  <a:gd name="connsiteY14" fmla="*/ 216785 h 321560"/>
                  <a:gd name="connsiteX15" fmla="*/ 292894 w 294090"/>
                  <a:gd name="connsiteY15" fmla="*/ 219167 h 321560"/>
                  <a:gd name="connsiteX16" fmla="*/ 271462 w 294090"/>
                  <a:gd name="connsiteY16" fmla="*/ 200117 h 321560"/>
                  <a:gd name="connsiteX17" fmla="*/ 254794 w 294090"/>
                  <a:gd name="connsiteY17" fmla="*/ 185829 h 321560"/>
                  <a:gd name="connsiteX18" fmla="*/ 247650 w 294090"/>
                  <a:gd name="connsiteY18" fmla="*/ 181067 h 321560"/>
                  <a:gd name="connsiteX19" fmla="*/ 242887 w 294090"/>
                  <a:gd name="connsiteY19" fmla="*/ 195354 h 321560"/>
                  <a:gd name="connsiteX20" fmla="*/ 228600 w 294090"/>
                  <a:gd name="connsiteY20" fmla="*/ 221548 h 321560"/>
                  <a:gd name="connsiteX21" fmla="*/ 219075 w 294090"/>
                  <a:gd name="connsiteY21" fmla="*/ 238217 h 321560"/>
                  <a:gd name="connsiteX22" fmla="*/ 209550 w 294090"/>
                  <a:gd name="connsiteY22" fmla="*/ 254885 h 321560"/>
                  <a:gd name="connsiteX23" fmla="*/ 200025 w 294090"/>
                  <a:gd name="connsiteY23" fmla="*/ 273935 h 321560"/>
                  <a:gd name="connsiteX24" fmla="*/ 192881 w 294090"/>
                  <a:gd name="connsiteY24" fmla="*/ 290604 h 321560"/>
                  <a:gd name="connsiteX25" fmla="*/ 192881 w 294090"/>
                  <a:gd name="connsiteY25" fmla="*/ 304892 h 321560"/>
                  <a:gd name="connsiteX26" fmla="*/ 192881 w 294090"/>
                  <a:gd name="connsiteY26" fmla="*/ 321560 h 321560"/>
                  <a:gd name="connsiteX27" fmla="*/ 192881 w 294090"/>
                  <a:gd name="connsiteY27" fmla="*/ 321560 h 321560"/>
                  <a:gd name="connsiteX28" fmla="*/ 195262 w 294090"/>
                  <a:gd name="connsiteY28" fmla="*/ 283460 h 321560"/>
                  <a:gd name="connsiteX29" fmla="*/ 195262 w 294090"/>
                  <a:gd name="connsiteY29" fmla="*/ 269173 h 321560"/>
                  <a:gd name="connsiteX30" fmla="*/ 178594 w 294090"/>
                  <a:gd name="connsiteY30" fmla="*/ 262029 h 321560"/>
                  <a:gd name="connsiteX31" fmla="*/ 154781 w 294090"/>
                  <a:gd name="connsiteY31" fmla="*/ 240598 h 321560"/>
                  <a:gd name="connsiteX32" fmla="*/ 147637 w 294090"/>
                  <a:gd name="connsiteY32" fmla="*/ 231073 h 321560"/>
                  <a:gd name="connsiteX33" fmla="*/ 138112 w 294090"/>
                  <a:gd name="connsiteY33" fmla="*/ 202498 h 321560"/>
                  <a:gd name="connsiteX34" fmla="*/ 140494 w 294090"/>
                  <a:gd name="connsiteY34" fmla="*/ 176304 h 321560"/>
                  <a:gd name="connsiteX35" fmla="*/ 133350 w 294090"/>
                  <a:gd name="connsiteY35" fmla="*/ 154873 h 32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4090" h="321560">
                    <a:moveTo>
                      <a:pt x="0" y="16760"/>
                    </a:moveTo>
                    <a:cubicBezTo>
                      <a:pt x="17066" y="9021"/>
                      <a:pt x="34132" y="1282"/>
                      <a:pt x="54769" y="92"/>
                    </a:cubicBezTo>
                    <a:cubicBezTo>
                      <a:pt x="75406" y="-1098"/>
                      <a:pt x="123825" y="9617"/>
                      <a:pt x="123825" y="9617"/>
                    </a:cubicBezTo>
                    <a:cubicBezTo>
                      <a:pt x="141287" y="11998"/>
                      <a:pt x="148035" y="11601"/>
                      <a:pt x="159544" y="14379"/>
                    </a:cubicBezTo>
                    <a:cubicBezTo>
                      <a:pt x="171053" y="17157"/>
                      <a:pt x="192881" y="26285"/>
                      <a:pt x="192881" y="26285"/>
                    </a:cubicBezTo>
                    <a:cubicBezTo>
                      <a:pt x="202803" y="29857"/>
                      <a:pt x="213916" y="28666"/>
                      <a:pt x="219075" y="35810"/>
                    </a:cubicBezTo>
                    <a:cubicBezTo>
                      <a:pt x="224234" y="42954"/>
                      <a:pt x="221456" y="55654"/>
                      <a:pt x="223837" y="69148"/>
                    </a:cubicBezTo>
                    <a:cubicBezTo>
                      <a:pt x="226218" y="82642"/>
                      <a:pt x="231378" y="104867"/>
                      <a:pt x="233362" y="116773"/>
                    </a:cubicBezTo>
                    <a:cubicBezTo>
                      <a:pt x="235347" y="128679"/>
                      <a:pt x="234553" y="133044"/>
                      <a:pt x="235744" y="140585"/>
                    </a:cubicBezTo>
                    <a:cubicBezTo>
                      <a:pt x="236935" y="148126"/>
                      <a:pt x="238522" y="156461"/>
                      <a:pt x="240506" y="162017"/>
                    </a:cubicBezTo>
                    <a:cubicBezTo>
                      <a:pt x="242490" y="167573"/>
                      <a:pt x="244475" y="169954"/>
                      <a:pt x="247650" y="173923"/>
                    </a:cubicBezTo>
                    <a:cubicBezTo>
                      <a:pt x="250825" y="177892"/>
                      <a:pt x="255587" y="181463"/>
                      <a:pt x="259556" y="185829"/>
                    </a:cubicBezTo>
                    <a:cubicBezTo>
                      <a:pt x="263525" y="190195"/>
                      <a:pt x="267493" y="196148"/>
                      <a:pt x="271462" y="200117"/>
                    </a:cubicBezTo>
                    <a:cubicBezTo>
                      <a:pt x="275431" y="204086"/>
                      <a:pt x="280194" y="206864"/>
                      <a:pt x="283369" y="209642"/>
                    </a:cubicBezTo>
                    <a:cubicBezTo>
                      <a:pt x="286544" y="212420"/>
                      <a:pt x="290512" y="216785"/>
                      <a:pt x="290512" y="216785"/>
                    </a:cubicBezTo>
                    <a:cubicBezTo>
                      <a:pt x="292099" y="218372"/>
                      <a:pt x="296069" y="221945"/>
                      <a:pt x="292894" y="219167"/>
                    </a:cubicBezTo>
                    <a:cubicBezTo>
                      <a:pt x="289719" y="216389"/>
                      <a:pt x="277812" y="205673"/>
                      <a:pt x="271462" y="200117"/>
                    </a:cubicBezTo>
                    <a:cubicBezTo>
                      <a:pt x="265112" y="194561"/>
                      <a:pt x="258763" y="189004"/>
                      <a:pt x="254794" y="185829"/>
                    </a:cubicBezTo>
                    <a:cubicBezTo>
                      <a:pt x="250825" y="182654"/>
                      <a:pt x="249634" y="179480"/>
                      <a:pt x="247650" y="181067"/>
                    </a:cubicBezTo>
                    <a:cubicBezTo>
                      <a:pt x="245666" y="182654"/>
                      <a:pt x="246062" y="188607"/>
                      <a:pt x="242887" y="195354"/>
                    </a:cubicBezTo>
                    <a:cubicBezTo>
                      <a:pt x="239712" y="202101"/>
                      <a:pt x="232569" y="214404"/>
                      <a:pt x="228600" y="221548"/>
                    </a:cubicBezTo>
                    <a:cubicBezTo>
                      <a:pt x="224631" y="228692"/>
                      <a:pt x="219075" y="238217"/>
                      <a:pt x="219075" y="238217"/>
                    </a:cubicBezTo>
                    <a:cubicBezTo>
                      <a:pt x="215900" y="243773"/>
                      <a:pt x="212725" y="248932"/>
                      <a:pt x="209550" y="254885"/>
                    </a:cubicBezTo>
                    <a:cubicBezTo>
                      <a:pt x="206375" y="260838"/>
                      <a:pt x="202803" y="267982"/>
                      <a:pt x="200025" y="273935"/>
                    </a:cubicBezTo>
                    <a:cubicBezTo>
                      <a:pt x="197247" y="279888"/>
                      <a:pt x="194072" y="285445"/>
                      <a:pt x="192881" y="290604"/>
                    </a:cubicBezTo>
                    <a:cubicBezTo>
                      <a:pt x="191690" y="295763"/>
                      <a:pt x="192881" y="304892"/>
                      <a:pt x="192881" y="304892"/>
                    </a:cubicBezTo>
                    <a:lnTo>
                      <a:pt x="192881" y="321560"/>
                    </a:lnTo>
                    <a:lnTo>
                      <a:pt x="192881" y="321560"/>
                    </a:lnTo>
                    <a:cubicBezTo>
                      <a:pt x="193278" y="315210"/>
                      <a:pt x="194865" y="292191"/>
                      <a:pt x="195262" y="283460"/>
                    </a:cubicBezTo>
                    <a:cubicBezTo>
                      <a:pt x="195659" y="274729"/>
                      <a:pt x="198040" y="272745"/>
                      <a:pt x="195262" y="269173"/>
                    </a:cubicBezTo>
                    <a:cubicBezTo>
                      <a:pt x="192484" y="265601"/>
                      <a:pt x="185341" y="266791"/>
                      <a:pt x="178594" y="262029"/>
                    </a:cubicBezTo>
                    <a:cubicBezTo>
                      <a:pt x="171847" y="257267"/>
                      <a:pt x="159940" y="245757"/>
                      <a:pt x="154781" y="240598"/>
                    </a:cubicBezTo>
                    <a:cubicBezTo>
                      <a:pt x="149622" y="235439"/>
                      <a:pt x="150415" y="237423"/>
                      <a:pt x="147637" y="231073"/>
                    </a:cubicBezTo>
                    <a:cubicBezTo>
                      <a:pt x="144859" y="224723"/>
                      <a:pt x="139303" y="211626"/>
                      <a:pt x="138112" y="202498"/>
                    </a:cubicBezTo>
                    <a:cubicBezTo>
                      <a:pt x="136921" y="193370"/>
                      <a:pt x="141288" y="184241"/>
                      <a:pt x="140494" y="176304"/>
                    </a:cubicBezTo>
                    <a:cubicBezTo>
                      <a:pt x="139700" y="168367"/>
                      <a:pt x="136525" y="161620"/>
                      <a:pt x="133350" y="15487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 name="手繪多邊形 154"/>
              <p:cNvSpPr/>
              <p:nvPr/>
            </p:nvSpPr>
            <p:spPr>
              <a:xfrm>
                <a:off x="-1970831" y="554583"/>
                <a:ext cx="211314" cy="474539"/>
              </a:xfrm>
              <a:custGeom>
                <a:avLst/>
                <a:gdLst>
                  <a:gd name="connsiteX0" fmla="*/ 0 w 211314"/>
                  <a:gd name="connsiteY0" fmla="*/ 48257 h 474539"/>
                  <a:gd name="connsiteX1" fmla="*/ 16669 w 211314"/>
                  <a:gd name="connsiteY1" fmla="*/ 632 h 474539"/>
                  <a:gd name="connsiteX2" fmla="*/ 71438 w 211314"/>
                  <a:gd name="connsiteY2" fmla="*/ 22064 h 474539"/>
                  <a:gd name="connsiteX3" fmla="*/ 109538 w 211314"/>
                  <a:gd name="connsiteY3" fmla="*/ 38732 h 474539"/>
                  <a:gd name="connsiteX4" fmla="*/ 123825 w 211314"/>
                  <a:gd name="connsiteY4" fmla="*/ 62545 h 474539"/>
                  <a:gd name="connsiteX5" fmla="*/ 109538 w 211314"/>
                  <a:gd name="connsiteY5" fmla="*/ 124457 h 474539"/>
                  <a:gd name="connsiteX6" fmla="*/ 107156 w 211314"/>
                  <a:gd name="connsiteY6" fmla="*/ 138745 h 474539"/>
                  <a:gd name="connsiteX7" fmla="*/ 130969 w 211314"/>
                  <a:gd name="connsiteY7" fmla="*/ 67307 h 474539"/>
                  <a:gd name="connsiteX8" fmla="*/ 138113 w 211314"/>
                  <a:gd name="connsiteY8" fmla="*/ 57782 h 474539"/>
                  <a:gd name="connsiteX9" fmla="*/ 157163 w 211314"/>
                  <a:gd name="connsiteY9" fmla="*/ 60164 h 474539"/>
                  <a:gd name="connsiteX10" fmla="*/ 183356 w 211314"/>
                  <a:gd name="connsiteY10" fmla="*/ 81595 h 474539"/>
                  <a:gd name="connsiteX11" fmla="*/ 204788 w 211314"/>
                  <a:gd name="connsiteY11" fmla="*/ 103026 h 474539"/>
                  <a:gd name="connsiteX12" fmla="*/ 209550 w 211314"/>
                  <a:gd name="connsiteY12" fmla="*/ 119695 h 474539"/>
                  <a:gd name="connsiteX13" fmla="*/ 209550 w 211314"/>
                  <a:gd name="connsiteY13" fmla="*/ 131601 h 474539"/>
                  <a:gd name="connsiteX14" fmla="*/ 209550 w 211314"/>
                  <a:gd name="connsiteY14" fmla="*/ 172082 h 474539"/>
                  <a:gd name="connsiteX15" fmla="*/ 185738 w 211314"/>
                  <a:gd name="connsiteY15" fmla="*/ 224470 h 474539"/>
                  <a:gd name="connsiteX16" fmla="*/ 178594 w 211314"/>
                  <a:gd name="connsiteY16" fmla="*/ 267332 h 474539"/>
                  <a:gd name="connsiteX17" fmla="*/ 169069 w 211314"/>
                  <a:gd name="connsiteY17" fmla="*/ 319720 h 474539"/>
                  <a:gd name="connsiteX18" fmla="*/ 157163 w 211314"/>
                  <a:gd name="connsiteY18" fmla="*/ 357820 h 474539"/>
                  <a:gd name="connsiteX19" fmla="*/ 150019 w 211314"/>
                  <a:gd name="connsiteY19" fmla="*/ 381632 h 474539"/>
                  <a:gd name="connsiteX20" fmla="*/ 135731 w 211314"/>
                  <a:gd name="connsiteY20" fmla="*/ 414970 h 474539"/>
                  <a:gd name="connsiteX21" fmla="*/ 147638 w 211314"/>
                  <a:gd name="connsiteY21" fmla="*/ 438782 h 474539"/>
                  <a:gd name="connsiteX22" fmla="*/ 166688 w 211314"/>
                  <a:gd name="connsiteY22" fmla="*/ 474501 h 474539"/>
                  <a:gd name="connsiteX23" fmla="*/ 140494 w 211314"/>
                  <a:gd name="connsiteY23" fmla="*/ 431639 h 474539"/>
                  <a:gd name="connsiteX24" fmla="*/ 83344 w 211314"/>
                  <a:gd name="connsiteY24" fmla="*/ 391157 h 474539"/>
                  <a:gd name="connsiteX25" fmla="*/ 64294 w 211314"/>
                  <a:gd name="connsiteY25" fmla="*/ 357820 h 474539"/>
                  <a:gd name="connsiteX26" fmla="*/ 69056 w 211314"/>
                  <a:gd name="connsiteY26" fmla="*/ 341151 h 474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11314" h="474539">
                    <a:moveTo>
                      <a:pt x="0" y="48257"/>
                    </a:moveTo>
                    <a:cubicBezTo>
                      <a:pt x="2381" y="26627"/>
                      <a:pt x="4763" y="4997"/>
                      <a:pt x="16669" y="632"/>
                    </a:cubicBezTo>
                    <a:cubicBezTo>
                      <a:pt x="28575" y="-3733"/>
                      <a:pt x="55960" y="15714"/>
                      <a:pt x="71438" y="22064"/>
                    </a:cubicBezTo>
                    <a:cubicBezTo>
                      <a:pt x="86916" y="28414"/>
                      <a:pt x="100807" y="31985"/>
                      <a:pt x="109538" y="38732"/>
                    </a:cubicBezTo>
                    <a:cubicBezTo>
                      <a:pt x="118269" y="45479"/>
                      <a:pt x="123825" y="48258"/>
                      <a:pt x="123825" y="62545"/>
                    </a:cubicBezTo>
                    <a:cubicBezTo>
                      <a:pt x="123825" y="76832"/>
                      <a:pt x="112316" y="111757"/>
                      <a:pt x="109538" y="124457"/>
                    </a:cubicBezTo>
                    <a:cubicBezTo>
                      <a:pt x="106760" y="137157"/>
                      <a:pt x="103584" y="148270"/>
                      <a:pt x="107156" y="138745"/>
                    </a:cubicBezTo>
                    <a:cubicBezTo>
                      <a:pt x="110728" y="129220"/>
                      <a:pt x="125810" y="80801"/>
                      <a:pt x="130969" y="67307"/>
                    </a:cubicBezTo>
                    <a:cubicBezTo>
                      <a:pt x="136128" y="53813"/>
                      <a:pt x="133747" y="58972"/>
                      <a:pt x="138113" y="57782"/>
                    </a:cubicBezTo>
                    <a:cubicBezTo>
                      <a:pt x="142479" y="56592"/>
                      <a:pt x="149623" y="56195"/>
                      <a:pt x="157163" y="60164"/>
                    </a:cubicBezTo>
                    <a:cubicBezTo>
                      <a:pt x="164703" y="64133"/>
                      <a:pt x="175419" y="74451"/>
                      <a:pt x="183356" y="81595"/>
                    </a:cubicBezTo>
                    <a:cubicBezTo>
                      <a:pt x="191293" y="88739"/>
                      <a:pt x="200422" y="96676"/>
                      <a:pt x="204788" y="103026"/>
                    </a:cubicBezTo>
                    <a:cubicBezTo>
                      <a:pt x="209154" y="109376"/>
                      <a:pt x="208756" y="114933"/>
                      <a:pt x="209550" y="119695"/>
                    </a:cubicBezTo>
                    <a:cubicBezTo>
                      <a:pt x="210344" y="124457"/>
                      <a:pt x="209550" y="131601"/>
                      <a:pt x="209550" y="131601"/>
                    </a:cubicBezTo>
                    <a:cubicBezTo>
                      <a:pt x="209550" y="140332"/>
                      <a:pt x="213519" y="156604"/>
                      <a:pt x="209550" y="172082"/>
                    </a:cubicBezTo>
                    <a:cubicBezTo>
                      <a:pt x="205581" y="187560"/>
                      <a:pt x="190897" y="208595"/>
                      <a:pt x="185738" y="224470"/>
                    </a:cubicBezTo>
                    <a:cubicBezTo>
                      <a:pt x="180579" y="240345"/>
                      <a:pt x="181372" y="251457"/>
                      <a:pt x="178594" y="267332"/>
                    </a:cubicBezTo>
                    <a:cubicBezTo>
                      <a:pt x="175816" y="283207"/>
                      <a:pt x="172641" y="304639"/>
                      <a:pt x="169069" y="319720"/>
                    </a:cubicBezTo>
                    <a:cubicBezTo>
                      <a:pt x="165497" y="334801"/>
                      <a:pt x="160338" y="347501"/>
                      <a:pt x="157163" y="357820"/>
                    </a:cubicBezTo>
                    <a:cubicBezTo>
                      <a:pt x="153988" y="368139"/>
                      <a:pt x="153591" y="372107"/>
                      <a:pt x="150019" y="381632"/>
                    </a:cubicBezTo>
                    <a:cubicBezTo>
                      <a:pt x="146447" y="391157"/>
                      <a:pt x="136128" y="405445"/>
                      <a:pt x="135731" y="414970"/>
                    </a:cubicBezTo>
                    <a:cubicBezTo>
                      <a:pt x="135334" y="424495"/>
                      <a:pt x="142479" y="428860"/>
                      <a:pt x="147638" y="438782"/>
                    </a:cubicBezTo>
                    <a:cubicBezTo>
                      <a:pt x="152797" y="448704"/>
                      <a:pt x="167879" y="475691"/>
                      <a:pt x="166688" y="474501"/>
                    </a:cubicBezTo>
                    <a:cubicBezTo>
                      <a:pt x="165497" y="473311"/>
                      <a:pt x="154385" y="445530"/>
                      <a:pt x="140494" y="431639"/>
                    </a:cubicBezTo>
                    <a:cubicBezTo>
                      <a:pt x="126603" y="417748"/>
                      <a:pt x="96044" y="403460"/>
                      <a:pt x="83344" y="391157"/>
                    </a:cubicBezTo>
                    <a:cubicBezTo>
                      <a:pt x="70644" y="378854"/>
                      <a:pt x="66675" y="366154"/>
                      <a:pt x="64294" y="357820"/>
                    </a:cubicBezTo>
                    <a:cubicBezTo>
                      <a:pt x="61913" y="349486"/>
                      <a:pt x="65484" y="345318"/>
                      <a:pt x="69056" y="34115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手繪多邊形 155"/>
              <p:cNvSpPr/>
              <p:nvPr/>
            </p:nvSpPr>
            <p:spPr>
              <a:xfrm>
                <a:off x="-1761281" y="659821"/>
                <a:ext cx="130380" cy="267058"/>
              </a:xfrm>
              <a:custGeom>
                <a:avLst/>
                <a:gdLst>
                  <a:gd name="connsiteX0" fmla="*/ 0 w 130380"/>
                  <a:gd name="connsiteY0" fmla="*/ 57319 h 267058"/>
                  <a:gd name="connsiteX1" fmla="*/ 23813 w 130380"/>
                  <a:gd name="connsiteY1" fmla="*/ 169 h 267058"/>
                  <a:gd name="connsiteX2" fmla="*/ 92869 w 130380"/>
                  <a:gd name="connsiteY2" fmla="*/ 40651 h 267058"/>
                  <a:gd name="connsiteX3" fmla="*/ 126206 w 130380"/>
                  <a:gd name="connsiteY3" fmla="*/ 66844 h 267058"/>
                  <a:gd name="connsiteX4" fmla="*/ 128588 w 130380"/>
                  <a:gd name="connsiteY4" fmla="*/ 114469 h 267058"/>
                  <a:gd name="connsiteX5" fmla="*/ 114300 w 130380"/>
                  <a:gd name="connsiteY5" fmla="*/ 183526 h 267058"/>
                  <a:gd name="connsiteX6" fmla="*/ 90488 w 130380"/>
                  <a:gd name="connsiteY6" fmla="*/ 259726 h 267058"/>
                  <a:gd name="connsiteX7" fmla="*/ 88106 w 130380"/>
                  <a:gd name="connsiteY7" fmla="*/ 259726 h 267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380" h="267058">
                    <a:moveTo>
                      <a:pt x="0" y="57319"/>
                    </a:moveTo>
                    <a:cubicBezTo>
                      <a:pt x="4167" y="30133"/>
                      <a:pt x="8335" y="2947"/>
                      <a:pt x="23813" y="169"/>
                    </a:cubicBezTo>
                    <a:cubicBezTo>
                      <a:pt x="39291" y="-2609"/>
                      <a:pt x="75804" y="29539"/>
                      <a:pt x="92869" y="40651"/>
                    </a:cubicBezTo>
                    <a:cubicBezTo>
                      <a:pt x="109934" y="51763"/>
                      <a:pt x="120253" y="54541"/>
                      <a:pt x="126206" y="66844"/>
                    </a:cubicBezTo>
                    <a:cubicBezTo>
                      <a:pt x="132159" y="79147"/>
                      <a:pt x="130572" y="95022"/>
                      <a:pt x="128588" y="114469"/>
                    </a:cubicBezTo>
                    <a:cubicBezTo>
                      <a:pt x="126604" y="133916"/>
                      <a:pt x="120650" y="159317"/>
                      <a:pt x="114300" y="183526"/>
                    </a:cubicBezTo>
                    <a:cubicBezTo>
                      <a:pt x="107950" y="207736"/>
                      <a:pt x="94854" y="247026"/>
                      <a:pt x="90488" y="259726"/>
                    </a:cubicBezTo>
                    <a:cubicBezTo>
                      <a:pt x="86122" y="272426"/>
                      <a:pt x="87114" y="266076"/>
                      <a:pt x="88106" y="25972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 name="手繪多邊形 156"/>
              <p:cNvSpPr/>
              <p:nvPr/>
            </p:nvSpPr>
            <p:spPr>
              <a:xfrm>
                <a:off x="-1637456" y="742371"/>
                <a:ext cx="98200" cy="343863"/>
              </a:xfrm>
              <a:custGeom>
                <a:avLst/>
                <a:gdLst>
                  <a:gd name="connsiteX0" fmla="*/ 0 w 98200"/>
                  <a:gd name="connsiteY0" fmla="*/ 34301 h 343863"/>
                  <a:gd name="connsiteX1" fmla="*/ 38100 w 98200"/>
                  <a:gd name="connsiteY1" fmla="*/ 963 h 343863"/>
                  <a:gd name="connsiteX2" fmla="*/ 92869 w 98200"/>
                  <a:gd name="connsiteY2" fmla="*/ 67638 h 343863"/>
                  <a:gd name="connsiteX3" fmla="*/ 92869 w 98200"/>
                  <a:gd name="connsiteY3" fmla="*/ 136694 h 343863"/>
                  <a:gd name="connsiteX4" fmla="*/ 64294 w 98200"/>
                  <a:gd name="connsiteY4" fmla="*/ 205751 h 343863"/>
                  <a:gd name="connsiteX5" fmla="*/ 47625 w 98200"/>
                  <a:gd name="connsiteY5" fmla="*/ 279569 h 343863"/>
                  <a:gd name="connsiteX6" fmla="*/ 47625 w 98200"/>
                  <a:gd name="connsiteY6" fmla="*/ 324813 h 343863"/>
                  <a:gd name="connsiteX7" fmla="*/ 57150 w 98200"/>
                  <a:gd name="connsiteY7" fmla="*/ 343863 h 343863"/>
                  <a:gd name="connsiteX8" fmla="*/ 57150 w 98200"/>
                  <a:gd name="connsiteY8" fmla="*/ 343863 h 343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200" h="343863">
                    <a:moveTo>
                      <a:pt x="0" y="34301"/>
                    </a:moveTo>
                    <a:cubicBezTo>
                      <a:pt x="11311" y="14854"/>
                      <a:pt x="22622" y="-4593"/>
                      <a:pt x="38100" y="963"/>
                    </a:cubicBezTo>
                    <a:cubicBezTo>
                      <a:pt x="53578" y="6519"/>
                      <a:pt x="83741" y="45016"/>
                      <a:pt x="92869" y="67638"/>
                    </a:cubicBezTo>
                    <a:cubicBezTo>
                      <a:pt x="101997" y="90260"/>
                      <a:pt x="97632" y="113675"/>
                      <a:pt x="92869" y="136694"/>
                    </a:cubicBezTo>
                    <a:cubicBezTo>
                      <a:pt x="88107" y="159713"/>
                      <a:pt x="71835" y="181939"/>
                      <a:pt x="64294" y="205751"/>
                    </a:cubicBezTo>
                    <a:cubicBezTo>
                      <a:pt x="56753" y="229563"/>
                      <a:pt x="50403" y="259725"/>
                      <a:pt x="47625" y="279569"/>
                    </a:cubicBezTo>
                    <a:cubicBezTo>
                      <a:pt x="44847" y="299413"/>
                      <a:pt x="46038" y="314097"/>
                      <a:pt x="47625" y="324813"/>
                    </a:cubicBezTo>
                    <a:cubicBezTo>
                      <a:pt x="49212" y="335529"/>
                      <a:pt x="57150" y="343863"/>
                      <a:pt x="57150" y="343863"/>
                    </a:cubicBezTo>
                    <a:lnTo>
                      <a:pt x="57150" y="3438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手繪多邊形 157"/>
              <p:cNvSpPr/>
              <p:nvPr/>
            </p:nvSpPr>
            <p:spPr>
              <a:xfrm>
                <a:off x="-2113832" y="1055278"/>
                <a:ext cx="576389" cy="593378"/>
              </a:xfrm>
              <a:custGeom>
                <a:avLst/>
                <a:gdLst>
                  <a:gd name="connsiteX0" fmla="*/ 576389 w 576389"/>
                  <a:gd name="connsiteY0" fmla="*/ 0 h 593378"/>
                  <a:gd name="connsiteX1" fmla="*/ 531145 w 576389"/>
                  <a:gd name="connsiteY1" fmla="*/ 26194 h 593378"/>
                  <a:gd name="connsiteX2" fmla="*/ 500189 w 576389"/>
                  <a:gd name="connsiteY2" fmla="*/ 80962 h 593378"/>
                  <a:gd name="connsiteX3" fmla="*/ 469232 w 576389"/>
                  <a:gd name="connsiteY3" fmla="*/ 130969 h 593378"/>
                  <a:gd name="connsiteX4" fmla="*/ 457326 w 576389"/>
                  <a:gd name="connsiteY4" fmla="*/ 161925 h 593378"/>
                  <a:gd name="connsiteX5" fmla="*/ 440657 w 576389"/>
                  <a:gd name="connsiteY5" fmla="*/ 140494 h 593378"/>
                  <a:gd name="connsiteX6" fmla="*/ 426370 w 576389"/>
                  <a:gd name="connsiteY6" fmla="*/ 130969 h 593378"/>
                  <a:gd name="connsiteX7" fmla="*/ 459707 w 576389"/>
                  <a:gd name="connsiteY7" fmla="*/ 157162 h 593378"/>
                  <a:gd name="connsiteX8" fmla="*/ 466851 w 576389"/>
                  <a:gd name="connsiteY8" fmla="*/ 195262 h 593378"/>
                  <a:gd name="connsiteX9" fmla="*/ 462089 w 576389"/>
                  <a:gd name="connsiteY9" fmla="*/ 257175 h 593378"/>
                  <a:gd name="connsiteX10" fmla="*/ 462089 w 576389"/>
                  <a:gd name="connsiteY10" fmla="*/ 333375 h 593378"/>
                  <a:gd name="connsiteX11" fmla="*/ 397795 w 576389"/>
                  <a:gd name="connsiteY11" fmla="*/ 442912 h 593378"/>
                  <a:gd name="connsiteX12" fmla="*/ 338264 w 576389"/>
                  <a:gd name="connsiteY12" fmla="*/ 485775 h 593378"/>
                  <a:gd name="connsiteX13" fmla="*/ 314451 w 576389"/>
                  <a:gd name="connsiteY13" fmla="*/ 504825 h 593378"/>
                  <a:gd name="connsiteX14" fmla="*/ 281114 w 576389"/>
                  <a:gd name="connsiteY14" fmla="*/ 547687 h 593378"/>
                  <a:gd name="connsiteX15" fmla="*/ 271589 w 576389"/>
                  <a:gd name="connsiteY15" fmla="*/ 547687 h 593378"/>
                  <a:gd name="connsiteX16" fmla="*/ 133476 w 576389"/>
                  <a:gd name="connsiteY16" fmla="*/ 583406 h 593378"/>
                  <a:gd name="connsiteX17" fmla="*/ 78707 w 576389"/>
                  <a:gd name="connsiteY17" fmla="*/ 585787 h 593378"/>
                  <a:gd name="connsiteX18" fmla="*/ 38226 w 576389"/>
                  <a:gd name="connsiteY18" fmla="*/ 592931 h 593378"/>
                  <a:gd name="connsiteX19" fmla="*/ 126 w 576389"/>
                  <a:gd name="connsiteY19" fmla="*/ 588169 h 593378"/>
                  <a:gd name="connsiteX20" fmla="*/ 26320 w 576389"/>
                  <a:gd name="connsiteY20" fmla="*/ 552450 h 593378"/>
                  <a:gd name="connsiteX21" fmla="*/ 38226 w 576389"/>
                  <a:gd name="connsiteY21" fmla="*/ 516731 h 593378"/>
                  <a:gd name="connsiteX22" fmla="*/ 42989 w 576389"/>
                  <a:gd name="connsiteY22" fmla="*/ 483394 h 593378"/>
                  <a:gd name="connsiteX23" fmla="*/ 66801 w 576389"/>
                  <a:gd name="connsiteY23" fmla="*/ 466725 h 593378"/>
                  <a:gd name="connsiteX24" fmla="*/ 107282 w 576389"/>
                  <a:gd name="connsiteY24" fmla="*/ 495300 h 593378"/>
                  <a:gd name="connsiteX25" fmla="*/ 183482 w 576389"/>
                  <a:gd name="connsiteY25" fmla="*/ 469106 h 593378"/>
                  <a:gd name="connsiteX26" fmla="*/ 195389 w 576389"/>
                  <a:gd name="connsiteY26" fmla="*/ 428625 h 593378"/>
                  <a:gd name="connsiteX27" fmla="*/ 197770 w 576389"/>
                  <a:gd name="connsiteY27" fmla="*/ 378619 h 593378"/>
                  <a:gd name="connsiteX28" fmla="*/ 178720 w 576389"/>
                  <a:gd name="connsiteY28" fmla="*/ 333375 h 593378"/>
                  <a:gd name="connsiteX29" fmla="*/ 150145 w 576389"/>
                  <a:gd name="connsiteY29" fmla="*/ 309562 h 593378"/>
                  <a:gd name="connsiteX30" fmla="*/ 143001 w 576389"/>
                  <a:gd name="connsiteY30" fmla="*/ 297656 h 593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76389" h="593378">
                    <a:moveTo>
                      <a:pt x="576389" y="0"/>
                    </a:moveTo>
                    <a:cubicBezTo>
                      <a:pt x="560117" y="6350"/>
                      <a:pt x="543845" y="12700"/>
                      <a:pt x="531145" y="26194"/>
                    </a:cubicBezTo>
                    <a:cubicBezTo>
                      <a:pt x="518445" y="39688"/>
                      <a:pt x="510508" y="63499"/>
                      <a:pt x="500189" y="80962"/>
                    </a:cubicBezTo>
                    <a:cubicBezTo>
                      <a:pt x="489870" y="98425"/>
                      <a:pt x="476376" y="117475"/>
                      <a:pt x="469232" y="130969"/>
                    </a:cubicBezTo>
                    <a:cubicBezTo>
                      <a:pt x="462088" y="144463"/>
                      <a:pt x="462088" y="160338"/>
                      <a:pt x="457326" y="161925"/>
                    </a:cubicBezTo>
                    <a:cubicBezTo>
                      <a:pt x="452564" y="163512"/>
                      <a:pt x="445816" y="145653"/>
                      <a:pt x="440657" y="140494"/>
                    </a:cubicBezTo>
                    <a:cubicBezTo>
                      <a:pt x="435498" y="135335"/>
                      <a:pt x="423195" y="128191"/>
                      <a:pt x="426370" y="130969"/>
                    </a:cubicBezTo>
                    <a:cubicBezTo>
                      <a:pt x="429545" y="133747"/>
                      <a:pt x="452960" y="146446"/>
                      <a:pt x="459707" y="157162"/>
                    </a:cubicBezTo>
                    <a:cubicBezTo>
                      <a:pt x="466454" y="167878"/>
                      <a:pt x="466454" y="178593"/>
                      <a:pt x="466851" y="195262"/>
                    </a:cubicBezTo>
                    <a:cubicBezTo>
                      <a:pt x="467248" y="211931"/>
                      <a:pt x="462883" y="234156"/>
                      <a:pt x="462089" y="257175"/>
                    </a:cubicBezTo>
                    <a:cubicBezTo>
                      <a:pt x="461295" y="280194"/>
                      <a:pt x="472805" y="302419"/>
                      <a:pt x="462089" y="333375"/>
                    </a:cubicBezTo>
                    <a:cubicBezTo>
                      <a:pt x="451373" y="364331"/>
                      <a:pt x="418433" y="417512"/>
                      <a:pt x="397795" y="442912"/>
                    </a:cubicBezTo>
                    <a:cubicBezTo>
                      <a:pt x="377157" y="468312"/>
                      <a:pt x="352155" y="475456"/>
                      <a:pt x="338264" y="485775"/>
                    </a:cubicBezTo>
                    <a:cubicBezTo>
                      <a:pt x="324373" y="496094"/>
                      <a:pt x="323976" y="494506"/>
                      <a:pt x="314451" y="504825"/>
                    </a:cubicBezTo>
                    <a:cubicBezTo>
                      <a:pt x="304926" y="515144"/>
                      <a:pt x="288258" y="540543"/>
                      <a:pt x="281114" y="547687"/>
                    </a:cubicBezTo>
                    <a:cubicBezTo>
                      <a:pt x="273970" y="554831"/>
                      <a:pt x="296195" y="541734"/>
                      <a:pt x="271589" y="547687"/>
                    </a:cubicBezTo>
                    <a:cubicBezTo>
                      <a:pt x="246983" y="553640"/>
                      <a:pt x="165623" y="577056"/>
                      <a:pt x="133476" y="583406"/>
                    </a:cubicBezTo>
                    <a:cubicBezTo>
                      <a:pt x="101329" y="589756"/>
                      <a:pt x="94582" y="584200"/>
                      <a:pt x="78707" y="585787"/>
                    </a:cubicBezTo>
                    <a:cubicBezTo>
                      <a:pt x="62832" y="587375"/>
                      <a:pt x="51323" y="592534"/>
                      <a:pt x="38226" y="592931"/>
                    </a:cubicBezTo>
                    <a:cubicBezTo>
                      <a:pt x="25129" y="593328"/>
                      <a:pt x="2110" y="594916"/>
                      <a:pt x="126" y="588169"/>
                    </a:cubicBezTo>
                    <a:cubicBezTo>
                      <a:pt x="-1858" y="581422"/>
                      <a:pt x="19970" y="564356"/>
                      <a:pt x="26320" y="552450"/>
                    </a:cubicBezTo>
                    <a:cubicBezTo>
                      <a:pt x="32670" y="540544"/>
                      <a:pt x="35448" y="528240"/>
                      <a:pt x="38226" y="516731"/>
                    </a:cubicBezTo>
                    <a:cubicBezTo>
                      <a:pt x="41004" y="505222"/>
                      <a:pt x="38227" y="491728"/>
                      <a:pt x="42989" y="483394"/>
                    </a:cubicBezTo>
                    <a:cubicBezTo>
                      <a:pt x="47751" y="475060"/>
                      <a:pt x="56085" y="464741"/>
                      <a:pt x="66801" y="466725"/>
                    </a:cubicBezTo>
                    <a:cubicBezTo>
                      <a:pt x="77517" y="468709"/>
                      <a:pt x="87835" y="494903"/>
                      <a:pt x="107282" y="495300"/>
                    </a:cubicBezTo>
                    <a:cubicBezTo>
                      <a:pt x="126729" y="495697"/>
                      <a:pt x="168798" y="480218"/>
                      <a:pt x="183482" y="469106"/>
                    </a:cubicBezTo>
                    <a:cubicBezTo>
                      <a:pt x="198166" y="457994"/>
                      <a:pt x="193008" y="443706"/>
                      <a:pt x="195389" y="428625"/>
                    </a:cubicBezTo>
                    <a:cubicBezTo>
                      <a:pt x="197770" y="413544"/>
                      <a:pt x="200548" y="394494"/>
                      <a:pt x="197770" y="378619"/>
                    </a:cubicBezTo>
                    <a:cubicBezTo>
                      <a:pt x="194992" y="362744"/>
                      <a:pt x="186657" y="344884"/>
                      <a:pt x="178720" y="333375"/>
                    </a:cubicBezTo>
                    <a:cubicBezTo>
                      <a:pt x="170783" y="321866"/>
                      <a:pt x="156098" y="315515"/>
                      <a:pt x="150145" y="309562"/>
                    </a:cubicBezTo>
                    <a:cubicBezTo>
                      <a:pt x="144192" y="303609"/>
                      <a:pt x="143596" y="300632"/>
                      <a:pt x="143001" y="29765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 name="手繪多邊形 158"/>
              <p:cNvSpPr/>
              <p:nvPr/>
            </p:nvSpPr>
            <p:spPr>
              <a:xfrm>
                <a:off x="-3445922" y="1007232"/>
                <a:ext cx="1565579" cy="579523"/>
              </a:xfrm>
              <a:custGeom>
                <a:avLst/>
                <a:gdLst>
                  <a:gd name="connsiteX0" fmla="*/ 1565579 w 1565579"/>
                  <a:gd name="connsiteY0" fmla="*/ 398090 h 579523"/>
                  <a:gd name="connsiteX1" fmla="*/ 1494141 w 1565579"/>
                  <a:gd name="connsiteY1" fmla="*/ 364752 h 579523"/>
                  <a:gd name="connsiteX2" fmla="*/ 1458422 w 1565579"/>
                  <a:gd name="connsiteY2" fmla="*/ 333796 h 579523"/>
                  <a:gd name="connsiteX3" fmla="*/ 1410797 w 1565579"/>
                  <a:gd name="connsiteY3" fmla="*/ 279027 h 579523"/>
                  <a:gd name="connsiteX4" fmla="*/ 1370316 w 1565579"/>
                  <a:gd name="connsiteY4" fmla="*/ 250452 h 579523"/>
                  <a:gd name="connsiteX5" fmla="*/ 1286972 w 1565579"/>
                  <a:gd name="connsiteY5" fmla="*/ 174252 h 579523"/>
                  <a:gd name="connsiteX6" fmla="*/ 1172672 w 1565579"/>
                  <a:gd name="connsiteY6" fmla="*/ 102815 h 579523"/>
                  <a:gd name="connsiteX7" fmla="*/ 1036941 w 1565579"/>
                  <a:gd name="connsiteY7" fmla="*/ 33758 h 579523"/>
                  <a:gd name="connsiteX8" fmla="*/ 836916 w 1565579"/>
                  <a:gd name="connsiteY8" fmla="*/ 421 h 579523"/>
                  <a:gd name="connsiteX9" fmla="*/ 627366 w 1565579"/>
                  <a:gd name="connsiteY9" fmla="*/ 55190 h 579523"/>
                  <a:gd name="connsiteX10" fmla="*/ 529735 w 1565579"/>
                  <a:gd name="connsiteY10" fmla="*/ 188540 h 579523"/>
                  <a:gd name="connsiteX11" fmla="*/ 560691 w 1565579"/>
                  <a:gd name="connsiteY11" fmla="*/ 290933 h 579523"/>
                  <a:gd name="connsiteX12" fmla="*/ 651179 w 1565579"/>
                  <a:gd name="connsiteY12" fmla="*/ 324271 h 579523"/>
                  <a:gd name="connsiteX13" fmla="*/ 732141 w 1565579"/>
                  <a:gd name="connsiteY13" fmla="*/ 333796 h 579523"/>
                  <a:gd name="connsiteX14" fmla="*/ 767860 w 1565579"/>
                  <a:gd name="connsiteY14" fmla="*/ 348083 h 579523"/>
                  <a:gd name="connsiteX15" fmla="*/ 798816 w 1565579"/>
                  <a:gd name="connsiteY15" fmla="*/ 405233 h 579523"/>
                  <a:gd name="connsiteX16" fmla="*/ 791672 w 1565579"/>
                  <a:gd name="connsiteY16" fmla="*/ 474290 h 579523"/>
                  <a:gd name="connsiteX17" fmla="*/ 753572 w 1565579"/>
                  <a:gd name="connsiteY17" fmla="*/ 548108 h 579523"/>
                  <a:gd name="connsiteX18" fmla="*/ 736904 w 1565579"/>
                  <a:gd name="connsiteY18" fmla="*/ 574302 h 579523"/>
                  <a:gd name="connsiteX19" fmla="*/ 724997 w 1565579"/>
                  <a:gd name="connsiteY19" fmla="*/ 579065 h 579523"/>
                  <a:gd name="connsiteX20" fmla="*/ 679754 w 1565579"/>
                  <a:gd name="connsiteY20" fmla="*/ 579065 h 579523"/>
                  <a:gd name="connsiteX21" fmla="*/ 601172 w 1565579"/>
                  <a:gd name="connsiteY21" fmla="*/ 576683 h 579523"/>
                  <a:gd name="connsiteX22" fmla="*/ 555929 w 1565579"/>
                  <a:gd name="connsiteY22" fmla="*/ 574302 h 579523"/>
                  <a:gd name="connsiteX23" fmla="*/ 524972 w 1565579"/>
                  <a:gd name="connsiteY23" fmla="*/ 564777 h 579523"/>
                  <a:gd name="connsiteX24" fmla="*/ 479729 w 1565579"/>
                  <a:gd name="connsiteY24" fmla="*/ 560015 h 579523"/>
                  <a:gd name="connsiteX25" fmla="*/ 415435 w 1565579"/>
                  <a:gd name="connsiteY25" fmla="*/ 557633 h 579523"/>
                  <a:gd name="connsiteX26" fmla="*/ 343997 w 1565579"/>
                  <a:gd name="connsiteY26" fmla="*/ 529058 h 579523"/>
                  <a:gd name="connsiteX27" fmla="*/ 310660 w 1565579"/>
                  <a:gd name="connsiteY27" fmla="*/ 514771 h 579523"/>
                  <a:gd name="connsiteX28" fmla="*/ 277322 w 1565579"/>
                  <a:gd name="connsiteY28" fmla="*/ 495721 h 579523"/>
                  <a:gd name="connsiteX29" fmla="*/ 260654 w 1565579"/>
                  <a:gd name="connsiteY29" fmla="*/ 481433 h 579523"/>
                  <a:gd name="connsiteX30" fmla="*/ 243985 w 1565579"/>
                  <a:gd name="connsiteY30" fmla="*/ 467146 h 579523"/>
                  <a:gd name="connsiteX31" fmla="*/ 186835 w 1565579"/>
                  <a:gd name="connsiteY31" fmla="*/ 457621 h 579523"/>
                  <a:gd name="connsiteX32" fmla="*/ 153497 w 1565579"/>
                  <a:gd name="connsiteY32" fmla="*/ 419521 h 579523"/>
                  <a:gd name="connsiteX33" fmla="*/ 120160 w 1565579"/>
                  <a:gd name="connsiteY33" fmla="*/ 376658 h 579523"/>
                  <a:gd name="connsiteX34" fmla="*/ 103491 w 1565579"/>
                  <a:gd name="connsiteY34" fmla="*/ 329033 h 579523"/>
                  <a:gd name="connsiteX35" fmla="*/ 101110 w 1565579"/>
                  <a:gd name="connsiteY35" fmla="*/ 305221 h 579523"/>
                  <a:gd name="connsiteX36" fmla="*/ 70154 w 1565579"/>
                  <a:gd name="connsiteY36" fmla="*/ 295696 h 579523"/>
                  <a:gd name="connsiteX37" fmla="*/ 55866 w 1565579"/>
                  <a:gd name="connsiteY37" fmla="*/ 274265 h 579523"/>
                  <a:gd name="connsiteX38" fmla="*/ 46341 w 1565579"/>
                  <a:gd name="connsiteY38" fmla="*/ 245690 h 579523"/>
                  <a:gd name="connsiteX39" fmla="*/ 41579 w 1565579"/>
                  <a:gd name="connsiteY39" fmla="*/ 226640 h 579523"/>
                  <a:gd name="connsiteX40" fmla="*/ 48722 w 1565579"/>
                  <a:gd name="connsiteY40" fmla="*/ 217115 h 579523"/>
                  <a:gd name="connsiteX41" fmla="*/ 1097 w 1565579"/>
                  <a:gd name="connsiteY41" fmla="*/ 171871 h 579523"/>
                  <a:gd name="connsiteX42" fmla="*/ 17766 w 1565579"/>
                  <a:gd name="connsiteY42" fmla="*/ 93290 h 579523"/>
                  <a:gd name="connsiteX43" fmla="*/ 46341 w 1565579"/>
                  <a:gd name="connsiteY43" fmla="*/ 50427 h 579523"/>
                  <a:gd name="connsiteX44" fmla="*/ 46341 w 1565579"/>
                  <a:gd name="connsiteY44" fmla="*/ 50427 h 579523"/>
                  <a:gd name="connsiteX45" fmla="*/ 113016 w 1565579"/>
                  <a:gd name="connsiteY45" fmla="*/ 52808 h 579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565579" h="579523">
                    <a:moveTo>
                      <a:pt x="1565579" y="398090"/>
                    </a:moveTo>
                    <a:cubicBezTo>
                      <a:pt x="1538789" y="386779"/>
                      <a:pt x="1512000" y="375468"/>
                      <a:pt x="1494141" y="364752"/>
                    </a:cubicBezTo>
                    <a:cubicBezTo>
                      <a:pt x="1476281" y="354036"/>
                      <a:pt x="1472313" y="348083"/>
                      <a:pt x="1458422" y="333796"/>
                    </a:cubicBezTo>
                    <a:cubicBezTo>
                      <a:pt x="1444531" y="319508"/>
                      <a:pt x="1425481" y="292918"/>
                      <a:pt x="1410797" y="279027"/>
                    </a:cubicBezTo>
                    <a:cubicBezTo>
                      <a:pt x="1396113" y="265136"/>
                      <a:pt x="1390953" y="267914"/>
                      <a:pt x="1370316" y="250452"/>
                    </a:cubicBezTo>
                    <a:cubicBezTo>
                      <a:pt x="1349679" y="232990"/>
                      <a:pt x="1319913" y="198858"/>
                      <a:pt x="1286972" y="174252"/>
                    </a:cubicBezTo>
                    <a:cubicBezTo>
                      <a:pt x="1254031" y="149646"/>
                      <a:pt x="1214344" y="126231"/>
                      <a:pt x="1172672" y="102815"/>
                    </a:cubicBezTo>
                    <a:cubicBezTo>
                      <a:pt x="1131000" y="79399"/>
                      <a:pt x="1092900" y="50824"/>
                      <a:pt x="1036941" y="33758"/>
                    </a:cubicBezTo>
                    <a:cubicBezTo>
                      <a:pt x="980982" y="16692"/>
                      <a:pt x="905178" y="-3151"/>
                      <a:pt x="836916" y="421"/>
                    </a:cubicBezTo>
                    <a:cubicBezTo>
                      <a:pt x="768653" y="3993"/>
                      <a:pt x="678563" y="23837"/>
                      <a:pt x="627366" y="55190"/>
                    </a:cubicBezTo>
                    <a:cubicBezTo>
                      <a:pt x="576169" y="86543"/>
                      <a:pt x="540847" y="149249"/>
                      <a:pt x="529735" y="188540"/>
                    </a:cubicBezTo>
                    <a:cubicBezTo>
                      <a:pt x="518622" y="227830"/>
                      <a:pt x="540450" y="268311"/>
                      <a:pt x="560691" y="290933"/>
                    </a:cubicBezTo>
                    <a:cubicBezTo>
                      <a:pt x="580932" y="313555"/>
                      <a:pt x="622604" y="317127"/>
                      <a:pt x="651179" y="324271"/>
                    </a:cubicBezTo>
                    <a:cubicBezTo>
                      <a:pt x="679754" y="331415"/>
                      <a:pt x="712694" y="329827"/>
                      <a:pt x="732141" y="333796"/>
                    </a:cubicBezTo>
                    <a:cubicBezTo>
                      <a:pt x="751588" y="337765"/>
                      <a:pt x="756748" y="336177"/>
                      <a:pt x="767860" y="348083"/>
                    </a:cubicBezTo>
                    <a:cubicBezTo>
                      <a:pt x="778972" y="359989"/>
                      <a:pt x="794847" y="384199"/>
                      <a:pt x="798816" y="405233"/>
                    </a:cubicBezTo>
                    <a:cubicBezTo>
                      <a:pt x="802785" y="426267"/>
                      <a:pt x="799213" y="450478"/>
                      <a:pt x="791672" y="474290"/>
                    </a:cubicBezTo>
                    <a:cubicBezTo>
                      <a:pt x="784131" y="498102"/>
                      <a:pt x="762700" y="531439"/>
                      <a:pt x="753572" y="548108"/>
                    </a:cubicBezTo>
                    <a:cubicBezTo>
                      <a:pt x="744444" y="564777"/>
                      <a:pt x="741666" y="569143"/>
                      <a:pt x="736904" y="574302"/>
                    </a:cubicBezTo>
                    <a:cubicBezTo>
                      <a:pt x="732142" y="579461"/>
                      <a:pt x="734522" y="578271"/>
                      <a:pt x="724997" y="579065"/>
                    </a:cubicBezTo>
                    <a:cubicBezTo>
                      <a:pt x="715472" y="579859"/>
                      <a:pt x="700391" y="579462"/>
                      <a:pt x="679754" y="579065"/>
                    </a:cubicBezTo>
                    <a:cubicBezTo>
                      <a:pt x="659117" y="578668"/>
                      <a:pt x="621809" y="577477"/>
                      <a:pt x="601172" y="576683"/>
                    </a:cubicBezTo>
                    <a:cubicBezTo>
                      <a:pt x="580535" y="575889"/>
                      <a:pt x="568629" y="576286"/>
                      <a:pt x="555929" y="574302"/>
                    </a:cubicBezTo>
                    <a:cubicBezTo>
                      <a:pt x="543229" y="572318"/>
                      <a:pt x="537672" y="567158"/>
                      <a:pt x="524972" y="564777"/>
                    </a:cubicBezTo>
                    <a:cubicBezTo>
                      <a:pt x="512272" y="562396"/>
                      <a:pt x="497985" y="561206"/>
                      <a:pt x="479729" y="560015"/>
                    </a:cubicBezTo>
                    <a:cubicBezTo>
                      <a:pt x="461473" y="558824"/>
                      <a:pt x="438057" y="562793"/>
                      <a:pt x="415435" y="557633"/>
                    </a:cubicBezTo>
                    <a:cubicBezTo>
                      <a:pt x="392813" y="552474"/>
                      <a:pt x="361459" y="536202"/>
                      <a:pt x="343997" y="529058"/>
                    </a:cubicBezTo>
                    <a:cubicBezTo>
                      <a:pt x="326535" y="521914"/>
                      <a:pt x="321772" y="520327"/>
                      <a:pt x="310660" y="514771"/>
                    </a:cubicBezTo>
                    <a:cubicBezTo>
                      <a:pt x="299547" y="509215"/>
                      <a:pt x="285656" y="501277"/>
                      <a:pt x="277322" y="495721"/>
                    </a:cubicBezTo>
                    <a:cubicBezTo>
                      <a:pt x="268988" y="490165"/>
                      <a:pt x="260654" y="481433"/>
                      <a:pt x="260654" y="481433"/>
                    </a:cubicBezTo>
                    <a:cubicBezTo>
                      <a:pt x="255098" y="476671"/>
                      <a:pt x="256288" y="471115"/>
                      <a:pt x="243985" y="467146"/>
                    </a:cubicBezTo>
                    <a:cubicBezTo>
                      <a:pt x="231682" y="463177"/>
                      <a:pt x="201916" y="465559"/>
                      <a:pt x="186835" y="457621"/>
                    </a:cubicBezTo>
                    <a:cubicBezTo>
                      <a:pt x="171754" y="449684"/>
                      <a:pt x="164609" y="433015"/>
                      <a:pt x="153497" y="419521"/>
                    </a:cubicBezTo>
                    <a:cubicBezTo>
                      <a:pt x="142384" y="406027"/>
                      <a:pt x="128494" y="391739"/>
                      <a:pt x="120160" y="376658"/>
                    </a:cubicBezTo>
                    <a:cubicBezTo>
                      <a:pt x="111826" y="361577"/>
                      <a:pt x="106666" y="340939"/>
                      <a:pt x="103491" y="329033"/>
                    </a:cubicBezTo>
                    <a:cubicBezTo>
                      <a:pt x="100316" y="317127"/>
                      <a:pt x="106666" y="310777"/>
                      <a:pt x="101110" y="305221"/>
                    </a:cubicBezTo>
                    <a:cubicBezTo>
                      <a:pt x="95554" y="299665"/>
                      <a:pt x="77695" y="300855"/>
                      <a:pt x="70154" y="295696"/>
                    </a:cubicBezTo>
                    <a:cubicBezTo>
                      <a:pt x="62613" y="290537"/>
                      <a:pt x="59835" y="282599"/>
                      <a:pt x="55866" y="274265"/>
                    </a:cubicBezTo>
                    <a:cubicBezTo>
                      <a:pt x="51897" y="265931"/>
                      <a:pt x="48722" y="253627"/>
                      <a:pt x="46341" y="245690"/>
                    </a:cubicBezTo>
                    <a:cubicBezTo>
                      <a:pt x="43960" y="237753"/>
                      <a:pt x="41182" y="231402"/>
                      <a:pt x="41579" y="226640"/>
                    </a:cubicBezTo>
                    <a:cubicBezTo>
                      <a:pt x="41976" y="221878"/>
                      <a:pt x="55469" y="226243"/>
                      <a:pt x="48722" y="217115"/>
                    </a:cubicBezTo>
                    <a:cubicBezTo>
                      <a:pt x="41975" y="207987"/>
                      <a:pt x="6256" y="192508"/>
                      <a:pt x="1097" y="171871"/>
                    </a:cubicBezTo>
                    <a:cubicBezTo>
                      <a:pt x="-4062" y="151234"/>
                      <a:pt x="10225" y="113531"/>
                      <a:pt x="17766" y="93290"/>
                    </a:cubicBezTo>
                    <a:cubicBezTo>
                      <a:pt x="25307" y="73049"/>
                      <a:pt x="46341" y="50427"/>
                      <a:pt x="46341" y="50427"/>
                    </a:cubicBezTo>
                    <a:lnTo>
                      <a:pt x="46341" y="50427"/>
                    </a:lnTo>
                    <a:lnTo>
                      <a:pt x="113016" y="5280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0" name="手繪多邊形 159"/>
              <p:cNvSpPr/>
              <p:nvPr/>
            </p:nvSpPr>
            <p:spPr>
              <a:xfrm>
                <a:off x="-3413030" y="887195"/>
                <a:ext cx="153943" cy="172845"/>
              </a:xfrm>
              <a:custGeom>
                <a:avLst/>
                <a:gdLst>
                  <a:gd name="connsiteX0" fmla="*/ 8687 w 153943"/>
                  <a:gd name="connsiteY0" fmla="*/ 172845 h 172845"/>
                  <a:gd name="connsiteX1" fmla="*/ 3924 w 153943"/>
                  <a:gd name="connsiteY1" fmla="*/ 120458 h 172845"/>
                  <a:gd name="connsiteX2" fmla="*/ 58693 w 153943"/>
                  <a:gd name="connsiteY2" fmla="*/ 29970 h 172845"/>
                  <a:gd name="connsiteX3" fmla="*/ 87268 w 153943"/>
                  <a:gd name="connsiteY3" fmla="*/ 3777 h 172845"/>
                  <a:gd name="connsiteX4" fmla="*/ 125368 w 153943"/>
                  <a:gd name="connsiteY4" fmla="*/ 1395 h 172845"/>
                  <a:gd name="connsiteX5" fmla="*/ 153943 w 153943"/>
                  <a:gd name="connsiteY5" fmla="*/ 15683 h 172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943" h="172845">
                    <a:moveTo>
                      <a:pt x="8687" y="172845"/>
                    </a:moveTo>
                    <a:cubicBezTo>
                      <a:pt x="2138" y="158557"/>
                      <a:pt x="-4410" y="144270"/>
                      <a:pt x="3924" y="120458"/>
                    </a:cubicBezTo>
                    <a:cubicBezTo>
                      <a:pt x="12258" y="96646"/>
                      <a:pt x="44802" y="49417"/>
                      <a:pt x="58693" y="29970"/>
                    </a:cubicBezTo>
                    <a:cubicBezTo>
                      <a:pt x="72584" y="10523"/>
                      <a:pt x="76156" y="8539"/>
                      <a:pt x="87268" y="3777"/>
                    </a:cubicBezTo>
                    <a:cubicBezTo>
                      <a:pt x="98380" y="-985"/>
                      <a:pt x="114256" y="-589"/>
                      <a:pt x="125368" y="1395"/>
                    </a:cubicBezTo>
                    <a:cubicBezTo>
                      <a:pt x="136481" y="3379"/>
                      <a:pt x="145212" y="9531"/>
                      <a:pt x="153943" y="1568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 name="手繪多邊形 160"/>
              <p:cNvSpPr/>
              <p:nvPr/>
            </p:nvSpPr>
            <p:spPr>
              <a:xfrm>
                <a:off x="-3321000" y="715432"/>
                <a:ext cx="209098" cy="175540"/>
              </a:xfrm>
              <a:custGeom>
                <a:avLst/>
                <a:gdLst>
                  <a:gd name="connsiteX0" fmla="*/ 200025 w 209098"/>
                  <a:gd name="connsiteY0" fmla="*/ 123152 h 175540"/>
                  <a:gd name="connsiteX1" fmla="*/ 207169 w 209098"/>
                  <a:gd name="connsiteY1" fmla="*/ 73146 h 175540"/>
                  <a:gd name="connsiteX2" fmla="*/ 169069 w 209098"/>
                  <a:gd name="connsiteY2" fmla="*/ 4090 h 175540"/>
                  <a:gd name="connsiteX3" fmla="*/ 85725 w 209098"/>
                  <a:gd name="connsiteY3" fmla="*/ 18377 h 175540"/>
                  <a:gd name="connsiteX4" fmla="*/ 14288 w 209098"/>
                  <a:gd name="connsiteY4" fmla="*/ 104102 h 175540"/>
                  <a:gd name="connsiteX5" fmla="*/ 0 w 209098"/>
                  <a:gd name="connsiteY5" fmla="*/ 175540 h 175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9098" h="175540">
                    <a:moveTo>
                      <a:pt x="200025" y="123152"/>
                    </a:moveTo>
                    <a:cubicBezTo>
                      <a:pt x="206176" y="108071"/>
                      <a:pt x="212328" y="92990"/>
                      <a:pt x="207169" y="73146"/>
                    </a:cubicBezTo>
                    <a:cubicBezTo>
                      <a:pt x="202010" y="53302"/>
                      <a:pt x="189310" y="13218"/>
                      <a:pt x="169069" y="4090"/>
                    </a:cubicBezTo>
                    <a:cubicBezTo>
                      <a:pt x="148828" y="-5038"/>
                      <a:pt x="111522" y="1708"/>
                      <a:pt x="85725" y="18377"/>
                    </a:cubicBezTo>
                    <a:cubicBezTo>
                      <a:pt x="59928" y="35046"/>
                      <a:pt x="28575" y="77908"/>
                      <a:pt x="14288" y="104102"/>
                    </a:cubicBezTo>
                    <a:cubicBezTo>
                      <a:pt x="1" y="130296"/>
                      <a:pt x="0" y="175540"/>
                      <a:pt x="0" y="1755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 name="手繪多邊形 161"/>
              <p:cNvSpPr/>
              <p:nvPr/>
            </p:nvSpPr>
            <p:spPr>
              <a:xfrm>
                <a:off x="-3166218" y="548366"/>
                <a:ext cx="328850" cy="183082"/>
              </a:xfrm>
              <a:custGeom>
                <a:avLst/>
                <a:gdLst>
                  <a:gd name="connsiteX0" fmla="*/ 0 w 328850"/>
                  <a:gd name="connsiteY0" fmla="*/ 164012 h 183082"/>
                  <a:gd name="connsiteX1" fmla="*/ 38100 w 328850"/>
                  <a:gd name="connsiteY1" fmla="*/ 114006 h 183082"/>
                  <a:gd name="connsiteX2" fmla="*/ 159543 w 328850"/>
                  <a:gd name="connsiteY2" fmla="*/ 59237 h 183082"/>
                  <a:gd name="connsiteX3" fmla="*/ 271462 w 328850"/>
                  <a:gd name="connsiteY3" fmla="*/ 6849 h 183082"/>
                  <a:gd name="connsiteX4" fmla="*/ 292893 w 328850"/>
                  <a:gd name="connsiteY4" fmla="*/ 6849 h 183082"/>
                  <a:gd name="connsiteX5" fmla="*/ 328612 w 328850"/>
                  <a:gd name="connsiteY5" fmla="*/ 63999 h 183082"/>
                  <a:gd name="connsiteX6" fmla="*/ 273843 w 328850"/>
                  <a:gd name="connsiteY6" fmla="*/ 116387 h 183082"/>
                  <a:gd name="connsiteX7" fmla="*/ 176212 w 328850"/>
                  <a:gd name="connsiteY7" fmla="*/ 149724 h 183082"/>
                  <a:gd name="connsiteX8" fmla="*/ 128587 w 328850"/>
                  <a:gd name="connsiteY8" fmla="*/ 183062 h 183082"/>
                  <a:gd name="connsiteX9" fmla="*/ 169068 w 328850"/>
                  <a:gd name="connsiteY9" fmla="*/ 154487 h 183082"/>
                  <a:gd name="connsiteX10" fmla="*/ 130968 w 328850"/>
                  <a:gd name="connsiteY10" fmla="*/ 142581 h 183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8850" h="183082">
                    <a:moveTo>
                      <a:pt x="0" y="164012"/>
                    </a:moveTo>
                    <a:cubicBezTo>
                      <a:pt x="5755" y="147740"/>
                      <a:pt x="11510" y="131468"/>
                      <a:pt x="38100" y="114006"/>
                    </a:cubicBezTo>
                    <a:cubicBezTo>
                      <a:pt x="64690" y="96544"/>
                      <a:pt x="159543" y="59237"/>
                      <a:pt x="159543" y="59237"/>
                    </a:cubicBezTo>
                    <a:cubicBezTo>
                      <a:pt x="198437" y="41377"/>
                      <a:pt x="249237" y="15580"/>
                      <a:pt x="271462" y="6849"/>
                    </a:cubicBezTo>
                    <a:cubicBezTo>
                      <a:pt x="293687" y="-1882"/>
                      <a:pt x="283368" y="-2676"/>
                      <a:pt x="292893" y="6849"/>
                    </a:cubicBezTo>
                    <a:cubicBezTo>
                      <a:pt x="302418" y="16374"/>
                      <a:pt x="331787" y="45743"/>
                      <a:pt x="328612" y="63999"/>
                    </a:cubicBezTo>
                    <a:cubicBezTo>
                      <a:pt x="325437" y="82255"/>
                      <a:pt x="299243" y="102100"/>
                      <a:pt x="273843" y="116387"/>
                    </a:cubicBezTo>
                    <a:cubicBezTo>
                      <a:pt x="248443" y="130674"/>
                      <a:pt x="200421" y="138611"/>
                      <a:pt x="176212" y="149724"/>
                    </a:cubicBezTo>
                    <a:cubicBezTo>
                      <a:pt x="152003" y="160836"/>
                      <a:pt x="129778" y="182268"/>
                      <a:pt x="128587" y="183062"/>
                    </a:cubicBezTo>
                    <a:cubicBezTo>
                      <a:pt x="127396" y="183856"/>
                      <a:pt x="168671" y="161234"/>
                      <a:pt x="169068" y="154487"/>
                    </a:cubicBezTo>
                    <a:cubicBezTo>
                      <a:pt x="169465" y="147740"/>
                      <a:pt x="150216" y="145160"/>
                      <a:pt x="130968" y="14258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 name="手繪多邊形 162"/>
              <p:cNvSpPr/>
              <p:nvPr/>
            </p:nvSpPr>
            <p:spPr>
              <a:xfrm>
                <a:off x="-2873325" y="503341"/>
                <a:ext cx="215265" cy="101152"/>
              </a:xfrm>
              <a:custGeom>
                <a:avLst/>
                <a:gdLst>
                  <a:gd name="connsiteX0" fmla="*/ 0 w 215265"/>
                  <a:gd name="connsiteY0" fmla="*/ 47112 h 101152"/>
                  <a:gd name="connsiteX1" fmla="*/ 140494 w 215265"/>
                  <a:gd name="connsiteY1" fmla="*/ 4249 h 101152"/>
                  <a:gd name="connsiteX2" fmla="*/ 190500 w 215265"/>
                  <a:gd name="connsiteY2" fmla="*/ 4249 h 101152"/>
                  <a:gd name="connsiteX3" fmla="*/ 214313 w 215265"/>
                  <a:gd name="connsiteY3" fmla="*/ 28062 h 101152"/>
                  <a:gd name="connsiteX4" fmla="*/ 207169 w 215265"/>
                  <a:gd name="connsiteY4" fmla="*/ 94737 h 101152"/>
                  <a:gd name="connsiteX5" fmla="*/ 176213 w 215265"/>
                  <a:gd name="connsiteY5" fmla="*/ 94737 h 101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5265" h="101152">
                    <a:moveTo>
                      <a:pt x="0" y="47112"/>
                    </a:moveTo>
                    <a:cubicBezTo>
                      <a:pt x="54372" y="29252"/>
                      <a:pt x="108744" y="11393"/>
                      <a:pt x="140494" y="4249"/>
                    </a:cubicBezTo>
                    <a:cubicBezTo>
                      <a:pt x="172244" y="-2895"/>
                      <a:pt x="178197" y="280"/>
                      <a:pt x="190500" y="4249"/>
                    </a:cubicBezTo>
                    <a:cubicBezTo>
                      <a:pt x="202803" y="8218"/>
                      <a:pt x="211535" y="12981"/>
                      <a:pt x="214313" y="28062"/>
                    </a:cubicBezTo>
                    <a:cubicBezTo>
                      <a:pt x="217091" y="43143"/>
                      <a:pt x="213519" y="83625"/>
                      <a:pt x="207169" y="94737"/>
                    </a:cubicBezTo>
                    <a:cubicBezTo>
                      <a:pt x="200819" y="105849"/>
                      <a:pt x="188516" y="100293"/>
                      <a:pt x="176213" y="947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手繪多邊形 163"/>
              <p:cNvSpPr/>
              <p:nvPr/>
            </p:nvSpPr>
            <p:spPr>
              <a:xfrm>
                <a:off x="-3123356" y="683803"/>
                <a:ext cx="485775" cy="338137"/>
              </a:xfrm>
              <a:custGeom>
                <a:avLst/>
                <a:gdLst>
                  <a:gd name="connsiteX0" fmla="*/ 485775 w 485775"/>
                  <a:gd name="connsiteY0" fmla="*/ 0 h 338137"/>
                  <a:gd name="connsiteX1" fmla="*/ 445294 w 485775"/>
                  <a:gd name="connsiteY1" fmla="*/ 45244 h 338137"/>
                  <a:gd name="connsiteX2" fmla="*/ 319088 w 485775"/>
                  <a:gd name="connsiteY2" fmla="*/ 47625 h 338137"/>
                  <a:gd name="connsiteX3" fmla="*/ 259556 w 485775"/>
                  <a:gd name="connsiteY3" fmla="*/ 73819 h 338137"/>
                  <a:gd name="connsiteX4" fmla="*/ 178594 w 485775"/>
                  <a:gd name="connsiteY4" fmla="*/ 123825 h 338137"/>
                  <a:gd name="connsiteX5" fmla="*/ 164306 w 485775"/>
                  <a:gd name="connsiteY5" fmla="*/ 130969 h 338137"/>
                  <a:gd name="connsiteX6" fmla="*/ 102394 w 485775"/>
                  <a:gd name="connsiteY6" fmla="*/ 197644 h 338137"/>
                  <a:gd name="connsiteX7" fmla="*/ 64294 w 485775"/>
                  <a:gd name="connsiteY7" fmla="*/ 245269 h 338137"/>
                  <a:gd name="connsiteX8" fmla="*/ 23813 w 485775"/>
                  <a:gd name="connsiteY8" fmla="*/ 288131 h 338137"/>
                  <a:gd name="connsiteX9" fmla="*/ 7144 w 485775"/>
                  <a:gd name="connsiteY9" fmla="*/ 309562 h 338137"/>
                  <a:gd name="connsiteX10" fmla="*/ 0 w 485775"/>
                  <a:gd name="connsiteY10" fmla="*/ 338137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5775" h="338137">
                    <a:moveTo>
                      <a:pt x="485775" y="0"/>
                    </a:moveTo>
                    <a:cubicBezTo>
                      <a:pt x="479425" y="18653"/>
                      <a:pt x="473075" y="37306"/>
                      <a:pt x="445294" y="45244"/>
                    </a:cubicBezTo>
                    <a:cubicBezTo>
                      <a:pt x="417513" y="53182"/>
                      <a:pt x="350044" y="42862"/>
                      <a:pt x="319088" y="47625"/>
                    </a:cubicBezTo>
                    <a:cubicBezTo>
                      <a:pt x="288132" y="52388"/>
                      <a:pt x="282972" y="61119"/>
                      <a:pt x="259556" y="73819"/>
                    </a:cubicBezTo>
                    <a:cubicBezTo>
                      <a:pt x="236140" y="86519"/>
                      <a:pt x="194469" y="114300"/>
                      <a:pt x="178594" y="123825"/>
                    </a:cubicBezTo>
                    <a:cubicBezTo>
                      <a:pt x="162719" y="133350"/>
                      <a:pt x="177006" y="118666"/>
                      <a:pt x="164306" y="130969"/>
                    </a:cubicBezTo>
                    <a:cubicBezTo>
                      <a:pt x="151606" y="143272"/>
                      <a:pt x="119063" y="178594"/>
                      <a:pt x="102394" y="197644"/>
                    </a:cubicBezTo>
                    <a:cubicBezTo>
                      <a:pt x="85725" y="216694"/>
                      <a:pt x="77391" y="230188"/>
                      <a:pt x="64294" y="245269"/>
                    </a:cubicBezTo>
                    <a:cubicBezTo>
                      <a:pt x="51197" y="260350"/>
                      <a:pt x="33338" y="277416"/>
                      <a:pt x="23813" y="288131"/>
                    </a:cubicBezTo>
                    <a:cubicBezTo>
                      <a:pt x="14288" y="298846"/>
                      <a:pt x="11113" y="301228"/>
                      <a:pt x="7144" y="309562"/>
                    </a:cubicBezTo>
                    <a:cubicBezTo>
                      <a:pt x="3175" y="317896"/>
                      <a:pt x="1587" y="328016"/>
                      <a:pt x="0" y="3381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 name="手繪多邊形 164"/>
              <p:cNvSpPr/>
              <p:nvPr/>
            </p:nvSpPr>
            <p:spPr>
              <a:xfrm>
                <a:off x="-2797509" y="726665"/>
                <a:ext cx="140878" cy="233363"/>
              </a:xfrm>
              <a:custGeom>
                <a:avLst/>
                <a:gdLst>
                  <a:gd name="connsiteX0" fmla="*/ 140878 w 140878"/>
                  <a:gd name="connsiteY0" fmla="*/ 0 h 233363"/>
                  <a:gd name="connsiteX1" fmla="*/ 133734 w 140878"/>
                  <a:gd name="connsiteY1" fmla="*/ 71438 h 233363"/>
                  <a:gd name="connsiteX2" fmla="*/ 112303 w 140878"/>
                  <a:gd name="connsiteY2" fmla="*/ 111919 h 233363"/>
                  <a:gd name="connsiteX3" fmla="*/ 12291 w 140878"/>
                  <a:gd name="connsiteY3" fmla="*/ 161925 h 233363"/>
                  <a:gd name="connsiteX4" fmla="*/ 5147 w 140878"/>
                  <a:gd name="connsiteY4" fmla="*/ 233363 h 2333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878" h="233363">
                    <a:moveTo>
                      <a:pt x="140878" y="0"/>
                    </a:moveTo>
                    <a:cubicBezTo>
                      <a:pt x="139687" y="26392"/>
                      <a:pt x="138496" y="52785"/>
                      <a:pt x="133734" y="71438"/>
                    </a:cubicBezTo>
                    <a:cubicBezTo>
                      <a:pt x="128972" y="90091"/>
                      <a:pt x="132543" y="96838"/>
                      <a:pt x="112303" y="111919"/>
                    </a:cubicBezTo>
                    <a:cubicBezTo>
                      <a:pt x="92063" y="127000"/>
                      <a:pt x="30150" y="141684"/>
                      <a:pt x="12291" y="161925"/>
                    </a:cubicBezTo>
                    <a:cubicBezTo>
                      <a:pt x="-5568" y="182166"/>
                      <a:pt x="-211" y="207764"/>
                      <a:pt x="5147" y="2333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6" name="手繪多邊形 165"/>
              <p:cNvSpPr/>
              <p:nvPr/>
            </p:nvSpPr>
            <p:spPr>
              <a:xfrm>
                <a:off x="-3090018" y="890972"/>
                <a:ext cx="307181" cy="235035"/>
              </a:xfrm>
              <a:custGeom>
                <a:avLst/>
                <a:gdLst>
                  <a:gd name="connsiteX0" fmla="*/ 307181 w 307181"/>
                  <a:gd name="connsiteY0" fmla="*/ 0 h 235035"/>
                  <a:gd name="connsiteX1" fmla="*/ 230981 w 307181"/>
                  <a:gd name="connsiteY1" fmla="*/ 26193 h 235035"/>
                  <a:gd name="connsiteX2" fmla="*/ 102393 w 307181"/>
                  <a:gd name="connsiteY2" fmla="*/ 135731 h 235035"/>
                  <a:gd name="connsiteX3" fmla="*/ 64293 w 307181"/>
                  <a:gd name="connsiteY3" fmla="*/ 223837 h 235035"/>
                  <a:gd name="connsiteX4" fmla="*/ 0 w 307181"/>
                  <a:gd name="connsiteY4" fmla="*/ 230981 h 235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181" h="235035">
                    <a:moveTo>
                      <a:pt x="307181" y="0"/>
                    </a:moveTo>
                    <a:cubicBezTo>
                      <a:pt x="286146" y="1785"/>
                      <a:pt x="265112" y="3571"/>
                      <a:pt x="230981" y="26193"/>
                    </a:cubicBezTo>
                    <a:cubicBezTo>
                      <a:pt x="196850" y="48815"/>
                      <a:pt x="130174" y="102790"/>
                      <a:pt x="102393" y="135731"/>
                    </a:cubicBezTo>
                    <a:cubicBezTo>
                      <a:pt x="74612" y="168672"/>
                      <a:pt x="81358" y="207962"/>
                      <a:pt x="64293" y="223837"/>
                    </a:cubicBezTo>
                    <a:cubicBezTo>
                      <a:pt x="47228" y="239712"/>
                      <a:pt x="23614" y="235346"/>
                      <a:pt x="0" y="23098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7" name="手繪多邊形 166"/>
              <p:cNvSpPr/>
              <p:nvPr/>
            </p:nvSpPr>
            <p:spPr>
              <a:xfrm>
                <a:off x="-3046853" y="1114809"/>
                <a:ext cx="121141" cy="204788"/>
              </a:xfrm>
              <a:custGeom>
                <a:avLst/>
                <a:gdLst>
                  <a:gd name="connsiteX0" fmla="*/ 11603 w 121141"/>
                  <a:gd name="connsiteY0" fmla="*/ 0 h 204788"/>
                  <a:gd name="connsiteX1" fmla="*/ 4460 w 121141"/>
                  <a:gd name="connsiteY1" fmla="*/ 90488 h 204788"/>
                  <a:gd name="connsiteX2" fmla="*/ 71135 w 121141"/>
                  <a:gd name="connsiteY2" fmla="*/ 180975 h 204788"/>
                  <a:gd name="connsiteX3" fmla="*/ 121141 w 121141"/>
                  <a:gd name="connsiteY3" fmla="*/ 204788 h 204788"/>
                </a:gdLst>
                <a:ahLst/>
                <a:cxnLst>
                  <a:cxn ang="0">
                    <a:pos x="connsiteX0" y="connsiteY0"/>
                  </a:cxn>
                  <a:cxn ang="0">
                    <a:pos x="connsiteX1" y="connsiteY1"/>
                  </a:cxn>
                  <a:cxn ang="0">
                    <a:pos x="connsiteX2" y="connsiteY2"/>
                  </a:cxn>
                  <a:cxn ang="0">
                    <a:pos x="connsiteX3" y="connsiteY3"/>
                  </a:cxn>
                </a:cxnLst>
                <a:rect l="l" t="t" r="r" b="b"/>
                <a:pathLst>
                  <a:path w="121141" h="204788">
                    <a:moveTo>
                      <a:pt x="11603" y="0"/>
                    </a:moveTo>
                    <a:cubicBezTo>
                      <a:pt x="3070" y="30163"/>
                      <a:pt x="-5462" y="60326"/>
                      <a:pt x="4460" y="90488"/>
                    </a:cubicBezTo>
                    <a:cubicBezTo>
                      <a:pt x="14382" y="120650"/>
                      <a:pt x="51688" y="161925"/>
                      <a:pt x="71135" y="180975"/>
                    </a:cubicBezTo>
                    <a:cubicBezTo>
                      <a:pt x="90582" y="200025"/>
                      <a:pt x="105861" y="202406"/>
                      <a:pt x="121141" y="2047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 name="手繪多邊形 167"/>
              <p:cNvSpPr/>
              <p:nvPr/>
            </p:nvSpPr>
            <p:spPr>
              <a:xfrm>
                <a:off x="-3025887" y="1269590"/>
                <a:ext cx="28737" cy="83344"/>
              </a:xfrm>
              <a:custGeom>
                <a:avLst/>
                <a:gdLst>
                  <a:gd name="connsiteX0" fmla="*/ 28737 w 28737"/>
                  <a:gd name="connsiteY0" fmla="*/ 0 h 83344"/>
                  <a:gd name="connsiteX1" fmla="*/ 162 w 28737"/>
                  <a:gd name="connsiteY1" fmla="*/ 59532 h 83344"/>
                  <a:gd name="connsiteX2" fmla="*/ 19212 w 28737"/>
                  <a:gd name="connsiteY2" fmla="*/ 83344 h 83344"/>
                </a:gdLst>
                <a:ahLst/>
                <a:cxnLst>
                  <a:cxn ang="0">
                    <a:pos x="connsiteX0" y="connsiteY0"/>
                  </a:cxn>
                  <a:cxn ang="0">
                    <a:pos x="connsiteX1" y="connsiteY1"/>
                  </a:cxn>
                  <a:cxn ang="0">
                    <a:pos x="connsiteX2" y="connsiteY2"/>
                  </a:cxn>
                </a:cxnLst>
                <a:rect l="l" t="t" r="r" b="b"/>
                <a:pathLst>
                  <a:path w="28737" h="83344">
                    <a:moveTo>
                      <a:pt x="28737" y="0"/>
                    </a:moveTo>
                    <a:cubicBezTo>
                      <a:pt x="15243" y="22820"/>
                      <a:pt x="1750" y="45641"/>
                      <a:pt x="162" y="59532"/>
                    </a:cubicBezTo>
                    <a:cubicBezTo>
                      <a:pt x="-1426" y="73423"/>
                      <a:pt x="8893" y="78383"/>
                      <a:pt x="19212" y="833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 name="手繪多邊形 168"/>
              <p:cNvSpPr/>
              <p:nvPr/>
            </p:nvSpPr>
            <p:spPr>
              <a:xfrm>
                <a:off x="-3342431" y="1150528"/>
                <a:ext cx="319088" cy="252412"/>
              </a:xfrm>
              <a:custGeom>
                <a:avLst/>
                <a:gdLst>
                  <a:gd name="connsiteX0" fmla="*/ 319088 w 319088"/>
                  <a:gd name="connsiteY0" fmla="*/ 252412 h 252412"/>
                  <a:gd name="connsiteX1" fmla="*/ 133350 w 319088"/>
                  <a:gd name="connsiteY1" fmla="*/ 73819 h 252412"/>
                  <a:gd name="connsiteX2" fmla="*/ 0 w 319088"/>
                  <a:gd name="connsiteY2" fmla="*/ 0 h 252412"/>
                  <a:gd name="connsiteX0" fmla="*/ 319088 w 319088"/>
                  <a:gd name="connsiteY0" fmla="*/ 252412 h 252412"/>
                  <a:gd name="connsiteX1" fmla="*/ 211931 w 319088"/>
                  <a:gd name="connsiteY1" fmla="*/ 171450 h 252412"/>
                  <a:gd name="connsiteX2" fmla="*/ 133350 w 319088"/>
                  <a:gd name="connsiteY2" fmla="*/ 73819 h 252412"/>
                  <a:gd name="connsiteX3" fmla="*/ 0 w 319088"/>
                  <a:gd name="connsiteY3" fmla="*/ 0 h 252412"/>
                </a:gdLst>
                <a:ahLst/>
                <a:cxnLst>
                  <a:cxn ang="0">
                    <a:pos x="connsiteX0" y="connsiteY0"/>
                  </a:cxn>
                  <a:cxn ang="0">
                    <a:pos x="connsiteX1" y="connsiteY1"/>
                  </a:cxn>
                  <a:cxn ang="0">
                    <a:pos x="connsiteX2" y="connsiteY2"/>
                  </a:cxn>
                  <a:cxn ang="0">
                    <a:pos x="connsiteX3" y="connsiteY3"/>
                  </a:cxn>
                </a:cxnLst>
                <a:rect l="l" t="t" r="r" b="b"/>
                <a:pathLst>
                  <a:path w="319088" h="252412">
                    <a:moveTo>
                      <a:pt x="319088" y="252412"/>
                    </a:moveTo>
                    <a:cubicBezTo>
                      <a:pt x="304007" y="236140"/>
                      <a:pt x="242887" y="201216"/>
                      <a:pt x="211931" y="171450"/>
                    </a:cubicBezTo>
                    <a:cubicBezTo>
                      <a:pt x="180975" y="141685"/>
                      <a:pt x="168672" y="102394"/>
                      <a:pt x="133350" y="73819"/>
                    </a:cubicBezTo>
                    <a:cubicBezTo>
                      <a:pt x="98028" y="45244"/>
                      <a:pt x="40084" y="15875"/>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 name="手繪多邊形 169"/>
              <p:cNvSpPr/>
              <p:nvPr/>
            </p:nvSpPr>
            <p:spPr>
              <a:xfrm>
                <a:off x="-3249563" y="1014796"/>
                <a:ext cx="52417" cy="216694"/>
              </a:xfrm>
              <a:custGeom>
                <a:avLst/>
                <a:gdLst>
                  <a:gd name="connsiteX0" fmla="*/ 38100 w 41766"/>
                  <a:gd name="connsiteY0" fmla="*/ 221456 h 221456"/>
                  <a:gd name="connsiteX1" fmla="*/ 38100 w 41766"/>
                  <a:gd name="connsiteY1" fmla="*/ 61913 h 221456"/>
                  <a:gd name="connsiteX2" fmla="*/ 0 w 41766"/>
                  <a:gd name="connsiteY2" fmla="*/ 0 h 221456"/>
                  <a:gd name="connsiteX0" fmla="*/ 38100 w 38664"/>
                  <a:gd name="connsiteY0" fmla="*/ 221456 h 221456"/>
                  <a:gd name="connsiteX1" fmla="*/ 23813 w 38664"/>
                  <a:gd name="connsiteY1" fmla="*/ 128588 h 221456"/>
                  <a:gd name="connsiteX2" fmla="*/ 38100 w 38664"/>
                  <a:gd name="connsiteY2" fmla="*/ 61913 h 221456"/>
                  <a:gd name="connsiteX3" fmla="*/ 0 w 38664"/>
                  <a:gd name="connsiteY3" fmla="*/ 0 h 221456"/>
                  <a:gd name="connsiteX0" fmla="*/ 38100 w 38130"/>
                  <a:gd name="connsiteY0" fmla="*/ 221456 h 221456"/>
                  <a:gd name="connsiteX1" fmla="*/ 23813 w 38130"/>
                  <a:gd name="connsiteY1" fmla="*/ 128588 h 221456"/>
                  <a:gd name="connsiteX2" fmla="*/ 26194 w 38130"/>
                  <a:gd name="connsiteY2" fmla="*/ 59531 h 221456"/>
                  <a:gd name="connsiteX3" fmla="*/ 0 w 38130"/>
                  <a:gd name="connsiteY3" fmla="*/ 0 h 221456"/>
                  <a:gd name="connsiteX0" fmla="*/ 52387 w 52417"/>
                  <a:gd name="connsiteY0" fmla="*/ 216694 h 216694"/>
                  <a:gd name="connsiteX1" fmla="*/ 38100 w 52417"/>
                  <a:gd name="connsiteY1" fmla="*/ 123826 h 216694"/>
                  <a:gd name="connsiteX2" fmla="*/ 40481 w 52417"/>
                  <a:gd name="connsiteY2" fmla="*/ 54769 h 216694"/>
                  <a:gd name="connsiteX3" fmla="*/ 0 w 52417"/>
                  <a:gd name="connsiteY3" fmla="*/ 0 h 216694"/>
                </a:gdLst>
                <a:ahLst/>
                <a:cxnLst>
                  <a:cxn ang="0">
                    <a:pos x="connsiteX0" y="connsiteY0"/>
                  </a:cxn>
                  <a:cxn ang="0">
                    <a:pos x="connsiteX1" y="connsiteY1"/>
                  </a:cxn>
                  <a:cxn ang="0">
                    <a:pos x="connsiteX2" y="connsiteY2"/>
                  </a:cxn>
                  <a:cxn ang="0">
                    <a:pos x="connsiteX3" y="connsiteY3"/>
                  </a:cxn>
                </a:cxnLst>
                <a:rect l="l" t="t" r="r" b="b"/>
                <a:pathLst>
                  <a:path w="52417" h="216694">
                    <a:moveTo>
                      <a:pt x="52387" y="216694"/>
                    </a:moveTo>
                    <a:cubicBezTo>
                      <a:pt x="53181" y="201613"/>
                      <a:pt x="38100" y="150416"/>
                      <a:pt x="38100" y="123826"/>
                    </a:cubicBezTo>
                    <a:cubicBezTo>
                      <a:pt x="38100" y="97236"/>
                      <a:pt x="46831" y="75407"/>
                      <a:pt x="40481" y="54769"/>
                    </a:cubicBezTo>
                    <a:cubicBezTo>
                      <a:pt x="34131" y="34131"/>
                      <a:pt x="15875" y="12502"/>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 name="手繪多邊形 170"/>
              <p:cNvSpPr/>
              <p:nvPr/>
            </p:nvSpPr>
            <p:spPr>
              <a:xfrm>
                <a:off x="-2682826" y="809922"/>
                <a:ext cx="178595" cy="31043"/>
              </a:xfrm>
              <a:custGeom>
                <a:avLst/>
                <a:gdLst>
                  <a:gd name="connsiteX0" fmla="*/ 0 w 185738"/>
                  <a:gd name="connsiteY0" fmla="*/ 32789 h 32789"/>
                  <a:gd name="connsiteX1" fmla="*/ 123825 w 185738"/>
                  <a:gd name="connsiteY1" fmla="*/ 20883 h 32789"/>
                  <a:gd name="connsiteX2" fmla="*/ 171450 w 185738"/>
                  <a:gd name="connsiteY2" fmla="*/ 1833 h 32789"/>
                  <a:gd name="connsiteX3" fmla="*/ 185738 w 185738"/>
                  <a:gd name="connsiteY3" fmla="*/ 1833 h 32789"/>
                  <a:gd name="connsiteX0" fmla="*/ 0 w 178595"/>
                  <a:gd name="connsiteY0" fmla="*/ 31043 h 31043"/>
                  <a:gd name="connsiteX1" fmla="*/ 123825 w 178595"/>
                  <a:gd name="connsiteY1" fmla="*/ 19137 h 31043"/>
                  <a:gd name="connsiteX2" fmla="*/ 171450 w 178595"/>
                  <a:gd name="connsiteY2" fmla="*/ 87 h 31043"/>
                  <a:gd name="connsiteX3" fmla="*/ 178595 w 178595"/>
                  <a:gd name="connsiteY3" fmla="*/ 11994 h 31043"/>
                </a:gdLst>
                <a:ahLst/>
                <a:cxnLst>
                  <a:cxn ang="0">
                    <a:pos x="connsiteX0" y="connsiteY0"/>
                  </a:cxn>
                  <a:cxn ang="0">
                    <a:pos x="connsiteX1" y="connsiteY1"/>
                  </a:cxn>
                  <a:cxn ang="0">
                    <a:pos x="connsiteX2" y="connsiteY2"/>
                  </a:cxn>
                  <a:cxn ang="0">
                    <a:pos x="connsiteX3" y="connsiteY3"/>
                  </a:cxn>
                </a:cxnLst>
                <a:rect l="l" t="t" r="r" b="b"/>
                <a:pathLst>
                  <a:path w="178595" h="31043">
                    <a:moveTo>
                      <a:pt x="0" y="31043"/>
                    </a:moveTo>
                    <a:cubicBezTo>
                      <a:pt x="47625" y="27669"/>
                      <a:pt x="95250" y="24296"/>
                      <a:pt x="123825" y="19137"/>
                    </a:cubicBezTo>
                    <a:cubicBezTo>
                      <a:pt x="152400" y="13978"/>
                      <a:pt x="162322" y="1278"/>
                      <a:pt x="171450" y="87"/>
                    </a:cubicBezTo>
                    <a:cubicBezTo>
                      <a:pt x="180578" y="-1104"/>
                      <a:pt x="176610" y="10406"/>
                      <a:pt x="178595" y="119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手繪多邊形 171"/>
              <p:cNvSpPr/>
              <p:nvPr/>
            </p:nvSpPr>
            <p:spPr>
              <a:xfrm>
                <a:off x="-2063700" y="960028"/>
                <a:ext cx="304953" cy="576262"/>
              </a:xfrm>
              <a:custGeom>
                <a:avLst/>
                <a:gdLst>
                  <a:gd name="connsiteX0" fmla="*/ 0 w 304953"/>
                  <a:gd name="connsiteY0" fmla="*/ 0 h 576262"/>
                  <a:gd name="connsiteX1" fmla="*/ 59532 w 304953"/>
                  <a:gd name="connsiteY1" fmla="*/ 50006 h 576262"/>
                  <a:gd name="connsiteX2" fmla="*/ 95250 w 304953"/>
                  <a:gd name="connsiteY2" fmla="*/ 76200 h 576262"/>
                  <a:gd name="connsiteX3" fmla="*/ 116682 w 304953"/>
                  <a:gd name="connsiteY3" fmla="*/ 97631 h 576262"/>
                  <a:gd name="connsiteX4" fmla="*/ 150019 w 304953"/>
                  <a:gd name="connsiteY4" fmla="*/ 140494 h 576262"/>
                  <a:gd name="connsiteX5" fmla="*/ 178594 w 304953"/>
                  <a:gd name="connsiteY5" fmla="*/ 171450 h 576262"/>
                  <a:gd name="connsiteX6" fmla="*/ 209550 w 304953"/>
                  <a:gd name="connsiteY6" fmla="*/ 204787 h 576262"/>
                  <a:gd name="connsiteX7" fmla="*/ 238125 w 304953"/>
                  <a:gd name="connsiteY7" fmla="*/ 235744 h 576262"/>
                  <a:gd name="connsiteX8" fmla="*/ 257175 w 304953"/>
                  <a:gd name="connsiteY8" fmla="*/ 266700 h 576262"/>
                  <a:gd name="connsiteX9" fmla="*/ 264319 w 304953"/>
                  <a:gd name="connsiteY9" fmla="*/ 288131 h 576262"/>
                  <a:gd name="connsiteX10" fmla="*/ 271463 w 304953"/>
                  <a:gd name="connsiteY10" fmla="*/ 335756 h 576262"/>
                  <a:gd name="connsiteX11" fmla="*/ 285750 w 304953"/>
                  <a:gd name="connsiteY11" fmla="*/ 359569 h 576262"/>
                  <a:gd name="connsiteX12" fmla="*/ 300038 w 304953"/>
                  <a:gd name="connsiteY12" fmla="*/ 388144 h 576262"/>
                  <a:gd name="connsiteX13" fmla="*/ 304800 w 304953"/>
                  <a:gd name="connsiteY13" fmla="*/ 423862 h 576262"/>
                  <a:gd name="connsiteX14" fmla="*/ 295275 w 304953"/>
                  <a:gd name="connsiteY14" fmla="*/ 464344 h 576262"/>
                  <a:gd name="connsiteX15" fmla="*/ 288132 w 304953"/>
                  <a:gd name="connsiteY15" fmla="*/ 483394 h 576262"/>
                  <a:gd name="connsiteX16" fmla="*/ 285750 w 304953"/>
                  <a:gd name="connsiteY16" fmla="*/ 511969 h 576262"/>
                  <a:gd name="connsiteX17" fmla="*/ 285750 w 304953"/>
                  <a:gd name="connsiteY17" fmla="*/ 566737 h 576262"/>
                  <a:gd name="connsiteX18" fmla="*/ 285750 w 304953"/>
                  <a:gd name="connsiteY18" fmla="*/ 576262 h 57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04953" h="576262">
                    <a:moveTo>
                      <a:pt x="0" y="0"/>
                    </a:moveTo>
                    <a:cubicBezTo>
                      <a:pt x="21828" y="18653"/>
                      <a:pt x="43657" y="37306"/>
                      <a:pt x="59532" y="50006"/>
                    </a:cubicBezTo>
                    <a:cubicBezTo>
                      <a:pt x="75407" y="62706"/>
                      <a:pt x="85725" y="68263"/>
                      <a:pt x="95250" y="76200"/>
                    </a:cubicBezTo>
                    <a:cubicBezTo>
                      <a:pt x="104775" y="84137"/>
                      <a:pt x="107554" y="86915"/>
                      <a:pt x="116682" y="97631"/>
                    </a:cubicBezTo>
                    <a:cubicBezTo>
                      <a:pt x="125810" y="108347"/>
                      <a:pt x="139700" y="128191"/>
                      <a:pt x="150019" y="140494"/>
                    </a:cubicBezTo>
                    <a:cubicBezTo>
                      <a:pt x="160338" y="152797"/>
                      <a:pt x="178594" y="171450"/>
                      <a:pt x="178594" y="171450"/>
                    </a:cubicBezTo>
                    <a:lnTo>
                      <a:pt x="209550" y="204787"/>
                    </a:lnTo>
                    <a:cubicBezTo>
                      <a:pt x="219472" y="215503"/>
                      <a:pt x="230188" y="225425"/>
                      <a:pt x="238125" y="235744"/>
                    </a:cubicBezTo>
                    <a:cubicBezTo>
                      <a:pt x="246062" y="246063"/>
                      <a:pt x="252809" y="257969"/>
                      <a:pt x="257175" y="266700"/>
                    </a:cubicBezTo>
                    <a:cubicBezTo>
                      <a:pt x="261541" y="275431"/>
                      <a:pt x="261938" y="276622"/>
                      <a:pt x="264319" y="288131"/>
                    </a:cubicBezTo>
                    <a:cubicBezTo>
                      <a:pt x="266700" y="299640"/>
                      <a:pt x="267891" y="323850"/>
                      <a:pt x="271463" y="335756"/>
                    </a:cubicBezTo>
                    <a:cubicBezTo>
                      <a:pt x="275035" y="347662"/>
                      <a:pt x="280988" y="350838"/>
                      <a:pt x="285750" y="359569"/>
                    </a:cubicBezTo>
                    <a:cubicBezTo>
                      <a:pt x="290512" y="368300"/>
                      <a:pt x="296863" y="377429"/>
                      <a:pt x="300038" y="388144"/>
                    </a:cubicBezTo>
                    <a:cubicBezTo>
                      <a:pt x="303213" y="398859"/>
                      <a:pt x="305594" y="411162"/>
                      <a:pt x="304800" y="423862"/>
                    </a:cubicBezTo>
                    <a:cubicBezTo>
                      <a:pt x="304006" y="436562"/>
                      <a:pt x="298053" y="454422"/>
                      <a:pt x="295275" y="464344"/>
                    </a:cubicBezTo>
                    <a:cubicBezTo>
                      <a:pt x="292497" y="474266"/>
                      <a:pt x="289720" y="475456"/>
                      <a:pt x="288132" y="483394"/>
                    </a:cubicBezTo>
                    <a:cubicBezTo>
                      <a:pt x="286544" y="491332"/>
                      <a:pt x="286147" y="498079"/>
                      <a:pt x="285750" y="511969"/>
                    </a:cubicBezTo>
                    <a:cubicBezTo>
                      <a:pt x="285353" y="525859"/>
                      <a:pt x="285750" y="566737"/>
                      <a:pt x="285750" y="566737"/>
                    </a:cubicBezTo>
                    <a:lnTo>
                      <a:pt x="285750" y="57626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 name="手繪多邊形 172"/>
              <p:cNvSpPr/>
              <p:nvPr/>
            </p:nvSpPr>
            <p:spPr>
              <a:xfrm>
                <a:off x="-1816050" y="1141003"/>
                <a:ext cx="52470" cy="350044"/>
              </a:xfrm>
              <a:custGeom>
                <a:avLst/>
                <a:gdLst>
                  <a:gd name="connsiteX0" fmla="*/ 52388 w 52470"/>
                  <a:gd name="connsiteY0" fmla="*/ 0 h 350044"/>
                  <a:gd name="connsiteX1" fmla="*/ 26194 w 52470"/>
                  <a:gd name="connsiteY1" fmla="*/ 61912 h 350044"/>
                  <a:gd name="connsiteX2" fmla="*/ 4763 w 52470"/>
                  <a:gd name="connsiteY2" fmla="*/ 80962 h 350044"/>
                  <a:gd name="connsiteX3" fmla="*/ 21432 w 52470"/>
                  <a:gd name="connsiteY3" fmla="*/ 121444 h 350044"/>
                  <a:gd name="connsiteX4" fmla="*/ 16669 w 52470"/>
                  <a:gd name="connsiteY4" fmla="*/ 147637 h 350044"/>
                  <a:gd name="connsiteX5" fmla="*/ 35719 w 52470"/>
                  <a:gd name="connsiteY5" fmla="*/ 164306 h 350044"/>
                  <a:gd name="connsiteX6" fmla="*/ 45244 w 52470"/>
                  <a:gd name="connsiteY6" fmla="*/ 195262 h 350044"/>
                  <a:gd name="connsiteX7" fmla="*/ 52388 w 52470"/>
                  <a:gd name="connsiteY7" fmla="*/ 235744 h 350044"/>
                  <a:gd name="connsiteX8" fmla="*/ 40482 w 52470"/>
                  <a:gd name="connsiteY8" fmla="*/ 314325 h 350044"/>
                  <a:gd name="connsiteX9" fmla="*/ 0 w 52470"/>
                  <a:gd name="connsiteY9" fmla="*/ 350044 h 35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470" h="350044">
                    <a:moveTo>
                      <a:pt x="52388" y="0"/>
                    </a:moveTo>
                    <a:cubicBezTo>
                      <a:pt x="43259" y="24209"/>
                      <a:pt x="34131" y="48418"/>
                      <a:pt x="26194" y="61912"/>
                    </a:cubicBezTo>
                    <a:cubicBezTo>
                      <a:pt x="18257" y="75406"/>
                      <a:pt x="5557" y="71040"/>
                      <a:pt x="4763" y="80962"/>
                    </a:cubicBezTo>
                    <a:cubicBezTo>
                      <a:pt x="3969" y="90884"/>
                      <a:pt x="19448" y="110332"/>
                      <a:pt x="21432" y="121444"/>
                    </a:cubicBezTo>
                    <a:cubicBezTo>
                      <a:pt x="23416" y="132557"/>
                      <a:pt x="14288" y="140493"/>
                      <a:pt x="16669" y="147637"/>
                    </a:cubicBezTo>
                    <a:cubicBezTo>
                      <a:pt x="19050" y="154781"/>
                      <a:pt x="30956" y="156369"/>
                      <a:pt x="35719" y="164306"/>
                    </a:cubicBezTo>
                    <a:cubicBezTo>
                      <a:pt x="40481" y="172244"/>
                      <a:pt x="42466" y="183356"/>
                      <a:pt x="45244" y="195262"/>
                    </a:cubicBezTo>
                    <a:cubicBezTo>
                      <a:pt x="48022" y="207168"/>
                      <a:pt x="53182" y="215900"/>
                      <a:pt x="52388" y="235744"/>
                    </a:cubicBezTo>
                    <a:cubicBezTo>
                      <a:pt x="51594" y="255588"/>
                      <a:pt x="49213" y="295275"/>
                      <a:pt x="40482" y="314325"/>
                    </a:cubicBezTo>
                    <a:cubicBezTo>
                      <a:pt x="31751" y="333375"/>
                      <a:pt x="15875" y="341709"/>
                      <a:pt x="0" y="3500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手繪多邊形 173"/>
              <p:cNvSpPr/>
              <p:nvPr/>
            </p:nvSpPr>
            <p:spPr>
              <a:xfrm>
                <a:off x="-1520775" y="848109"/>
                <a:ext cx="71438" cy="140494"/>
              </a:xfrm>
              <a:custGeom>
                <a:avLst/>
                <a:gdLst>
                  <a:gd name="connsiteX0" fmla="*/ 0 w 71438"/>
                  <a:gd name="connsiteY0" fmla="*/ 0 h 140494"/>
                  <a:gd name="connsiteX1" fmla="*/ 21432 w 71438"/>
                  <a:gd name="connsiteY1" fmla="*/ 2381 h 140494"/>
                  <a:gd name="connsiteX2" fmla="*/ 28575 w 71438"/>
                  <a:gd name="connsiteY2" fmla="*/ 4763 h 140494"/>
                  <a:gd name="connsiteX3" fmla="*/ 33338 w 71438"/>
                  <a:gd name="connsiteY3" fmla="*/ 11906 h 140494"/>
                  <a:gd name="connsiteX4" fmla="*/ 47625 w 71438"/>
                  <a:gd name="connsiteY4" fmla="*/ 21431 h 140494"/>
                  <a:gd name="connsiteX5" fmla="*/ 57150 w 71438"/>
                  <a:gd name="connsiteY5" fmla="*/ 33338 h 140494"/>
                  <a:gd name="connsiteX6" fmla="*/ 59532 w 71438"/>
                  <a:gd name="connsiteY6" fmla="*/ 40481 h 140494"/>
                  <a:gd name="connsiteX7" fmla="*/ 64294 w 71438"/>
                  <a:gd name="connsiteY7" fmla="*/ 47625 h 140494"/>
                  <a:gd name="connsiteX8" fmla="*/ 69057 w 71438"/>
                  <a:gd name="connsiteY8" fmla="*/ 61913 h 140494"/>
                  <a:gd name="connsiteX9" fmla="*/ 71438 w 71438"/>
                  <a:gd name="connsiteY9" fmla="*/ 69056 h 140494"/>
                  <a:gd name="connsiteX10" fmla="*/ 64294 w 71438"/>
                  <a:gd name="connsiteY10" fmla="*/ 95250 h 140494"/>
                  <a:gd name="connsiteX11" fmla="*/ 54769 w 71438"/>
                  <a:gd name="connsiteY11" fmla="*/ 109538 h 140494"/>
                  <a:gd name="connsiteX12" fmla="*/ 52388 w 71438"/>
                  <a:gd name="connsiteY12" fmla="*/ 116681 h 140494"/>
                  <a:gd name="connsiteX13" fmla="*/ 47625 w 71438"/>
                  <a:gd name="connsiteY13" fmla="*/ 123825 h 140494"/>
                  <a:gd name="connsiteX14" fmla="*/ 42863 w 71438"/>
                  <a:gd name="connsiteY14" fmla="*/ 140494 h 140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1438" h="140494">
                    <a:moveTo>
                      <a:pt x="0" y="0"/>
                    </a:moveTo>
                    <a:cubicBezTo>
                      <a:pt x="7144" y="794"/>
                      <a:pt x="14342" y="1199"/>
                      <a:pt x="21432" y="2381"/>
                    </a:cubicBezTo>
                    <a:cubicBezTo>
                      <a:pt x="23908" y="2794"/>
                      <a:pt x="26615" y="3195"/>
                      <a:pt x="28575" y="4763"/>
                    </a:cubicBezTo>
                    <a:cubicBezTo>
                      <a:pt x="30810" y="6551"/>
                      <a:pt x="31184" y="10022"/>
                      <a:pt x="33338" y="11906"/>
                    </a:cubicBezTo>
                    <a:cubicBezTo>
                      <a:pt x="37646" y="15675"/>
                      <a:pt x="47625" y="21431"/>
                      <a:pt x="47625" y="21431"/>
                    </a:cubicBezTo>
                    <a:cubicBezTo>
                      <a:pt x="53612" y="39386"/>
                      <a:pt x="44841" y="17952"/>
                      <a:pt x="57150" y="33338"/>
                    </a:cubicBezTo>
                    <a:cubicBezTo>
                      <a:pt x="58718" y="35298"/>
                      <a:pt x="58409" y="38236"/>
                      <a:pt x="59532" y="40481"/>
                    </a:cubicBezTo>
                    <a:cubicBezTo>
                      <a:pt x="60812" y="43041"/>
                      <a:pt x="63132" y="45010"/>
                      <a:pt x="64294" y="47625"/>
                    </a:cubicBezTo>
                    <a:cubicBezTo>
                      <a:pt x="66333" y="52213"/>
                      <a:pt x="67469" y="57150"/>
                      <a:pt x="69057" y="61913"/>
                    </a:cubicBezTo>
                    <a:lnTo>
                      <a:pt x="71438" y="69056"/>
                    </a:lnTo>
                    <a:cubicBezTo>
                      <a:pt x="70160" y="75448"/>
                      <a:pt x="67749" y="90068"/>
                      <a:pt x="64294" y="95250"/>
                    </a:cubicBezTo>
                    <a:lnTo>
                      <a:pt x="54769" y="109538"/>
                    </a:lnTo>
                    <a:cubicBezTo>
                      <a:pt x="53975" y="111919"/>
                      <a:pt x="53510" y="114436"/>
                      <a:pt x="52388" y="116681"/>
                    </a:cubicBezTo>
                    <a:cubicBezTo>
                      <a:pt x="51108" y="119241"/>
                      <a:pt x="48787" y="121210"/>
                      <a:pt x="47625" y="123825"/>
                    </a:cubicBezTo>
                    <a:cubicBezTo>
                      <a:pt x="42612" y="135105"/>
                      <a:pt x="42863" y="133687"/>
                      <a:pt x="42863" y="1404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 name="手繪多邊形 174"/>
              <p:cNvSpPr/>
              <p:nvPr/>
            </p:nvSpPr>
            <p:spPr>
              <a:xfrm>
                <a:off x="-1480293" y="933628"/>
                <a:ext cx="190500" cy="407400"/>
              </a:xfrm>
              <a:custGeom>
                <a:avLst/>
                <a:gdLst>
                  <a:gd name="connsiteX0" fmla="*/ 28575 w 190500"/>
                  <a:gd name="connsiteY0" fmla="*/ 2587 h 407400"/>
                  <a:gd name="connsiteX1" fmla="*/ 57150 w 190500"/>
                  <a:gd name="connsiteY1" fmla="*/ 2587 h 407400"/>
                  <a:gd name="connsiteX2" fmla="*/ 64293 w 190500"/>
                  <a:gd name="connsiteY2" fmla="*/ 7350 h 407400"/>
                  <a:gd name="connsiteX3" fmla="*/ 69056 w 190500"/>
                  <a:gd name="connsiteY3" fmla="*/ 21637 h 407400"/>
                  <a:gd name="connsiteX4" fmla="*/ 73818 w 190500"/>
                  <a:gd name="connsiteY4" fmla="*/ 28781 h 407400"/>
                  <a:gd name="connsiteX5" fmla="*/ 78581 w 190500"/>
                  <a:gd name="connsiteY5" fmla="*/ 43069 h 407400"/>
                  <a:gd name="connsiteX6" fmla="*/ 83343 w 190500"/>
                  <a:gd name="connsiteY6" fmla="*/ 57356 h 407400"/>
                  <a:gd name="connsiteX7" fmla="*/ 85725 w 190500"/>
                  <a:gd name="connsiteY7" fmla="*/ 64500 h 407400"/>
                  <a:gd name="connsiteX8" fmla="*/ 88106 w 190500"/>
                  <a:gd name="connsiteY8" fmla="*/ 81169 h 407400"/>
                  <a:gd name="connsiteX9" fmla="*/ 88106 w 190500"/>
                  <a:gd name="connsiteY9" fmla="*/ 100219 h 407400"/>
                  <a:gd name="connsiteX10" fmla="*/ 78581 w 190500"/>
                  <a:gd name="connsiteY10" fmla="*/ 102600 h 407400"/>
                  <a:gd name="connsiteX11" fmla="*/ 100012 w 190500"/>
                  <a:gd name="connsiteY11" fmla="*/ 112125 h 407400"/>
                  <a:gd name="connsiteX12" fmla="*/ 109537 w 190500"/>
                  <a:gd name="connsiteY12" fmla="*/ 126412 h 407400"/>
                  <a:gd name="connsiteX13" fmla="*/ 114300 w 190500"/>
                  <a:gd name="connsiteY13" fmla="*/ 133556 h 407400"/>
                  <a:gd name="connsiteX14" fmla="*/ 121443 w 190500"/>
                  <a:gd name="connsiteY14" fmla="*/ 154987 h 407400"/>
                  <a:gd name="connsiteX15" fmla="*/ 123825 w 190500"/>
                  <a:gd name="connsiteY15" fmla="*/ 162131 h 407400"/>
                  <a:gd name="connsiteX16" fmla="*/ 126206 w 190500"/>
                  <a:gd name="connsiteY16" fmla="*/ 169275 h 407400"/>
                  <a:gd name="connsiteX17" fmla="*/ 119062 w 190500"/>
                  <a:gd name="connsiteY17" fmla="*/ 200231 h 407400"/>
                  <a:gd name="connsiteX18" fmla="*/ 111918 w 190500"/>
                  <a:gd name="connsiteY18" fmla="*/ 204994 h 407400"/>
                  <a:gd name="connsiteX19" fmla="*/ 92868 w 190500"/>
                  <a:gd name="connsiteY19" fmla="*/ 221662 h 407400"/>
                  <a:gd name="connsiteX20" fmla="*/ 85725 w 190500"/>
                  <a:gd name="connsiteY20" fmla="*/ 228806 h 407400"/>
                  <a:gd name="connsiteX21" fmla="*/ 71437 w 190500"/>
                  <a:gd name="connsiteY21" fmla="*/ 238331 h 407400"/>
                  <a:gd name="connsiteX22" fmla="*/ 92868 w 190500"/>
                  <a:gd name="connsiteY22" fmla="*/ 221662 h 407400"/>
                  <a:gd name="connsiteX23" fmla="*/ 107156 w 190500"/>
                  <a:gd name="connsiteY23" fmla="*/ 216900 h 407400"/>
                  <a:gd name="connsiteX24" fmla="*/ 126206 w 190500"/>
                  <a:gd name="connsiteY24" fmla="*/ 219281 h 407400"/>
                  <a:gd name="connsiteX25" fmla="*/ 133350 w 190500"/>
                  <a:gd name="connsiteY25" fmla="*/ 221662 h 407400"/>
                  <a:gd name="connsiteX26" fmla="*/ 135731 w 190500"/>
                  <a:gd name="connsiteY26" fmla="*/ 228806 h 407400"/>
                  <a:gd name="connsiteX27" fmla="*/ 152400 w 190500"/>
                  <a:gd name="connsiteY27" fmla="*/ 247856 h 407400"/>
                  <a:gd name="connsiteX28" fmla="*/ 159543 w 190500"/>
                  <a:gd name="connsiteY28" fmla="*/ 269287 h 407400"/>
                  <a:gd name="connsiteX29" fmla="*/ 161925 w 190500"/>
                  <a:gd name="connsiteY29" fmla="*/ 276431 h 407400"/>
                  <a:gd name="connsiteX30" fmla="*/ 171450 w 190500"/>
                  <a:gd name="connsiteY30" fmla="*/ 290719 h 407400"/>
                  <a:gd name="connsiteX31" fmla="*/ 178593 w 190500"/>
                  <a:gd name="connsiteY31" fmla="*/ 312150 h 407400"/>
                  <a:gd name="connsiteX32" fmla="*/ 180975 w 190500"/>
                  <a:gd name="connsiteY32" fmla="*/ 319294 h 407400"/>
                  <a:gd name="connsiteX33" fmla="*/ 183356 w 190500"/>
                  <a:gd name="connsiteY33" fmla="*/ 328819 h 407400"/>
                  <a:gd name="connsiteX34" fmla="*/ 185737 w 190500"/>
                  <a:gd name="connsiteY34" fmla="*/ 335962 h 407400"/>
                  <a:gd name="connsiteX35" fmla="*/ 190500 w 190500"/>
                  <a:gd name="connsiteY35" fmla="*/ 355012 h 407400"/>
                  <a:gd name="connsiteX36" fmla="*/ 185737 w 190500"/>
                  <a:gd name="connsiteY36" fmla="*/ 397875 h 407400"/>
                  <a:gd name="connsiteX37" fmla="*/ 180975 w 190500"/>
                  <a:gd name="connsiteY37" fmla="*/ 405019 h 407400"/>
                  <a:gd name="connsiteX38" fmla="*/ 173831 w 190500"/>
                  <a:gd name="connsiteY38" fmla="*/ 407400 h 407400"/>
                  <a:gd name="connsiteX39" fmla="*/ 150018 w 190500"/>
                  <a:gd name="connsiteY39" fmla="*/ 405019 h 407400"/>
                  <a:gd name="connsiteX40" fmla="*/ 135731 w 190500"/>
                  <a:gd name="connsiteY40" fmla="*/ 400256 h 407400"/>
                  <a:gd name="connsiteX41" fmla="*/ 47625 w 190500"/>
                  <a:gd name="connsiteY41" fmla="*/ 395494 h 407400"/>
                  <a:gd name="connsiteX42" fmla="*/ 30956 w 190500"/>
                  <a:gd name="connsiteY42" fmla="*/ 390731 h 407400"/>
                  <a:gd name="connsiteX43" fmla="*/ 19050 w 190500"/>
                  <a:gd name="connsiteY43" fmla="*/ 388350 h 407400"/>
                  <a:gd name="connsiteX44" fmla="*/ 2381 w 190500"/>
                  <a:gd name="connsiteY44" fmla="*/ 383587 h 407400"/>
                  <a:gd name="connsiteX45" fmla="*/ 0 w 190500"/>
                  <a:gd name="connsiteY45" fmla="*/ 383587 h 407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90500" h="407400">
                    <a:moveTo>
                      <a:pt x="28575" y="2587"/>
                    </a:moveTo>
                    <a:cubicBezTo>
                      <a:pt x="41298" y="43"/>
                      <a:pt x="42974" y="-1666"/>
                      <a:pt x="57150" y="2587"/>
                    </a:cubicBezTo>
                    <a:cubicBezTo>
                      <a:pt x="59891" y="3409"/>
                      <a:pt x="61912" y="5762"/>
                      <a:pt x="64293" y="7350"/>
                    </a:cubicBezTo>
                    <a:cubicBezTo>
                      <a:pt x="65881" y="12112"/>
                      <a:pt x="66272" y="17460"/>
                      <a:pt x="69056" y="21637"/>
                    </a:cubicBezTo>
                    <a:cubicBezTo>
                      <a:pt x="70643" y="24018"/>
                      <a:pt x="72656" y="26166"/>
                      <a:pt x="73818" y="28781"/>
                    </a:cubicBezTo>
                    <a:cubicBezTo>
                      <a:pt x="75857" y="33369"/>
                      <a:pt x="76993" y="38306"/>
                      <a:pt x="78581" y="43069"/>
                    </a:cubicBezTo>
                    <a:lnTo>
                      <a:pt x="83343" y="57356"/>
                    </a:lnTo>
                    <a:lnTo>
                      <a:pt x="85725" y="64500"/>
                    </a:lnTo>
                    <a:cubicBezTo>
                      <a:pt x="86519" y="70056"/>
                      <a:pt x="87005" y="75665"/>
                      <a:pt x="88106" y="81169"/>
                    </a:cubicBezTo>
                    <a:cubicBezTo>
                      <a:pt x="89494" y="88109"/>
                      <a:pt x="94645" y="92372"/>
                      <a:pt x="88106" y="100219"/>
                    </a:cubicBezTo>
                    <a:cubicBezTo>
                      <a:pt x="86011" y="102733"/>
                      <a:pt x="81756" y="101806"/>
                      <a:pt x="78581" y="102600"/>
                    </a:cubicBezTo>
                    <a:cubicBezTo>
                      <a:pt x="95583" y="108267"/>
                      <a:pt x="88691" y="104577"/>
                      <a:pt x="100012" y="112125"/>
                    </a:cubicBezTo>
                    <a:lnTo>
                      <a:pt x="109537" y="126412"/>
                    </a:lnTo>
                    <a:lnTo>
                      <a:pt x="114300" y="133556"/>
                    </a:lnTo>
                    <a:lnTo>
                      <a:pt x="121443" y="154987"/>
                    </a:lnTo>
                    <a:lnTo>
                      <a:pt x="123825" y="162131"/>
                    </a:lnTo>
                    <a:lnTo>
                      <a:pt x="126206" y="169275"/>
                    </a:lnTo>
                    <a:cubicBezTo>
                      <a:pt x="124962" y="181711"/>
                      <a:pt x="127740" y="191553"/>
                      <a:pt x="119062" y="200231"/>
                    </a:cubicBezTo>
                    <a:cubicBezTo>
                      <a:pt x="117038" y="202255"/>
                      <a:pt x="114299" y="203406"/>
                      <a:pt x="111918" y="204994"/>
                    </a:cubicBezTo>
                    <a:cubicBezTo>
                      <a:pt x="98421" y="225239"/>
                      <a:pt x="120658" y="193868"/>
                      <a:pt x="92868" y="221662"/>
                    </a:cubicBezTo>
                    <a:cubicBezTo>
                      <a:pt x="90487" y="224043"/>
                      <a:pt x="88383" y="226739"/>
                      <a:pt x="85725" y="228806"/>
                    </a:cubicBezTo>
                    <a:cubicBezTo>
                      <a:pt x="81207" y="232320"/>
                      <a:pt x="67390" y="242378"/>
                      <a:pt x="71437" y="238331"/>
                    </a:cubicBezTo>
                    <a:cubicBezTo>
                      <a:pt x="77600" y="232168"/>
                      <a:pt x="84325" y="224509"/>
                      <a:pt x="92868" y="221662"/>
                    </a:cubicBezTo>
                    <a:lnTo>
                      <a:pt x="107156" y="216900"/>
                    </a:lnTo>
                    <a:cubicBezTo>
                      <a:pt x="113506" y="217694"/>
                      <a:pt x="119910" y="218136"/>
                      <a:pt x="126206" y="219281"/>
                    </a:cubicBezTo>
                    <a:cubicBezTo>
                      <a:pt x="128676" y="219730"/>
                      <a:pt x="131575" y="219887"/>
                      <a:pt x="133350" y="221662"/>
                    </a:cubicBezTo>
                    <a:cubicBezTo>
                      <a:pt x="135125" y="223437"/>
                      <a:pt x="134512" y="226612"/>
                      <a:pt x="135731" y="228806"/>
                    </a:cubicBezTo>
                    <a:cubicBezTo>
                      <a:pt x="143902" y="243515"/>
                      <a:pt x="141964" y="240900"/>
                      <a:pt x="152400" y="247856"/>
                    </a:cubicBezTo>
                    <a:lnTo>
                      <a:pt x="159543" y="269287"/>
                    </a:lnTo>
                    <a:cubicBezTo>
                      <a:pt x="160337" y="271668"/>
                      <a:pt x="160533" y="274342"/>
                      <a:pt x="161925" y="276431"/>
                    </a:cubicBezTo>
                    <a:lnTo>
                      <a:pt x="171450" y="290719"/>
                    </a:lnTo>
                    <a:lnTo>
                      <a:pt x="178593" y="312150"/>
                    </a:lnTo>
                    <a:cubicBezTo>
                      <a:pt x="179387" y="314531"/>
                      <a:pt x="180366" y="316859"/>
                      <a:pt x="180975" y="319294"/>
                    </a:cubicBezTo>
                    <a:cubicBezTo>
                      <a:pt x="181769" y="322469"/>
                      <a:pt x="182457" y="325672"/>
                      <a:pt x="183356" y="328819"/>
                    </a:cubicBezTo>
                    <a:cubicBezTo>
                      <a:pt x="184045" y="331232"/>
                      <a:pt x="185077" y="333541"/>
                      <a:pt x="185737" y="335962"/>
                    </a:cubicBezTo>
                    <a:cubicBezTo>
                      <a:pt x="187459" y="342277"/>
                      <a:pt x="190500" y="355012"/>
                      <a:pt x="190500" y="355012"/>
                    </a:cubicBezTo>
                    <a:cubicBezTo>
                      <a:pt x="190203" y="359472"/>
                      <a:pt x="191417" y="386513"/>
                      <a:pt x="185737" y="397875"/>
                    </a:cubicBezTo>
                    <a:cubicBezTo>
                      <a:pt x="184457" y="400435"/>
                      <a:pt x="183210" y="403231"/>
                      <a:pt x="180975" y="405019"/>
                    </a:cubicBezTo>
                    <a:cubicBezTo>
                      <a:pt x="179015" y="406587"/>
                      <a:pt x="176212" y="406606"/>
                      <a:pt x="173831" y="407400"/>
                    </a:cubicBezTo>
                    <a:cubicBezTo>
                      <a:pt x="165893" y="406606"/>
                      <a:pt x="157859" y="406489"/>
                      <a:pt x="150018" y="405019"/>
                    </a:cubicBezTo>
                    <a:cubicBezTo>
                      <a:pt x="145084" y="404094"/>
                      <a:pt x="140720" y="400810"/>
                      <a:pt x="135731" y="400256"/>
                    </a:cubicBezTo>
                    <a:cubicBezTo>
                      <a:pt x="92197" y="395419"/>
                      <a:pt x="121483" y="398132"/>
                      <a:pt x="47625" y="395494"/>
                    </a:cubicBezTo>
                    <a:cubicBezTo>
                      <a:pt x="39667" y="392841"/>
                      <a:pt x="39930" y="392725"/>
                      <a:pt x="30956" y="390731"/>
                    </a:cubicBezTo>
                    <a:cubicBezTo>
                      <a:pt x="27005" y="389853"/>
                      <a:pt x="22976" y="389332"/>
                      <a:pt x="19050" y="388350"/>
                    </a:cubicBezTo>
                    <a:cubicBezTo>
                      <a:pt x="884" y="383809"/>
                      <a:pt x="24664" y="388045"/>
                      <a:pt x="2381" y="383587"/>
                    </a:cubicBezTo>
                    <a:cubicBezTo>
                      <a:pt x="1603" y="383431"/>
                      <a:pt x="794" y="383587"/>
                      <a:pt x="0" y="3835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手繪多邊形 175"/>
              <p:cNvSpPr/>
              <p:nvPr/>
            </p:nvSpPr>
            <p:spPr>
              <a:xfrm>
                <a:off x="-1701750" y="1345790"/>
                <a:ext cx="414338" cy="176213"/>
              </a:xfrm>
              <a:custGeom>
                <a:avLst/>
                <a:gdLst>
                  <a:gd name="connsiteX0" fmla="*/ 392907 w 414338"/>
                  <a:gd name="connsiteY0" fmla="*/ 0 h 176213"/>
                  <a:gd name="connsiteX1" fmla="*/ 409575 w 414338"/>
                  <a:gd name="connsiteY1" fmla="*/ 14288 h 176213"/>
                  <a:gd name="connsiteX2" fmla="*/ 414338 w 414338"/>
                  <a:gd name="connsiteY2" fmla="*/ 28575 h 176213"/>
                  <a:gd name="connsiteX3" fmla="*/ 411957 w 414338"/>
                  <a:gd name="connsiteY3" fmla="*/ 83344 h 176213"/>
                  <a:gd name="connsiteX4" fmla="*/ 404813 w 414338"/>
                  <a:gd name="connsiteY4" fmla="*/ 109538 h 176213"/>
                  <a:gd name="connsiteX5" fmla="*/ 397669 w 414338"/>
                  <a:gd name="connsiteY5" fmla="*/ 133350 h 176213"/>
                  <a:gd name="connsiteX6" fmla="*/ 390525 w 414338"/>
                  <a:gd name="connsiteY6" fmla="*/ 154782 h 176213"/>
                  <a:gd name="connsiteX7" fmla="*/ 388144 w 414338"/>
                  <a:gd name="connsiteY7" fmla="*/ 161925 h 176213"/>
                  <a:gd name="connsiteX8" fmla="*/ 381000 w 414338"/>
                  <a:gd name="connsiteY8" fmla="*/ 166688 h 176213"/>
                  <a:gd name="connsiteX9" fmla="*/ 373857 w 414338"/>
                  <a:gd name="connsiteY9" fmla="*/ 173832 h 176213"/>
                  <a:gd name="connsiteX10" fmla="*/ 357188 w 414338"/>
                  <a:gd name="connsiteY10" fmla="*/ 176213 h 176213"/>
                  <a:gd name="connsiteX11" fmla="*/ 319088 w 414338"/>
                  <a:gd name="connsiteY11" fmla="*/ 173832 h 176213"/>
                  <a:gd name="connsiteX12" fmla="*/ 304800 w 414338"/>
                  <a:gd name="connsiteY12" fmla="*/ 169069 h 176213"/>
                  <a:gd name="connsiteX13" fmla="*/ 297657 w 414338"/>
                  <a:gd name="connsiteY13" fmla="*/ 166688 h 176213"/>
                  <a:gd name="connsiteX14" fmla="*/ 276225 w 414338"/>
                  <a:gd name="connsiteY14" fmla="*/ 159544 h 176213"/>
                  <a:gd name="connsiteX15" fmla="*/ 269082 w 414338"/>
                  <a:gd name="connsiteY15" fmla="*/ 157163 h 176213"/>
                  <a:gd name="connsiteX16" fmla="*/ 261938 w 414338"/>
                  <a:gd name="connsiteY16" fmla="*/ 152400 h 176213"/>
                  <a:gd name="connsiteX17" fmla="*/ 228600 w 414338"/>
                  <a:gd name="connsiteY17" fmla="*/ 147638 h 176213"/>
                  <a:gd name="connsiteX18" fmla="*/ 45244 w 414338"/>
                  <a:gd name="connsiteY18" fmla="*/ 142875 h 176213"/>
                  <a:gd name="connsiteX19" fmla="*/ 30957 w 414338"/>
                  <a:gd name="connsiteY19" fmla="*/ 140494 h 176213"/>
                  <a:gd name="connsiteX20" fmla="*/ 0 w 414338"/>
                  <a:gd name="connsiteY20" fmla="*/ 140494 h 176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14338" h="176213">
                    <a:moveTo>
                      <a:pt x="392907" y="0"/>
                    </a:moveTo>
                    <a:cubicBezTo>
                      <a:pt x="401881" y="5385"/>
                      <a:pt x="405576" y="5291"/>
                      <a:pt x="409575" y="14288"/>
                    </a:cubicBezTo>
                    <a:cubicBezTo>
                      <a:pt x="411614" y="18875"/>
                      <a:pt x="414338" y="28575"/>
                      <a:pt x="414338" y="28575"/>
                    </a:cubicBezTo>
                    <a:cubicBezTo>
                      <a:pt x="413544" y="46831"/>
                      <a:pt x="413259" y="65117"/>
                      <a:pt x="411957" y="83344"/>
                    </a:cubicBezTo>
                    <a:cubicBezTo>
                      <a:pt x="411134" y="94868"/>
                      <a:pt x="407700" y="97990"/>
                      <a:pt x="404813" y="109538"/>
                    </a:cubicBezTo>
                    <a:cubicBezTo>
                      <a:pt x="401214" y="123937"/>
                      <a:pt x="403469" y="115952"/>
                      <a:pt x="397669" y="133350"/>
                    </a:cubicBezTo>
                    <a:lnTo>
                      <a:pt x="390525" y="154782"/>
                    </a:lnTo>
                    <a:cubicBezTo>
                      <a:pt x="389731" y="157163"/>
                      <a:pt x="390232" y="160533"/>
                      <a:pt x="388144" y="161925"/>
                    </a:cubicBezTo>
                    <a:cubicBezTo>
                      <a:pt x="385763" y="163513"/>
                      <a:pt x="383199" y="164856"/>
                      <a:pt x="381000" y="166688"/>
                    </a:cubicBezTo>
                    <a:cubicBezTo>
                      <a:pt x="378413" y="168844"/>
                      <a:pt x="376984" y="172581"/>
                      <a:pt x="373857" y="173832"/>
                    </a:cubicBezTo>
                    <a:cubicBezTo>
                      <a:pt x="368646" y="175917"/>
                      <a:pt x="362744" y="175419"/>
                      <a:pt x="357188" y="176213"/>
                    </a:cubicBezTo>
                    <a:cubicBezTo>
                      <a:pt x="344488" y="175419"/>
                      <a:pt x="331696" y="175551"/>
                      <a:pt x="319088" y="173832"/>
                    </a:cubicBezTo>
                    <a:cubicBezTo>
                      <a:pt x="314114" y="173154"/>
                      <a:pt x="309563" y="170657"/>
                      <a:pt x="304800" y="169069"/>
                    </a:cubicBezTo>
                    <a:lnTo>
                      <a:pt x="297657" y="166688"/>
                    </a:lnTo>
                    <a:lnTo>
                      <a:pt x="276225" y="159544"/>
                    </a:lnTo>
                    <a:lnTo>
                      <a:pt x="269082" y="157163"/>
                    </a:lnTo>
                    <a:cubicBezTo>
                      <a:pt x="266701" y="155575"/>
                      <a:pt x="264569" y="153527"/>
                      <a:pt x="261938" y="152400"/>
                    </a:cubicBezTo>
                    <a:cubicBezTo>
                      <a:pt x="254058" y="149023"/>
                      <a:pt x="232796" y="148058"/>
                      <a:pt x="228600" y="147638"/>
                    </a:cubicBezTo>
                    <a:cubicBezTo>
                      <a:pt x="162339" y="131074"/>
                      <a:pt x="231505" y="147591"/>
                      <a:pt x="45244" y="142875"/>
                    </a:cubicBezTo>
                    <a:cubicBezTo>
                      <a:pt x="40418" y="142753"/>
                      <a:pt x="35778" y="140748"/>
                      <a:pt x="30957" y="140494"/>
                    </a:cubicBezTo>
                    <a:cubicBezTo>
                      <a:pt x="20652" y="139952"/>
                      <a:pt x="10319" y="140494"/>
                      <a:pt x="0" y="1404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 name="手繪多邊形 176"/>
              <p:cNvSpPr/>
              <p:nvPr/>
            </p:nvSpPr>
            <p:spPr>
              <a:xfrm>
                <a:off x="-1830337" y="1526765"/>
                <a:ext cx="516744" cy="242888"/>
              </a:xfrm>
              <a:custGeom>
                <a:avLst/>
                <a:gdLst>
                  <a:gd name="connsiteX0" fmla="*/ 481012 w 516744"/>
                  <a:gd name="connsiteY0" fmla="*/ 0 h 242888"/>
                  <a:gd name="connsiteX1" fmla="*/ 504825 w 516744"/>
                  <a:gd name="connsiteY1" fmla="*/ 4763 h 242888"/>
                  <a:gd name="connsiteX2" fmla="*/ 511969 w 516744"/>
                  <a:gd name="connsiteY2" fmla="*/ 9525 h 242888"/>
                  <a:gd name="connsiteX3" fmla="*/ 516731 w 516744"/>
                  <a:gd name="connsiteY3" fmla="*/ 23813 h 242888"/>
                  <a:gd name="connsiteX4" fmla="*/ 509587 w 516744"/>
                  <a:gd name="connsiteY4" fmla="*/ 85725 h 242888"/>
                  <a:gd name="connsiteX5" fmla="*/ 507206 w 516744"/>
                  <a:gd name="connsiteY5" fmla="*/ 92869 h 242888"/>
                  <a:gd name="connsiteX6" fmla="*/ 504825 w 516744"/>
                  <a:gd name="connsiteY6" fmla="*/ 100013 h 242888"/>
                  <a:gd name="connsiteX7" fmla="*/ 490537 w 516744"/>
                  <a:gd name="connsiteY7" fmla="*/ 121444 h 242888"/>
                  <a:gd name="connsiteX8" fmla="*/ 485775 w 516744"/>
                  <a:gd name="connsiteY8" fmla="*/ 128588 h 242888"/>
                  <a:gd name="connsiteX9" fmla="*/ 483394 w 516744"/>
                  <a:gd name="connsiteY9" fmla="*/ 135732 h 242888"/>
                  <a:gd name="connsiteX10" fmla="*/ 476250 w 516744"/>
                  <a:gd name="connsiteY10" fmla="*/ 140494 h 242888"/>
                  <a:gd name="connsiteX11" fmla="*/ 473869 w 516744"/>
                  <a:gd name="connsiteY11" fmla="*/ 147638 h 242888"/>
                  <a:gd name="connsiteX12" fmla="*/ 466725 w 516744"/>
                  <a:gd name="connsiteY12" fmla="*/ 161925 h 242888"/>
                  <a:gd name="connsiteX13" fmla="*/ 459581 w 516744"/>
                  <a:gd name="connsiteY13" fmla="*/ 192882 h 242888"/>
                  <a:gd name="connsiteX14" fmla="*/ 445294 w 516744"/>
                  <a:gd name="connsiteY14" fmla="*/ 202407 h 242888"/>
                  <a:gd name="connsiteX15" fmla="*/ 433387 w 516744"/>
                  <a:gd name="connsiteY15" fmla="*/ 216694 h 242888"/>
                  <a:gd name="connsiteX16" fmla="*/ 423862 w 516744"/>
                  <a:gd name="connsiteY16" fmla="*/ 230982 h 242888"/>
                  <a:gd name="connsiteX17" fmla="*/ 419100 w 516744"/>
                  <a:gd name="connsiteY17" fmla="*/ 238125 h 242888"/>
                  <a:gd name="connsiteX18" fmla="*/ 404812 w 516744"/>
                  <a:gd name="connsiteY18" fmla="*/ 242888 h 242888"/>
                  <a:gd name="connsiteX19" fmla="*/ 373856 w 516744"/>
                  <a:gd name="connsiteY19" fmla="*/ 235744 h 242888"/>
                  <a:gd name="connsiteX20" fmla="*/ 366712 w 516744"/>
                  <a:gd name="connsiteY20" fmla="*/ 230982 h 242888"/>
                  <a:gd name="connsiteX21" fmla="*/ 359569 w 516744"/>
                  <a:gd name="connsiteY21" fmla="*/ 228600 h 242888"/>
                  <a:gd name="connsiteX22" fmla="*/ 345281 w 516744"/>
                  <a:gd name="connsiteY22" fmla="*/ 219075 h 242888"/>
                  <a:gd name="connsiteX23" fmla="*/ 330994 w 516744"/>
                  <a:gd name="connsiteY23" fmla="*/ 209550 h 242888"/>
                  <a:gd name="connsiteX24" fmla="*/ 323850 w 516744"/>
                  <a:gd name="connsiteY24" fmla="*/ 204788 h 242888"/>
                  <a:gd name="connsiteX25" fmla="*/ 316706 w 516744"/>
                  <a:gd name="connsiteY25" fmla="*/ 202407 h 242888"/>
                  <a:gd name="connsiteX26" fmla="*/ 295275 w 516744"/>
                  <a:gd name="connsiteY26" fmla="*/ 192882 h 242888"/>
                  <a:gd name="connsiteX27" fmla="*/ 288131 w 516744"/>
                  <a:gd name="connsiteY27" fmla="*/ 190500 h 242888"/>
                  <a:gd name="connsiteX28" fmla="*/ 280987 w 516744"/>
                  <a:gd name="connsiteY28" fmla="*/ 185738 h 242888"/>
                  <a:gd name="connsiteX29" fmla="*/ 273844 w 516744"/>
                  <a:gd name="connsiteY29" fmla="*/ 183357 h 242888"/>
                  <a:gd name="connsiteX30" fmla="*/ 254794 w 516744"/>
                  <a:gd name="connsiteY30" fmla="*/ 178594 h 242888"/>
                  <a:gd name="connsiteX31" fmla="*/ 247650 w 516744"/>
                  <a:gd name="connsiteY31" fmla="*/ 176213 h 242888"/>
                  <a:gd name="connsiteX32" fmla="*/ 207169 w 516744"/>
                  <a:gd name="connsiteY32" fmla="*/ 171450 h 242888"/>
                  <a:gd name="connsiteX33" fmla="*/ 197644 w 516744"/>
                  <a:gd name="connsiteY33" fmla="*/ 169069 h 242888"/>
                  <a:gd name="connsiteX34" fmla="*/ 176212 w 516744"/>
                  <a:gd name="connsiteY34" fmla="*/ 164307 h 242888"/>
                  <a:gd name="connsiteX35" fmla="*/ 161925 w 516744"/>
                  <a:gd name="connsiteY35" fmla="*/ 159544 h 242888"/>
                  <a:gd name="connsiteX36" fmla="*/ 154781 w 516744"/>
                  <a:gd name="connsiteY36" fmla="*/ 157163 h 242888"/>
                  <a:gd name="connsiteX37" fmla="*/ 140494 w 516744"/>
                  <a:gd name="connsiteY37" fmla="*/ 145257 h 242888"/>
                  <a:gd name="connsiteX38" fmla="*/ 133350 w 516744"/>
                  <a:gd name="connsiteY38" fmla="*/ 138113 h 242888"/>
                  <a:gd name="connsiteX39" fmla="*/ 119062 w 516744"/>
                  <a:gd name="connsiteY39" fmla="*/ 128588 h 242888"/>
                  <a:gd name="connsiteX40" fmla="*/ 97631 w 516744"/>
                  <a:gd name="connsiteY40" fmla="*/ 111919 h 242888"/>
                  <a:gd name="connsiteX41" fmla="*/ 90487 w 516744"/>
                  <a:gd name="connsiteY41" fmla="*/ 107157 h 242888"/>
                  <a:gd name="connsiteX42" fmla="*/ 83344 w 516744"/>
                  <a:gd name="connsiteY42" fmla="*/ 102394 h 242888"/>
                  <a:gd name="connsiteX43" fmla="*/ 76200 w 516744"/>
                  <a:gd name="connsiteY43" fmla="*/ 100013 h 242888"/>
                  <a:gd name="connsiteX44" fmla="*/ 54769 w 516744"/>
                  <a:gd name="connsiteY44" fmla="*/ 90488 h 242888"/>
                  <a:gd name="connsiteX45" fmla="*/ 47625 w 516744"/>
                  <a:gd name="connsiteY45" fmla="*/ 88107 h 242888"/>
                  <a:gd name="connsiteX46" fmla="*/ 40481 w 516744"/>
                  <a:gd name="connsiteY46" fmla="*/ 85725 h 242888"/>
                  <a:gd name="connsiteX47" fmla="*/ 9525 w 516744"/>
                  <a:gd name="connsiteY47" fmla="*/ 80963 h 242888"/>
                  <a:gd name="connsiteX48" fmla="*/ 0 w 516744"/>
                  <a:gd name="connsiteY48" fmla="*/ 78582 h 242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6744" h="242888">
                    <a:moveTo>
                      <a:pt x="481012" y="0"/>
                    </a:moveTo>
                    <a:cubicBezTo>
                      <a:pt x="487152" y="877"/>
                      <a:pt x="498176" y="1439"/>
                      <a:pt x="504825" y="4763"/>
                    </a:cubicBezTo>
                    <a:cubicBezTo>
                      <a:pt x="507385" y="6043"/>
                      <a:pt x="509588" y="7938"/>
                      <a:pt x="511969" y="9525"/>
                    </a:cubicBezTo>
                    <a:cubicBezTo>
                      <a:pt x="513556" y="14288"/>
                      <a:pt x="516982" y="18799"/>
                      <a:pt x="516731" y="23813"/>
                    </a:cubicBezTo>
                    <a:cubicBezTo>
                      <a:pt x="514099" y="76462"/>
                      <a:pt x="519377" y="56356"/>
                      <a:pt x="509587" y="85725"/>
                    </a:cubicBezTo>
                    <a:lnTo>
                      <a:pt x="507206" y="92869"/>
                    </a:lnTo>
                    <a:cubicBezTo>
                      <a:pt x="506412" y="95250"/>
                      <a:pt x="506217" y="97924"/>
                      <a:pt x="504825" y="100013"/>
                    </a:cubicBezTo>
                    <a:lnTo>
                      <a:pt x="490537" y="121444"/>
                    </a:lnTo>
                    <a:cubicBezTo>
                      <a:pt x="488950" y="123825"/>
                      <a:pt x="486680" y="125873"/>
                      <a:pt x="485775" y="128588"/>
                    </a:cubicBezTo>
                    <a:cubicBezTo>
                      <a:pt x="484981" y="130969"/>
                      <a:pt x="484962" y="133772"/>
                      <a:pt x="483394" y="135732"/>
                    </a:cubicBezTo>
                    <a:cubicBezTo>
                      <a:pt x="481606" y="137967"/>
                      <a:pt x="478631" y="138907"/>
                      <a:pt x="476250" y="140494"/>
                    </a:cubicBezTo>
                    <a:cubicBezTo>
                      <a:pt x="475456" y="142875"/>
                      <a:pt x="474992" y="145393"/>
                      <a:pt x="473869" y="147638"/>
                    </a:cubicBezTo>
                    <a:cubicBezTo>
                      <a:pt x="464635" y="166105"/>
                      <a:pt x="472710" y="143969"/>
                      <a:pt x="466725" y="161925"/>
                    </a:cubicBezTo>
                    <a:cubicBezTo>
                      <a:pt x="465813" y="171049"/>
                      <a:pt x="468140" y="185393"/>
                      <a:pt x="459581" y="192882"/>
                    </a:cubicBezTo>
                    <a:cubicBezTo>
                      <a:pt x="455274" y="196651"/>
                      <a:pt x="445294" y="202407"/>
                      <a:pt x="445294" y="202407"/>
                    </a:cubicBezTo>
                    <a:cubicBezTo>
                      <a:pt x="428258" y="227956"/>
                      <a:pt x="454799" y="189164"/>
                      <a:pt x="433387" y="216694"/>
                    </a:cubicBezTo>
                    <a:cubicBezTo>
                      <a:pt x="429873" y="221212"/>
                      <a:pt x="427037" y="226219"/>
                      <a:pt x="423862" y="230982"/>
                    </a:cubicBezTo>
                    <a:cubicBezTo>
                      <a:pt x="422275" y="233363"/>
                      <a:pt x="421815" y="237220"/>
                      <a:pt x="419100" y="238125"/>
                    </a:cubicBezTo>
                    <a:lnTo>
                      <a:pt x="404812" y="242888"/>
                    </a:lnTo>
                    <a:cubicBezTo>
                      <a:pt x="397124" y="241790"/>
                      <a:pt x="380990" y="240499"/>
                      <a:pt x="373856" y="235744"/>
                    </a:cubicBezTo>
                    <a:cubicBezTo>
                      <a:pt x="371475" y="234157"/>
                      <a:pt x="369272" y="232262"/>
                      <a:pt x="366712" y="230982"/>
                    </a:cubicBezTo>
                    <a:cubicBezTo>
                      <a:pt x="364467" y="229859"/>
                      <a:pt x="361763" y="229819"/>
                      <a:pt x="359569" y="228600"/>
                    </a:cubicBezTo>
                    <a:cubicBezTo>
                      <a:pt x="354565" y="225820"/>
                      <a:pt x="350044" y="222250"/>
                      <a:pt x="345281" y="219075"/>
                    </a:cubicBezTo>
                    <a:lnTo>
                      <a:pt x="330994" y="209550"/>
                    </a:lnTo>
                    <a:cubicBezTo>
                      <a:pt x="328613" y="207962"/>
                      <a:pt x="326565" y="205693"/>
                      <a:pt x="323850" y="204788"/>
                    </a:cubicBezTo>
                    <a:lnTo>
                      <a:pt x="316706" y="202407"/>
                    </a:lnTo>
                    <a:cubicBezTo>
                      <a:pt x="305384" y="194859"/>
                      <a:pt x="312279" y="198550"/>
                      <a:pt x="295275" y="192882"/>
                    </a:cubicBezTo>
                    <a:cubicBezTo>
                      <a:pt x="292894" y="192088"/>
                      <a:pt x="290220" y="191892"/>
                      <a:pt x="288131" y="190500"/>
                    </a:cubicBezTo>
                    <a:cubicBezTo>
                      <a:pt x="285750" y="188913"/>
                      <a:pt x="283547" y="187018"/>
                      <a:pt x="280987" y="185738"/>
                    </a:cubicBezTo>
                    <a:cubicBezTo>
                      <a:pt x="278742" y="184616"/>
                      <a:pt x="276265" y="184017"/>
                      <a:pt x="273844" y="183357"/>
                    </a:cubicBezTo>
                    <a:cubicBezTo>
                      <a:pt x="267529" y="181635"/>
                      <a:pt x="261004" y="180664"/>
                      <a:pt x="254794" y="178594"/>
                    </a:cubicBezTo>
                    <a:cubicBezTo>
                      <a:pt x="252413" y="177800"/>
                      <a:pt x="250131" y="176595"/>
                      <a:pt x="247650" y="176213"/>
                    </a:cubicBezTo>
                    <a:cubicBezTo>
                      <a:pt x="210281" y="170465"/>
                      <a:pt x="237343" y="176937"/>
                      <a:pt x="207169" y="171450"/>
                    </a:cubicBezTo>
                    <a:cubicBezTo>
                      <a:pt x="203949" y="170864"/>
                      <a:pt x="200839" y="169779"/>
                      <a:pt x="197644" y="169069"/>
                    </a:cubicBezTo>
                    <a:cubicBezTo>
                      <a:pt x="188909" y="167128"/>
                      <a:pt x="184504" y="166795"/>
                      <a:pt x="176212" y="164307"/>
                    </a:cubicBezTo>
                    <a:cubicBezTo>
                      <a:pt x="171404" y="162864"/>
                      <a:pt x="166687" y="161132"/>
                      <a:pt x="161925" y="159544"/>
                    </a:cubicBezTo>
                    <a:lnTo>
                      <a:pt x="154781" y="157163"/>
                    </a:lnTo>
                    <a:cubicBezTo>
                      <a:pt x="133908" y="136290"/>
                      <a:pt x="160386" y="161834"/>
                      <a:pt x="140494" y="145257"/>
                    </a:cubicBezTo>
                    <a:cubicBezTo>
                      <a:pt x="137907" y="143101"/>
                      <a:pt x="136008" y="140181"/>
                      <a:pt x="133350" y="138113"/>
                    </a:cubicBezTo>
                    <a:cubicBezTo>
                      <a:pt x="128832" y="134599"/>
                      <a:pt x="123109" y="132636"/>
                      <a:pt x="119062" y="128588"/>
                    </a:cubicBezTo>
                    <a:cubicBezTo>
                      <a:pt x="107873" y="117397"/>
                      <a:pt x="114720" y="123311"/>
                      <a:pt x="97631" y="111919"/>
                    </a:cubicBezTo>
                    <a:lnTo>
                      <a:pt x="90487" y="107157"/>
                    </a:lnTo>
                    <a:cubicBezTo>
                      <a:pt x="88106" y="105570"/>
                      <a:pt x="86059" y="103299"/>
                      <a:pt x="83344" y="102394"/>
                    </a:cubicBezTo>
                    <a:lnTo>
                      <a:pt x="76200" y="100013"/>
                    </a:lnTo>
                    <a:cubicBezTo>
                      <a:pt x="64880" y="92465"/>
                      <a:pt x="71771" y="96155"/>
                      <a:pt x="54769" y="90488"/>
                    </a:cubicBezTo>
                    <a:lnTo>
                      <a:pt x="47625" y="88107"/>
                    </a:lnTo>
                    <a:cubicBezTo>
                      <a:pt x="45244" y="87313"/>
                      <a:pt x="42942" y="86217"/>
                      <a:pt x="40481" y="85725"/>
                    </a:cubicBezTo>
                    <a:cubicBezTo>
                      <a:pt x="22300" y="82089"/>
                      <a:pt x="32591" y="83846"/>
                      <a:pt x="9525" y="80963"/>
                    </a:cubicBezTo>
                    <a:cubicBezTo>
                      <a:pt x="1628" y="78331"/>
                      <a:pt x="4891" y="78582"/>
                      <a:pt x="0" y="7858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 name="手繪多邊形 177"/>
              <p:cNvSpPr/>
              <p:nvPr/>
            </p:nvSpPr>
            <p:spPr>
              <a:xfrm>
                <a:off x="-1742231" y="1583915"/>
                <a:ext cx="240506" cy="88107"/>
              </a:xfrm>
              <a:custGeom>
                <a:avLst/>
                <a:gdLst>
                  <a:gd name="connsiteX0" fmla="*/ 0 w 240506"/>
                  <a:gd name="connsiteY0" fmla="*/ 38100 h 73819"/>
                  <a:gd name="connsiteX1" fmla="*/ 30956 w 240506"/>
                  <a:gd name="connsiteY1" fmla="*/ 35719 h 73819"/>
                  <a:gd name="connsiteX2" fmla="*/ 45244 w 240506"/>
                  <a:gd name="connsiteY2" fmla="*/ 30957 h 73819"/>
                  <a:gd name="connsiteX3" fmla="*/ 57150 w 240506"/>
                  <a:gd name="connsiteY3" fmla="*/ 21432 h 73819"/>
                  <a:gd name="connsiteX4" fmla="*/ 61913 w 240506"/>
                  <a:gd name="connsiteY4" fmla="*/ 14288 h 73819"/>
                  <a:gd name="connsiteX5" fmla="*/ 76200 w 240506"/>
                  <a:gd name="connsiteY5" fmla="*/ 9525 h 73819"/>
                  <a:gd name="connsiteX6" fmla="*/ 83344 w 240506"/>
                  <a:gd name="connsiteY6" fmla="*/ 4763 h 73819"/>
                  <a:gd name="connsiteX7" fmla="*/ 92869 w 240506"/>
                  <a:gd name="connsiteY7" fmla="*/ 2382 h 73819"/>
                  <a:gd name="connsiteX8" fmla="*/ 100013 w 240506"/>
                  <a:gd name="connsiteY8" fmla="*/ 0 h 73819"/>
                  <a:gd name="connsiteX9" fmla="*/ 135731 w 240506"/>
                  <a:gd name="connsiteY9" fmla="*/ 2382 h 73819"/>
                  <a:gd name="connsiteX10" fmla="*/ 147638 w 240506"/>
                  <a:gd name="connsiteY10" fmla="*/ 4763 h 73819"/>
                  <a:gd name="connsiteX11" fmla="*/ 161925 w 240506"/>
                  <a:gd name="connsiteY11" fmla="*/ 9525 h 73819"/>
                  <a:gd name="connsiteX12" fmla="*/ 176213 w 240506"/>
                  <a:gd name="connsiteY12" fmla="*/ 19050 h 73819"/>
                  <a:gd name="connsiteX13" fmla="*/ 190500 w 240506"/>
                  <a:gd name="connsiteY13" fmla="*/ 23813 h 73819"/>
                  <a:gd name="connsiteX14" fmla="*/ 200025 w 240506"/>
                  <a:gd name="connsiteY14" fmla="*/ 38100 h 73819"/>
                  <a:gd name="connsiteX15" fmla="*/ 204788 w 240506"/>
                  <a:gd name="connsiteY15" fmla="*/ 45244 h 73819"/>
                  <a:gd name="connsiteX16" fmla="*/ 211931 w 240506"/>
                  <a:gd name="connsiteY16" fmla="*/ 66675 h 73819"/>
                  <a:gd name="connsiteX17" fmla="*/ 214313 w 240506"/>
                  <a:gd name="connsiteY17" fmla="*/ 73819 h 73819"/>
                  <a:gd name="connsiteX18" fmla="*/ 240506 w 240506"/>
                  <a:gd name="connsiteY18" fmla="*/ 64294 h 73819"/>
                  <a:gd name="connsiteX0" fmla="*/ 0 w 240506"/>
                  <a:gd name="connsiteY0" fmla="*/ 38100 h 88107"/>
                  <a:gd name="connsiteX1" fmla="*/ 30956 w 240506"/>
                  <a:gd name="connsiteY1" fmla="*/ 35719 h 88107"/>
                  <a:gd name="connsiteX2" fmla="*/ 45244 w 240506"/>
                  <a:gd name="connsiteY2" fmla="*/ 30957 h 88107"/>
                  <a:gd name="connsiteX3" fmla="*/ 57150 w 240506"/>
                  <a:gd name="connsiteY3" fmla="*/ 21432 h 88107"/>
                  <a:gd name="connsiteX4" fmla="*/ 61913 w 240506"/>
                  <a:gd name="connsiteY4" fmla="*/ 14288 h 88107"/>
                  <a:gd name="connsiteX5" fmla="*/ 76200 w 240506"/>
                  <a:gd name="connsiteY5" fmla="*/ 9525 h 88107"/>
                  <a:gd name="connsiteX6" fmla="*/ 83344 w 240506"/>
                  <a:gd name="connsiteY6" fmla="*/ 4763 h 88107"/>
                  <a:gd name="connsiteX7" fmla="*/ 92869 w 240506"/>
                  <a:gd name="connsiteY7" fmla="*/ 2382 h 88107"/>
                  <a:gd name="connsiteX8" fmla="*/ 100013 w 240506"/>
                  <a:gd name="connsiteY8" fmla="*/ 0 h 88107"/>
                  <a:gd name="connsiteX9" fmla="*/ 135731 w 240506"/>
                  <a:gd name="connsiteY9" fmla="*/ 2382 h 88107"/>
                  <a:gd name="connsiteX10" fmla="*/ 147638 w 240506"/>
                  <a:gd name="connsiteY10" fmla="*/ 4763 h 88107"/>
                  <a:gd name="connsiteX11" fmla="*/ 161925 w 240506"/>
                  <a:gd name="connsiteY11" fmla="*/ 9525 h 88107"/>
                  <a:gd name="connsiteX12" fmla="*/ 176213 w 240506"/>
                  <a:gd name="connsiteY12" fmla="*/ 19050 h 88107"/>
                  <a:gd name="connsiteX13" fmla="*/ 190500 w 240506"/>
                  <a:gd name="connsiteY13" fmla="*/ 23813 h 88107"/>
                  <a:gd name="connsiteX14" fmla="*/ 200025 w 240506"/>
                  <a:gd name="connsiteY14" fmla="*/ 38100 h 88107"/>
                  <a:gd name="connsiteX15" fmla="*/ 204788 w 240506"/>
                  <a:gd name="connsiteY15" fmla="*/ 45244 h 88107"/>
                  <a:gd name="connsiteX16" fmla="*/ 211931 w 240506"/>
                  <a:gd name="connsiteY16" fmla="*/ 66675 h 88107"/>
                  <a:gd name="connsiteX17" fmla="*/ 216694 w 240506"/>
                  <a:gd name="connsiteY17" fmla="*/ 88107 h 88107"/>
                  <a:gd name="connsiteX18" fmla="*/ 240506 w 240506"/>
                  <a:gd name="connsiteY18" fmla="*/ 64294 h 8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0506" h="88107">
                    <a:moveTo>
                      <a:pt x="0" y="38100"/>
                    </a:moveTo>
                    <a:cubicBezTo>
                      <a:pt x="10319" y="37306"/>
                      <a:pt x="20733" y="37333"/>
                      <a:pt x="30956" y="35719"/>
                    </a:cubicBezTo>
                    <a:cubicBezTo>
                      <a:pt x="35915" y="34936"/>
                      <a:pt x="45244" y="30957"/>
                      <a:pt x="45244" y="30957"/>
                    </a:cubicBezTo>
                    <a:cubicBezTo>
                      <a:pt x="58889" y="10486"/>
                      <a:pt x="40721" y="34575"/>
                      <a:pt x="57150" y="21432"/>
                    </a:cubicBezTo>
                    <a:cubicBezTo>
                      <a:pt x="59385" y="19644"/>
                      <a:pt x="59486" y="15805"/>
                      <a:pt x="61913" y="14288"/>
                    </a:cubicBezTo>
                    <a:cubicBezTo>
                      <a:pt x="66170" y="11627"/>
                      <a:pt x="72023" y="12309"/>
                      <a:pt x="76200" y="9525"/>
                    </a:cubicBezTo>
                    <a:cubicBezTo>
                      <a:pt x="78581" y="7938"/>
                      <a:pt x="80713" y="5890"/>
                      <a:pt x="83344" y="4763"/>
                    </a:cubicBezTo>
                    <a:cubicBezTo>
                      <a:pt x="86352" y="3474"/>
                      <a:pt x="89722" y="3281"/>
                      <a:pt x="92869" y="2382"/>
                    </a:cubicBezTo>
                    <a:cubicBezTo>
                      <a:pt x="95283" y="1692"/>
                      <a:pt x="97632" y="794"/>
                      <a:pt x="100013" y="0"/>
                    </a:cubicBezTo>
                    <a:cubicBezTo>
                      <a:pt x="111919" y="794"/>
                      <a:pt x="123858" y="1195"/>
                      <a:pt x="135731" y="2382"/>
                    </a:cubicBezTo>
                    <a:cubicBezTo>
                      <a:pt x="139758" y="2785"/>
                      <a:pt x="143733" y="3698"/>
                      <a:pt x="147638" y="4763"/>
                    </a:cubicBezTo>
                    <a:cubicBezTo>
                      <a:pt x="152481" y="6084"/>
                      <a:pt x="161925" y="9525"/>
                      <a:pt x="161925" y="9525"/>
                    </a:cubicBezTo>
                    <a:cubicBezTo>
                      <a:pt x="166688" y="12700"/>
                      <a:pt x="170783" y="17240"/>
                      <a:pt x="176213" y="19050"/>
                    </a:cubicBezTo>
                    <a:lnTo>
                      <a:pt x="190500" y="23813"/>
                    </a:lnTo>
                    <a:lnTo>
                      <a:pt x="200025" y="38100"/>
                    </a:lnTo>
                    <a:lnTo>
                      <a:pt x="204788" y="45244"/>
                    </a:lnTo>
                    <a:cubicBezTo>
                      <a:pt x="207169" y="52388"/>
                      <a:pt x="209947" y="59531"/>
                      <a:pt x="211931" y="66675"/>
                    </a:cubicBezTo>
                    <a:cubicBezTo>
                      <a:pt x="213915" y="73819"/>
                      <a:pt x="215106" y="80963"/>
                      <a:pt x="216694" y="88107"/>
                    </a:cubicBezTo>
                    <a:cubicBezTo>
                      <a:pt x="221000" y="70882"/>
                      <a:pt x="213421" y="64294"/>
                      <a:pt x="240506" y="642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手繪多邊形 178"/>
              <p:cNvSpPr/>
              <p:nvPr/>
            </p:nvSpPr>
            <p:spPr>
              <a:xfrm>
                <a:off x="-1570781" y="1562484"/>
                <a:ext cx="173850" cy="40481"/>
              </a:xfrm>
              <a:custGeom>
                <a:avLst/>
                <a:gdLst>
                  <a:gd name="connsiteX0" fmla="*/ 0 w 173850"/>
                  <a:gd name="connsiteY0" fmla="*/ 40481 h 40481"/>
                  <a:gd name="connsiteX1" fmla="*/ 2381 w 173850"/>
                  <a:gd name="connsiteY1" fmla="*/ 28575 h 40481"/>
                  <a:gd name="connsiteX2" fmla="*/ 9525 w 173850"/>
                  <a:gd name="connsiteY2" fmla="*/ 21431 h 40481"/>
                  <a:gd name="connsiteX3" fmla="*/ 16669 w 173850"/>
                  <a:gd name="connsiteY3" fmla="*/ 16669 h 40481"/>
                  <a:gd name="connsiteX4" fmla="*/ 35719 w 173850"/>
                  <a:gd name="connsiteY4" fmla="*/ 11906 h 40481"/>
                  <a:gd name="connsiteX5" fmla="*/ 69056 w 173850"/>
                  <a:gd name="connsiteY5" fmla="*/ 9525 h 40481"/>
                  <a:gd name="connsiteX6" fmla="*/ 92869 w 173850"/>
                  <a:gd name="connsiteY6" fmla="*/ 4763 h 40481"/>
                  <a:gd name="connsiteX7" fmla="*/ 107156 w 173850"/>
                  <a:gd name="connsiteY7" fmla="*/ 0 h 40481"/>
                  <a:gd name="connsiteX8" fmla="*/ 133350 w 173850"/>
                  <a:gd name="connsiteY8" fmla="*/ 2381 h 40481"/>
                  <a:gd name="connsiteX9" fmla="*/ 147638 w 173850"/>
                  <a:gd name="connsiteY9" fmla="*/ 7144 h 40481"/>
                  <a:gd name="connsiteX10" fmla="*/ 161925 w 173850"/>
                  <a:gd name="connsiteY10" fmla="*/ 16669 h 40481"/>
                  <a:gd name="connsiteX11" fmla="*/ 166688 w 173850"/>
                  <a:gd name="connsiteY11" fmla="*/ 23813 h 40481"/>
                  <a:gd name="connsiteX12" fmla="*/ 173831 w 173850"/>
                  <a:gd name="connsiteY12" fmla="*/ 28575 h 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3850" h="40481">
                    <a:moveTo>
                      <a:pt x="0" y="40481"/>
                    </a:moveTo>
                    <a:cubicBezTo>
                      <a:pt x="794" y="36512"/>
                      <a:pt x="571" y="32195"/>
                      <a:pt x="2381" y="28575"/>
                    </a:cubicBezTo>
                    <a:cubicBezTo>
                      <a:pt x="3887" y="25563"/>
                      <a:pt x="6938" y="23587"/>
                      <a:pt x="9525" y="21431"/>
                    </a:cubicBezTo>
                    <a:cubicBezTo>
                      <a:pt x="11724" y="19599"/>
                      <a:pt x="14109" y="17949"/>
                      <a:pt x="16669" y="16669"/>
                    </a:cubicBezTo>
                    <a:cubicBezTo>
                      <a:pt x="20875" y="14566"/>
                      <a:pt x="32281" y="12268"/>
                      <a:pt x="35719" y="11906"/>
                    </a:cubicBezTo>
                    <a:cubicBezTo>
                      <a:pt x="46798" y="10740"/>
                      <a:pt x="57944" y="10319"/>
                      <a:pt x="69056" y="9525"/>
                    </a:cubicBezTo>
                    <a:cubicBezTo>
                      <a:pt x="78706" y="7917"/>
                      <a:pt x="83991" y="7426"/>
                      <a:pt x="92869" y="4763"/>
                    </a:cubicBezTo>
                    <a:cubicBezTo>
                      <a:pt x="97677" y="3320"/>
                      <a:pt x="107156" y="0"/>
                      <a:pt x="107156" y="0"/>
                    </a:cubicBezTo>
                    <a:cubicBezTo>
                      <a:pt x="115887" y="794"/>
                      <a:pt x="124716" y="857"/>
                      <a:pt x="133350" y="2381"/>
                    </a:cubicBezTo>
                    <a:cubicBezTo>
                      <a:pt x="138294" y="3253"/>
                      <a:pt x="147638" y="7144"/>
                      <a:pt x="147638" y="7144"/>
                    </a:cubicBezTo>
                    <a:cubicBezTo>
                      <a:pt x="152400" y="10319"/>
                      <a:pt x="158750" y="11907"/>
                      <a:pt x="161925" y="16669"/>
                    </a:cubicBezTo>
                    <a:cubicBezTo>
                      <a:pt x="163513" y="19050"/>
                      <a:pt x="164453" y="22025"/>
                      <a:pt x="166688" y="23813"/>
                    </a:cubicBezTo>
                    <a:cubicBezTo>
                      <a:pt x="174584" y="30130"/>
                      <a:pt x="173831" y="22519"/>
                      <a:pt x="173831" y="28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 name="手繪多邊形 179"/>
              <p:cNvSpPr/>
              <p:nvPr/>
            </p:nvSpPr>
            <p:spPr>
              <a:xfrm>
                <a:off x="-1592212" y="1333884"/>
                <a:ext cx="164306" cy="71438"/>
              </a:xfrm>
              <a:custGeom>
                <a:avLst/>
                <a:gdLst>
                  <a:gd name="connsiteX0" fmla="*/ 164306 w 164306"/>
                  <a:gd name="connsiteY0" fmla="*/ 0 h 71438"/>
                  <a:gd name="connsiteX1" fmla="*/ 138112 w 164306"/>
                  <a:gd name="connsiteY1" fmla="*/ 14288 h 71438"/>
                  <a:gd name="connsiteX2" fmla="*/ 130969 w 164306"/>
                  <a:gd name="connsiteY2" fmla="*/ 16669 h 71438"/>
                  <a:gd name="connsiteX3" fmla="*/ 123825 w 164306"/>
                  <a:gd name="connsiteY3" fmla="*/ 19050 h 71438"/>
                  <a:gd name="connsiteX4" fmla="*/ 95250 w 164306"/>
                  <a:gd name="connsiteY4" fmla="*/ 33338 h 71438"/>
                  <a:gd name="connsiteX5" fmla="*/ 88106 w 164306"/>
                  <a:gd name="connsiteY5" fmla="*/ 35719 h 71438"/>
                  <a:gd name="connsiteX6" fmla="*/ 80962 w 164306"/>
                  <a:gd name="connsiteY6" fmla="*/ 38100 h 71438"/>
                  <a:gd name="connsiteX7" fmla="*/ 66675 w 164306"/>
                  <a:gd name="connsiteY7" fmla="*/ 45244 h 71438"/>
                  <a:gd name="connsiteX8" fmla="*/ 52387 w 164306"/>
                  <a:gd name="connsiteY8" fmla="*/ 52388 h 71438"/>
                  <a:gd name="connsiteX9" fmla="*/ 30956 w 164306"/>
                  <a:gd name="connsiteY9" fmla="*/ 69056 h 71438"/>
                  <a:gd name="connsiteX10" fmla="*/ 0 w 164306"/>
                  <a:gd name="connsiteY10" fmla="*/ 71438 h 71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4306" h="71438">
                    <a:moveTo>
                      <a:pt x="164306" y="0"/>
                    </a:moveTo>
                    <a:cubicBezTo>
                      <a:pt x="148480" y="12661"/>
                      <a:pt x="157221" y="7918"/>
                      <a:pt x="138112" y="14288"/>
                    </a:cubicBezTo>
                    <a:lnTo>
                      <a:pt x="130969" y="16669"/>
                    </a:lnTo>
                    <a:lnTo>
                      <a:pt x="123825" y="19050"/>
                    </a:lnTo>
                    <a:cubicBezTo>
                      <a:pt x="105362" y="31358"/>
                      <a:pt x="114965" y="26766"/>
                      <a:pt x="95250" y="33338"/>
                    </a:cubicBezTo>
                    <a:lnTo>
                      <a:pt x="88106" y="35719"/>
                    </a:lnTo>
                    <a:lnTo>
                      <a:pt x="80962" y="38100"/>
                    </a:lnTo>
                    <a:cubicBezTo>
                      <a:pt x="60506" y="51740"/>
                      <a:pt x="86379" y="35393"/>
                      <a:pt x="66675" y="45244"/>
                    </a:cubicBezTo>
                    <a:cubicBezTo>
                      <a:pt x="48202" y="54479"/>
                      <a:pt x="70351" y="46398"/>
                      <a:pt x="52387" y="52388"/>
                    </a:cubicBezTo>
                    <a:cubicBezTo>
                      <a:pt x="47619" y="57156"/>
                      <a:pt x="37128" y="68581"/>
                      <a:pt x="30956" y="69056"/>
                    </a:cubicBezTo>
                    <a:lnTo>
                      <a:pt x="0" y="71438"/>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1" name="手繪多邊形 180"/>
              <p:cNvSpPr/>
              <p:nvPr/>
            </p:nvSpPr>
            <p:spPr>
              <a:xfrm>
                <a:off x="-1596975" y="1413262"/>
                <a:ext cx="233363" cy="11110"/>
              </a:xfrm>
              <a:custGeom>
                <a:avLst/>
                <a:gdLst>
                  <a:gd name="connsiteX0" fmla="*/ 0 w 233363"/>
                  <a:gd name="connsiteY0" fmla="*/ 3966 h 11110"/>
                  <a:gd name="connsiteX1" fmla="*/ 209550 w 233363"/>
                  <a:gd name="connsiteY1" fmla="*/ 3966 h 11110"/>
                  <a:gd name="connsiteX2" fmla="*/ 216694 w 233363"/>
                  <a:gd name="connsiteY2" fmla="*/ 6347 h 11110"/>
                  <a:gd name="connsiteX3" fmla="*/ 233363 w 233363"/>
                  <a:gd name="connsiteY3" fmla="*/ 11110 h 11110"/>
                </a:gdLst>
                <a:ahLst/>
                <a:cxnLst>
                  <a:cxn ang="0">
                    <a:pos x="connsiteX0" y="connsiteY0"/>
                  </a:cxn>
                  <a:cxn ang="0">
                    <a:pos x="connsiteX1" y="connsiteY1"/>
                  </a:cxn>
                  <a:cxn ang="0">
                    <a:pos x="connsiteX2" y="connsiteY2"/>
                  </a:cxn>
                  <a:cxn ang="0">
                    <a:pos x="connsiteX3" y="connsiteY3"/>
                  </a:cxn>
                </a:cxnLst>
                <a:rect l="l" t="t" r="r" b="b"/>
                <a:pathLst>
                  <a:path w="233363" h="11110">
                    <a:moveTo>
                      <a:pt x="0" y="3966"/>
                    </a:moveTo>
                    <a:cubicBezTo>
                      <a:pt x="87386" y="-2275"/>
                      <a:pt x="46166" y="-277"/>
                      <a:pt x="209550" y="3966"/>
                    </a:cubicBezTo>
                    <a:cubicBezTo>
                      <a:pt x="212059" y="4031"/>
                      <a:pt x="214259" y="5738"/>
                      <a:pt x="216694" y="6347"/>
                    </a:cubicBezTo>
                    <a:cubicBezTo>
                      <a:pt x="233068" y="10440"/>
                      <a:pt x="223784" y="6319"/>
                      <a:pt x="233363" y="1111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2" name="手繪多邊形 181"/>
              <p:cNvSpPr/>
              <p:nvPr/>
            </p:nvSpPr>
            <p:spPr>
              <a:xfrm>
                <a:off x="-1649362" y="1162434"/>
                <a:ext cx="150019" cy="159544"/>
              </a:xfrm>
              <a:custGeom>
                <a:avLst/>
                <a:gdLst>
                  <a:gd name="connsiteX0" fmla="*/ 0 w 150019"/>
                  <a:gd name="connsiteY0" fmla="*/ 159544 h 159544"/>
                  <a:gd name="connsiteX1" fmla="*/ 26194 w 150019"/>
                  <a:gd name="connsiteY1" fmla="*/ 140494 h 159544"/>
                  <a:gd name="connsiteX2" fmla="*/ 33337 w 150019"/>
                  <a:gd name="connsiteY2" fmla="*/ 135731 h 159544"/>
                  <a:gd name="connsiteX3" fmla="*/ 40481 w 150019"/>
                  <a:gd name="connsiteY3" fmla="*/ 133350 h 159544"/>
                  <a:gd name="connsiteX4" fmla="*/ 54769 w 150019"/>
                  <a:gd name="connsiteY4" fmla="*/ 123825 h 159544"/>
                  <a:gd name="connsiteX5" fmla="*/ 61912 w 150019"/>
                  <a:gd name="connsiteY5" fmla="*/ 119063 h 159544"/>
                  <a:gd name="connsiteX6" fmla="*/ 76200 w 150019"/>
                  <a:gd name="connsiteY6" fmla="*/ 109538 h 159544"/>
                  <a:gd name="connsiteX7" fmla="*/ 80962 w 150019"/>
                  <a:gd name="connsiteY7" fmla="*/ 102394 h 159544"/>
                  <a:gd name="connsiteX8" fmla="*/ 95250 w 150019"/>
                  <a:gd name="connsiteY8" fmla="*/ 92869 h 159544"/>
                  <a:gd name="connsiteX9" fmla="*/ 104775 w 150019"/>
                  <a:gd name="connsiteY9" fmla="*/ 80963 h 159544"/>
                  <a:gd name="connsiteX10" fmla="*/ 116681 w 150019"/>
                  <a:gd name="connsiteY10" fmla="*/ 69056 h 159544"/>
                  <a:gd name="connsiteX11" fmla="*/ 128587 w 150019"/>
                  <a:gd name="connsiteY11" fmla="*/ 47625 h 159544"/>
                  <a:gd name="connsiteX12" fmla="*/ 133350 w 150019"/>
                  <a:gd name="connsiteY12" fmla="*/ 40481 h 159544"/>
                  <a:gd name="connsiteX13" fmla="*/ 140494 w 150019"/>
                  <a:gd name="connsiteY13" fmla="*/ 19050 h 159544"/>
                  <a:gd name="connsiteX14" fmla="*/ 145256 w 150019"/>
                  <a:gd name="connsiteY14" fmla="*/ 4763 h 159544"/>
                  <a:gd name="connsiteX15" fmla="*/ 150019 w 150019"/>
                  <a:gd name="connsiteY15" fmla="*/ 0 h 159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50019" h="159544">
                    <a:moveTo>
                      <a:pt x="0" y="159544"/>
                    </a:moveTo>
                    <a:cubicBezTo>
                      <a:pt x="16382" y="146438"/>
                      <a:pt x="7670" y="152844"/>
                      <a:pt x="26194" y="140494"/>
                    </a:cubicBezTo>
                    <a:cubicBezTo>
                      <a:pt x="28575" y="138907"/>
                      <a:pt x="30622" y="136636"/>
                      <a:pt x="33337" y="135731"/>
                    </a:cubicBezTo>
                    <a:cubicBezTo>
                      <a:pt x="35718" y="134937"/>
                      <a:pt x="38287" y="134569"/>
                      <a:pt x="40481" y="133350"/>
                    </a:cubicBezTo>
                    <a:cubicBezTo>
                      <a:pt x="45485" y="130570"/>
                      <a:pt x="50006" y="127000"/>
                      <a:pt x="54769" y="123825"/>
                    </a:cubicBezTo>
                    <a:cubicBezTo>
                      <a:pt x="57150" y="122238"/>
                      <a:pt x="59889" y="121086"/>
                      <a:pt x="61912" y="119063"/>
                    </a:cubicBezTo>
                    <a:cubicBezTo>
                      <a:pt x="70831" y="110144"/>
                      <a:pt x="65861" y="112984"/>
                      <a:pt x="76200" y="109538"/>
                    </a:cubicBezTo>
                    <a:cubicBezTo>
                      <a:pt x="77787" y="107157"/>
                      <a:pt x="78808" y="104279"/>
                      <a:pt x="80962" y="102394"/>
                    </a:cubicBezTo>
                    <a:cubicBezTo>
                      <a:pt x="85270" y="98625"/>
                      <a:pt x="95250" y="92869"/>
                      <a:pt x="95250" y="92869"/>
                    </a:cubicBezTo>
                    <a:cubicBezTo>
                      <a:pt x="99886" y="78960"/>
                      <a:pt x="94003" y="91735"/>
                      <a:pt x="104775" y="80963"/>
                    </a:cubicBezTo>
                    <a:cubicBezTo>
                      <a:pt x="120654" y="65084"/>
                      <a:pt x="97626" y="81760"/>
                      <a:pt x="116681" y="69056"/>
                    </a:cubicBezTo>
                    <a:cubicBezTo>
                      <a:pt x="120872" y="56483"/>
                      <a:pt x="117670" y="64000"/>
                      <a:pt x="128587" y="47625"/>
                    </a:cubicBezTo>
                    <a:lnTo>
                      <a:pt x="133350" y="40481"/>
                    </a:lnTo>
                    <a:lnTo>
                      <a:pt x="140494" y="19050"/>
                    </a:lnTo>
                    <a:lnTo>
                      <a:pt x="145256" y="4763"/>
                    </a:lnTo>
                    <a:lnTo>
                      <a:pt x="150019"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 name="手繪多邊形 182"/>
              <p:cNvSpPr/>
              <p:nvPr/>
            </p:nvSpPr>
            <p:spPr>
              <a:xfrm>
                <a:off x="-1518393" y="1200534"/>
                <a:ext cx="142875" cy="26194"/>
              </a:xfrm>
              <a:custGeom>
                <a:avLst/>
                <a:gdLst>
                  <a:gd name="connsiteX0" fmla="*/ 0 w 142875"/>
                  <a:gd name="connsiteY0" fmla="*/ 7144 h 26194"/>
                  <a:gd name="connsiteX1" fmla="*/ 11906 w 142875"/>
                  <a:gd name="connsiteY1" fmla="*/ 2381 h 26194"/>
                  <a:gd name="connsiteX2" fmla="*/ 19050 w 142875"/>
                  <a:gd name="connsiteY2" fmla="*/ 0 h 26194"/>
                  <a:gd name="connsiteX3" fmla="*/ 54768 w 142875"/>
                  <a:gd name="connsiteY3" fmla="*/ 2381 h 26194"/>
                  <a:gd name="connsiteX4" fmla="*/ 69056 w 142875"/>
                  <a:gd name="connsiteY4" fmla="*/ 4763 h 26194"/>
                  <a:gd name="connsiteX5" fmla="*/ 85725 w 142875"/>
                  <a:gd name="connsiteY5" fmla="*/ 7144 h 26194"/>
                  <a:gd name="connsiteX6" fmla="*/ 100012 w 142875"/>
                  <a:gd name="connsiteY6" fmla="*/ 11906 h 26194"/>
                  <a:gd name="connsiteX7" fmla="*/ 123825 w 142875"/>
                  <a:gd name="connsiteY7" fmla="*/ 19050 h 26194"/>
                  <a:gd name="connsiteX8" fmla="*/ 138112 w 142875"/>
                  <a:gd name="connsiteY8" fmla="*/ 23813 h 26194"/>
                  <a:gd name="connsiteX9" fmla="*/ 142875 w 142875"/>
                  <a:gd name="connsiteY9" fmla="*/ 26194 h 26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2875" h="26194">
                    <a:moveTo>
                      <a:pt x="0" y="7144"/>
                    </a:moveTo>
                    <a:cubicBezTo>
                      <a:pt x="3969" y="5556"/>
                      <a:pt x="7904" y="3882"/>
                      <a:pt x="11906" y="2381"/>
                    </a:cubicBezTo>
                    <a:cubicBezTo>
                      <a:pt x="14256" y="1500"/>
                      <a:pt x="16540" y="0"/>
                      <a:pt x="19050" y="0"/>
                    </a:cubicBezTo>
                    <a:cubicBezTo>
                      <a:pt x="30982" y="0"/>
                      <a:pt x="42862" y="1587"/>
                      <a:pt x="54768" y="2381"/>
                    </a:cubicBezTo>
                    <a:lnTo>
                      <a:pt x="69056" y="4763"/>
                    </a:lnTo>
                    <a:cubicBezTo>
                      <a:pt x="74603" y="5617"/>
                      <a:pt x="80256" y="5882"/>
                      <a:pt x="85725" y="7144"/>
                    </a:cubicBezTo>
                    <a:cubicBezTo>
                      <a:pt x="90616" y="8273"/>
                      <a:pt x="95142" y="10688"/>
                      <a:pt x="100012" y="11906"/>
                    </a:cubicBezTo>
                    <a:cubicBezTo>
                      <a:pt x="114405" y="15505"/>
                      <a:pt x="106435" y="13254"/>
                      <a:pt x="123825" y="19050"/>
                    </a:cubicBezTo>
                    <a:lnTo>
                      <a:pt x="138112" y="23813"/>
                    </a:lnTo>
                    <a:lnTo>
                      <a:pt x="142875" y="2619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 name="手繪多邊形 183"/>
              <p:cNvSpPr/>
              <p:nvPr/>
            </p:nvSpPr>
            <p:spPr>
              <a:xfrm>
                <a:off x="-2282775" y="948122"/>
                <a:ext cx="259557" cy="190500"/>
              </a:xfrm>
              <a:custGeom>
                <a:avLst/>
                <a:gdLst>
                  <a:gd name="connsiteX0" fmla="*/ 0 w 259557"/>
                  <a:gd name="connsiteY0" fmla="*/ 0 h 190500"/>
                  <a:gd name="connsiteX1" fmla="*/ 9525 w 259557"/>
                  <a:gd name="connsiteY1" fmla="*/ 11906 h 190500"/>
                  <a:gd name="connsiteX2" fmla="*/ 14288 w 259557"/>
                  <a:gd name="connsiteY2" fmla="*/ 19050 h 190500"/>
                  <a:gd name="connsiteX3" fmla="*/ 21432 w 259557"/>
                  <a:gd name="connsiteY3" fmla="*/ 21431 h 190500"/>
                  <a:gd name="connsiteX4" fmla="*/ 26194 w 259557"/>
                  <a:gd name="connsiteY4" fmla="*/ 28575 h 190500"/>
                  <a:gd name="connsiteX5" fmla="*/ 40482 w 259557"/>
                  <a:gd name="connsiteY5" fmla="*/ 38100 h 190500"/>
                  <a:gd name="connsiteX6" fmla="*/ 54769 w 259557"/>
                  <a:gd name="connsiteY6" fmla="*/ 45243 h 190500"/>
                  <a:gd name="connsiteX7" fmla="*/ 69057 w 259557"/>
                  <a:gd name="connsiteY7" fmla="*/ 52387 h 190500"/>
                  <a:gd name="connsiteX8" fmla="*/ 76200 w 259557"/>
                  <a:gd name="connsiteY8" fmla="*/ 57150 h 190500"/>
                  <a:gd name="connsiteX9" fmla="*/ 83344 w 259557"/>
                  <a:gd name="connsiteY9" fmla="*/ 59531 h 190500"/>
                  <a:gd name="connsiteX10" fmla="*/ 90488 w 259557"/>
                  <a:gd name="connsiteY10" fmla="*/ 64293 h 190500"/>
                  <a:gd name="connsiteX11" fmla="*/ 97632 w 259557"/>
                  <a:gd name="connsiteY11" fmla="*/ 66675 h 190500"/>
                  <a:gd name="connsiteX12" fmla="*/ 111919 w 259557"/>
                  <a:gd name="connsiteY12" fmla="*/ 76200 h 190500"/>
                  <a:gd name="connsiteX13" fmla="*/ 119063 w 259557"/>
                  <a:gd name="connsiteY13" fmla="*/ 78581 h 190500"/>
                  <a:gd name="connsiteX14" fmla="*/ 140494 w 259557"/>
                  <a:gd name="connsiteY14" fmla="*/ 90487 h 190500"/>
                  <a:gd name="connsiteX15" fmla="*/ 147638 w 259557"/>
                  <a:gd name="connsiteY15" fmla="*/ 95250 h 190500"/>
                  <a:gd name="connsiteX16" fmla="*/ 152400 w 259557"/>
                  <a:gd name="connsiteY16" fmla="*/ 102393 h 190500"/>
                  <a:gd name="connsiteX17" fmla="*/ 159544 w 259557"/>
                  <a:gd name="connsiteY17" fmla="*/ 104775 h 190500"/>
                  <a:gd name="connsiteX18" fmla="*/ 180975 w 259557"/>
                  <a:gd name="connsiteY18" fmla="*/ 119062 h 190500"/>
                  <a:gd name="connsiteX19" fmla="*/ 188119 w 259557"/>
                  <a:gd name="connsiteY19" fmla="*/ 123825 h 190500"/>
                  <a:gd name="connsiteX20" fmla="*/ 195263 w 259557"/>
                  <a:gd name="connsiteY20" fmla="*/ 126206 h 190500"/>
                  <a:gd name="connsiteX21" fmla="*/ 202407 w 259557"/>
                  <a:gd name="connsiteY21" fmla="*/ 133350 h 190500"/>
                  <a:gd name="connsiteX22" fmla="*/ 209550 w 259557"/>
                  <a:gd name="connsiteY22" fmla="*/ 138112 h 190500"/>
                  <a:gd name="connsiteX23" fmla="*/ 230982 w 259557"/>
                  <a:gd name="connsiteY23" fmla="*/ 157162 h 190500"/>
                  <a:gd name="connsiteX24" fmla="*/ 242888 w 259557"/>
                  <a:gd name="connsiteY24" fmla="*/ 169068 h 190500"/>
                  <a:gd name="connsiteX25" fmla="*/ 254794 w 259557"/>
                  <a:gd name="connsiteY25" fmla="*/ 180975 h 190500"/>
                  <a:gd name="connsiteX26" fmla="*/ 259557 w 259557"/>
                  <a:gd name="connsiteY26" fmla="*/ 19050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59557" h="190500">
                    <a:moveTo>
                      <a:pt x="0" y="0"/>
                    </a:moveTo>
                    <a:cubicBezTo>
                      <a:pt x="3175" y="3969"/>
                      <a:pt x="6475" y="7840"/>
                      <a:pt x="9525" y="11906"/>
                    </a:cubicBezTo>
                    <a:cubicBezTo>
                      <a:pt x="11242" y="14196"/>
                      <a:pt x="12053" y="17262"/>
                      <a:pt x="14288" y="19050"/>
                    </a:cubicBezTo>
                    <a:cubicBezTo>
                      <a:pt x="16248" y="20618"/>
                      <a:pt x="19051" y="20637"/>
                      <a:pt x="21432" y="21431"/>
                    </a:cubicBezTo>
                    <a:cubicBezTo>
                      <a:pt x="23019" y="23812"/>
                      <a:pt x="24040" y="26690"/>
                      <a:pt x="26194" y="28575"/>
                    </a:cubicBezTo>
                    <a:cubicBezTo>
                      <a:pt x="30502" y="32344"/>
                      <a:pt x="35719" y="34925"/>
                      <a:pt x="40482" y="38100"/>
                    </a:cubicBezTo>
                    <a:cubicBezTo>
                      <a:pt x="49714" y="44255"/>
                      <a:pt x="44910" y="41957"/>
                      <a:pt x="54769" y="45243"/>
                    </a:cubicBezTo>
                    <a:cubicBezTo>
                      <a:pt x="75248" y="58897"/>
                      <a:pt x="49334" y="42525"/>
                      <a:pt x="69057" y="52387"/>
                    </a:cubicBezTo>
                    <a:cubicBezTo>
                      <a:pt x="71617" y="53667"/>
                      <a:pt x="73640" y="55870"/>
                      <a:pt x="76200" y="57150"/>
                    </a:cubicBezTo>
                    <a:cubicBezTo>
                      <a:pt x="78445" y="58273"/>
                      <a:pt x="81099" y="58409"/>
                      <a:pt x="83344" y="59531"/>
                    </a:cubicBezTo>
                    <a:cubicBezTo>
                      <a:pt x="85904" y="60811"/>
                      <a:pt x="87928" y="63013"/>
                      <a:pt x="90488" y="64293"/>
                    </a:cubicBezTo>
                    <a:cubicBezTo>
                      <a:pt x="92733" y="65416"/>
                      <a:pt x="95438" y="65456"/>
                      <a:pt x="97632" y="66675"/>
                    </a:cubicBezTo>
                    <a:cubicBezTo>
                      <a:pt x="102635" y="69455"/>
                      <a:pt x="106489" y="74390"/>
                      <a:pt x="111919" y="76200"/>
                    </a:cubicBezTo>
                    <a:cubicBezTo>
                      <a:pt x="114300" y="76994"/>
                      <a:pt x="116869" y="77362"/>
                      <a:pt x="119063" y="78581"/>
                    </a:cubicBezTo>
                    <a:cubicBezTo>
                      <a:pt x="143627" y="92227"/>
                      <a:pt x="124329" y="85099"/>
                      <a:pt x="140494" y="90487"/>
                    </a:cubicBezTo>
                    <a:cubicBezTo>
                      <a:pt x="142875" y="92075"/>
                      <a:pt x="145614" y="93226"/>
                      <a:pt x="147638" y="95250"/>
                    </a:cubicBezTo>
                    <a:cubicBezTo>
                      <a:pt x="149661" y="97273"/>
                      <a:pt x="150165" y="100605"/>
                      <a:pt x="152400" y="102393"/>
                    </a:cubicBezTo>
                    <a:cubicBezTo>
                      <a:pt x="154360" y="103961"/>
                      <a:pt x="157350" y="103556"/>
                      <a:pt x="159544" y="104775"/>
                    </a:cubicBezTo>
                    <a:cubicBezTo>
                      <a:pt x="159546" y="104776"/>
                      <a:pt x="177402" y="116680"/>
                      <a:pt x="180975" y="119062"/>
                    </a:cubicBezTo>
                    <a:cubicBezTo>
                      <a:pt x="183356" y="120650"/>
                      <a:pt x="185404" y="122920"/>
                      <a:pt x="188119" y="123825"/>
                    </a:cubicBezTo>
                    <a:lnTo>
                      <a:pt x="195263" y="126206"/>
                    </a:lnTo>
                    <a:cubicBezTo>
                      <a:pt x="197644" y="128587"/>
                      <a:pt x="199820" y="131194"/>
                      <a:pt x="202407" y="133350"/>
                    </a:cubicBezTo>
                    <a:cubicBezTo>
                      <a:pt x="204605" y="135182"/>
                      <a:pt x="207411" y="136211"/>
                      <a:pt x="209550" y="138112"/>
                    </a:cubicBezTo>
                    <a:cubicBezTo>
                      <a:pt x="234013" y="159857"/>
                      <a:pt x="214770" y="146356"/>
                      <a:pt x="230982" y="157162"/>
                    </a:cubicBezTo>
                    <a:cubicBezTo>
                      <a:pt x="243681" y="176213"/>
                      <a:pt x="227013" y="153193"/>
                      <a:pt x="242888" y="169068"/>
                    </a:cubicBezTo>
                    <a:cubicBezTo>
                      <a:pt x="258767" y="184947"/>
                      <a:pt x="235739" y="168271"/>
                      <a:pt x="254794" y="180975"/>
                    </a:cubicBezTo>
                    <a:cubicBezTo>
                      <a:pt x="257530" y="189183"/>
                      <a:pt x="255400" y="186343"/>
                      <a:pt x="259557" y="1905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 name="手繪多邊形 184"/>
              <p:cNvSpPr/>
              <p:nvPr/>
            </p:nvSpPr>
            <p:spPr>
              <a:xfrm>
                <a:off x="-2316112" y="971671"/>
                <a:ext cx="69056" cy="14551"/>
              </a:xfrm>
              <a:custGeom>
                <a:avLst/>
                <a:gdLst>
                  <a:gd name="connsiteX0" fmla="*/ 69056 w 69056"/>
                  <a:gd name="connsiteY0" fmla="*/ 14551 h 14551"/>
                  <a:gd name="connsiteX1" fmla="*/ 52387 w 69056"/>
                  <a:gd name="connsiteY1" fmla="*/ 12169 h 14551"/>
                  <a:gd name="connsiteX2" fmla="*/ 45244 w 69056"/>
                  <a:gd name="connsiteY2" fmla="*/ 7407 h 14551"/>
                  <a:gd name="connsiteX3" fmla="*/ 28575 w 69056"/>
                  <a:gd name="connsiteY3" fmla="*/ 2644 h 14551"/>
                  <a:gd name="connsiteX4" fmla="*/ 21431 w 69056"/>
                  <a:gd name="connsiteY4" fmla="*/ 263 h 14551"/>
                  <a:gd name="connsiteX5" fmla="*/ 0 w 69056"/>
                  <a:gd name="connsiteY5" fmla="*/ 263 h 14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056" h="14551">
                    <a:moveTo>
                      <a:pt x="69056" y="14551"/>
                    </a:moveTo>
                    <a:cubicBezTo>
                      <a:pt x="63500" y="13757"/>
                      <a:pt x="57763" y="13782"/>
                      <a:pt x="52387" y="12169"/>
                    </a:cubicBezTo>
                    <a:cubicBezTo>
                      <a:pt x="49646" y="11347"/>
                      <a:pt x="47804" y="8687"/>
                      <a:pt x="45244" y="7407"/>
                    </a:cubicBezTo>
                    <a:cubicBezTo>
                      <a:pt x="41442" y="5506"/>
                      <a:pt x="32129" y="3660"/>
                      <a:pt x="28575" y="2644"/>
                    </a:cubicBezTo>
                    <a:cubicBezTo>
                      <a:pt x="26161" y="1954"/>
                      <a:pt x="23932" y="471"/>
                      <a:pt x="21431" y="263"/>
                    </a:cubicBezTo>
                    <a:cubicBezTo>
                      <a:pt x="14312" y="-330"/>
                      <a:pt x="7144" y="263"/>
                      <a:pt x="0" y="2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 name="手繪多邊形 185"/>
              <p:cNvSpPr/>
              <p:nvPr/>
            </p:nvSpPr>
            <p:spPr>
              <a:xfrm>
                <a:off x="-2735212" y="914784"/>
                <a:ext cx="319087" cy="33338"/>
              </a:xfrm>
              <a:custGeom>
                <a:avLst/>
                <a:gdLst>
                  <a:gd name="connsiteX0" fmla="*/ 0 w 319087"/>
                  <a:gd name="connsiteY0" fmla="*/ 30956 h 33338"/>
                  <a:gd name="connsiteX1" fmla="*/ 50006 w 319087"/>
                  <a:gd name="connsiteY1" fmla="*/ 28575 h 33338"/>
                  <a:gd name="connsiteX2" fmla="*/ 57150 w 319087"/>
                  <a:gd name="connsiteY2" fmla="*/ 26194 h 33338"/>
                  <a:gd name="connsiteX3" fmla="*/ 69056 w 319087"/>
                  <a:gd name="connsiteY3" fmla="*/ 23813 h 33338"/>
                  <a:gd name="connsiteX4" fmla="*/ 85725 w 319087"/>
                  <a:gd name="connsiteY4" fmla="*/ 19050 h 33338"/>
                  <a:gd name="connsiteX5" fmla="*/ 92869 w 319087"/>
                  <a:gd name="connsiteY5" fmla="*/ 14288 h 33338"/>
                  <a:gd name="connsiteX6" fmla="*/ 100012 w 319087"/>
                  <a:gd name="connsiteY6" fmla="*/ 11906 h 33338"/>
                  <a:gd name="connsiteX7" fmla="*/ 107156 w 319087"/>
                  <a:gd name="connsiteY7" fmla="*/ 7144 h 33338"/>
                  <a:gd name="connsiteX8" fmla="*/ 121444 w 319087"/>
                  <a:gd name="connsiteY8" fmla="*/ 2381 h 33338"/>
                  <a:gd name="connsiteX9" fmla="*/ 128587 w 319087"/>
                  <a:gd name="connsiteY9" fmla="*/ 0 h 33338"/>
                  <a:gd name="connsiteX10" fmla="*/ 154781 w 319087"/>
                  <a:gd name="connsiteY10" fmla="*/ 2381 h 33338"/>
                  <a:gd name="connsiteX11" fmla="*/ 171450 w 319087"/>
                  <a:gd name="connsiteY11" fmla="*/ 7144 h 33338"/>
                  <a:gd name="connsiteX12" fmla="*/ 178594 w 319087"/>
                  <a:gd name="connsiteY12" fmla="*/ 11906 h 33338"/>
                  <a:gd name="connsiteX13" fmla="*/ 192881 w 319087"/>
                  <a:gd name="connsiteY13" fmla="*/ 16669 h 33338"/>
                  <a:gd name="connsiteX14" fmla="*/ 200025 w 319087"/>
                  <a:gd name="connsiteY14" fmla="*/ 21431 h 33338"/>
                  <a:gd name="connsiteX15" fmla="*/ 207169 w 319087"/>
                  <a:gd name="connsiteY15" fmla="*/ 23813 h 33338"/>
                  <a:gd name="connsiteX16" fmla="*/ 216694 w 319087"/>
                  <a:gd name="connsiteY16" fmla="*/ 28575 h 33338"/>
                  <a:gd name="connsiteX17" fmla="*/ 230981 w 319087"/>
                  <a:gd name="connsiteY17" fmla="*/ 33338 h 33338"/>
                  <a:gd name="connsiteX18" fmla="*/ 288131 w 319087"/>
                  <a:gd name="connsiteY18" fmla="*/ 30956 h 33338"/>
                  <a:gd name="connsiteX19" fmla="*/ 307181 w 319087"/>
                  <a:gd name="connsiteY19" fmla="*/ 26194 h 33338"/>
                  <a:gd name="connsiteX20" fmla="*/ 319087 w 319087"/>
                  <a:gd name="connsiteY20" fmla="*/ 23813 h 33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19087" h="33338">
                    <a:moveTo>
                      <a:pt x="0" y="30956"/>
                    </a:moveTo>
                    <a:cubicBezTo>
                      <a:pt x="16669" y="30162"/>
                      <a:pt x="33376" y="29961"/>
                      <a:pt x="50006" y="28575"/>
                    </a:cubicBezTo>
                    <a:cubicBezTo>
                      <a:pt x="52507" y="28367"/>
                      <a:pt x="54715" y="26803"/>
                      <a:pt x="57150" y="26194"/>
                    </a:cubicBezTo>
                    <a:cubicBezTo>
                      <a:pt x="61076" y="25212"/>
                      <a:pt x="65105" y="24691"/>
                      <a:pt x="69056" y="23813"/>
                    </a:cubicBezTo>
                    <a:cubicBezTo>
                      <a:pt x="71798" y="23204"/>
                      <a:pt x="82546" y="20639"/>
                      <a:pt x="85725" y="19050"/>
                    </a:cubicBezTo>
                    <a:cubicBezTo>
                      <a:pt x="88285" y="17770"/>
                      <a:pt x="90309" y="15568"/>
                      <a:pt x="92869" y="14288"/>
                    </a:cubicBezTo>
                    <a:cubicBezTo>
                      <a:pt x="95114" y="13165"/>
                      <a:pt x="97767" y="13029"/>
                      <a:pt x="100012" y="11906"/>
                    </a:cubicBezTo>
                    <a:cubicBezTo>
                      <a:pt x="102572" y="10626"/>
                      <a:pt x="104541" y="8306"/>
                      <a:pt x="107156" y="7144"/>
                    </a:cubicBezTo>
                    <a:cubicBezTo>
                      <a:pt x="111744" y="5105"/>
                      <a:pt x="116681" y="3969"/>
                      <a:pt x="121444" y="2381"/>
                    </a:cubicBezTo>
                    <a:lnTo>
                      <a:pt x="128587" y="0"/>
                    </a:lnTo>
                    <a:cubicBezTo>
                      <a:pt x="137318" y="794"/>
                      <a:pt x="146091" y="1222"/>
                      <a:pt x="154781" y="2381"/>
                    </a:cubicBezTo>
                    <a:cubicBezTo>
                      <a:pt x="156858" y="2658"/>
                      <a:pt x="168781" y="5810"/>
                      <a:pt x="171450" y="7144"/>
                    </a:cubicBezTo>
                    <a:cubicBezTo>
                      <a:pt x="174010" y="8424"/>
                      <a:pt x="175979" y="10744"/>
                      <a:pt x="178594" y="11906"/>
                    </a:cubicBezTo>
                    <a:cubicBezTo>
                      <a:pt x="183181" y="13945"/>
                      <a:pt x="188704" y="13885"/>
                      <a:pt x="192881" y="16669"/>
                    </a:cubicBezTo>
                    <a:cubicBezTo>
                      <a:pt x="195262" y="18256"/>
                      <a:pt x="197465" y="20151"/>
                      <a:pt x="200025" y="21431"/>
                    </a:cubicBezTo>
                    <a:cubicBezTo>
                      <a:pt x="202270" y="22554"/>
                      <a:pt x="204862" y="22824"/>
                      <a:pt x="207169" y="23813"/>
                    </a:cubicBezTo>
                    <a:cubicBezTo>
                      <a:pt x="210432" y="25211"/>
                      <a:pt x="213398" y="27257"/>
                      <a:pt x="216694" y="28575"/>
                    </a:cubicBezTo>
                    <a:cubicBezTo>
                      <a:pt x="221355" y="30439"/>
                      <a:pt x="230981" y="33338"/>
                      <a:pt x="230981" y="33338"/>
                    </a:cubicBezTo>
                    <a:cubicBezTo>
                      <a:pt x="250031" y="32544"/>
                      <a:pt x="269148" y="32736"/>
                      <a:pt x="288131" y="30956"/>
                    </a:cubicBezTo>
                    <a:cubicBezTo>
                      <a:pt x="294648" y="30345"/>
                      <a:pt x="300831" y="27781"/>
                      <a:pt x="307181" y="26194"/>
                    </a:cubicBezTo>
                    <a:cubicBezTo>
                      <a:pt x="317476" y="23621"/>
                      <a:pt x="313433" y="23813"/>
                      <a:pt x="319087" y="238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7" name="手繪多邊形 186"/>
              <p:cNvSpPr/>
              <p:nvPr/>
            </p:nvSpPr>
            <p:spPr>
              <a:xfrm>
                <a:off x="-1985118" y="1193390"/>
                <a:ext cx="116681" cy="123831"/>
              </a:xfrm>
              <a:custGeom>
                <a:avLst/>
                <a:gdLst>
                  <a:gd name="connsiteX0" fmla="*/ 0 w 116681"/>
                  <a:gd name="connsiteY0" fmla="*/ 0 h 123831"/>
                  <a:gd name="connsiteX1" fmla="*/ 11906 w 116681"/>
                  <a:gd name="connsiteY1" fmla="*/ 4763 h 123831"/>
                  <a:gd name="connsiteX2" fmla="*/ 23812 w 116681"/>
                  <a:gd name="connsiteY2" fmla="*/ 14288 h 123831"/>
                  <a:gd name="connsiteX3" fmla="*/ 26193 w 116681"/>
                  <a:gd name="connsiteY3" fmla="*/ 21432 h 123831"/>
                  <a:gd name="connsiteX4" fmla="*/ 40481 w 116681"/>
                  <a:gd name="connsiteY4" fmla="*/ 30957 h 123831"/>
                  <a:gd name="connsiteX5" fmla="*/ 59531 w 116681"/>
                  <a:gd name="connsiteY5" fmla="*/ 52388 h 123831"/>
                  <a:gd name="connsiteX6" fmla="*/ 66675 w 116681"/>
                  <a:gd name="connsiteY6" fmla="*/ 54769 h 123831"/>
                  <a:gd name="connsiteX7" fmla="*/ 71437 w 116681"/>
                  <a:gd name="connsiteY7" fmla="*/ 61913 h 123831"/>
                  <a:gd name="connsiteX8" fmla="*/ 85725 w 116681"/>
                  <a:gd name="connsiteY8" fmla="*/ 73819 h 123831"/>
                  <a:gd name="connsiteX9" fmla="*/ 95250 w 116681"/>
                  <a:gd name="connsiteY9" fmla="*/ 88107 h 123831"/>
                  <a:gd name="connsiteX10" fmla="*/ 104775 w 116681"/>
                  <a:gd name="connsiteY10" fmla="*/ 102394 h 123831"/>
                  <a:gd name="connsiteX11" fmla="*/ 109537 w 116681"/>
                  <a:gd name="connsiteY11" fmla="*/ 109538 h 123831"/>
                  <a:gd name="connsiteX12" fmla="*/ 116681 w 116681"/>
                  <a:gd name="connsiteY12" fmla="*/ 123825 h 1238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6681" h="123831">
                    <a:moveTo>
                      <a:pt x="0" y="0"/>
                    </a:moveTo>
                    <a:cubicBezTo>
                      <a:pt x="3969" y="1588"/>
                      <a:pt x="8428" y="2278"/>
                      <a:pt x="11906" y="4763"/>
                    </a:cubicBezTo>
                    <a:cubicBezTo>
                      <a:pt x="30751" y="18225"/>
                      <a:pt x="2822" y="7292"/>
                      <a:pt x="23812" y="14288"/>
                    </a:cubicBezTo>
                    <a:cubicBezTo>
                      <a:pt x="24606" y="16669"/>
                      <a:pt x="24418" y="19657"/>
                      <a:pt x="26193" y="21432"/>
                    </a:cubicBezTo>
                    <a:cubicBezTo>
                      <a:pt x="30240" y="25479"/>
                      <a:pt x="40481" y="30957"/>
                      <a:pt x="40481" y="30957"/>
                    </a:cubicBezTo>
                    <a:cubicBezTo>
                      <a:pt x="45019" y="37764"/>
                      <a:pt x="52541" y="50058"/>
                      <a:pt x="59531" y="52388"/>
                    </a:cubicBezTo>
                    <a:lnTo>
                      <a:pt x="66675" y="54769"/>
                    </a:lnTo>
                    <a:cubicBezTo>
                      <a:pt x="68262" y="57150"/>
                      <a:pt x="69413" y="59889"/>
                      <a:pt x="71437" y="61913"/>
                    </a:cubicBezTo>
                    <a:cubicBezTo>
                      <a:pt x="85199" y="75675"/>
                      <a:pt x="72068" y="56259"/>
                      <a:pt x="85725" y="73819"/>
                    </a:cubicBezTo>
                    <a:cubicBezTo>
                      <a:pt x="89239" y="78337"/>
                      <a:pt x="92075" y="83344"/>
                      <a:pt x="95250" y="88107"/>
                    </a:cubicBezTo>
                    <a:lnTo>
                      <a:pt x="104775" y="102394"/>
                    </a:lnTo>
                    <a:cubicBezTo>
                      <a:pt x="106362" y="104775"/>
                      <a:pt x="108632" y="106823"/>
                      <a:pt x="109537" y="109538"/>
                    </a:cubicBezTo>
                    <a:cubicBezTo>
                      <a:pt x="114551" y="124578"/>
                      <a:pt x="109280" y="123825"/>
                      <a:pt x="116681" y="1238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8" name="手繪多邊形 187"/>
              <p:cNvSpPr/>
              <p:nvPr/>
            </p:nvSpPr>
            <p:spPr>
              <a:xfrm>
                <a:off x="-1911300" y="1250539"/>
                <a:ext cx="50007" cy="2383"/>
              </a:xfrm>
              <a:custGeom>
                <a:avLst/>
                <a:gdLst>
                  <a:gd name="connsiteX0" fmla="*/ 0 w 50007"/>
                  <a:gd name="connsiteY0" fmla="*/ 2383 h 2383"/>
                  <a:gd name="connsiteX1" fmla="*/ 50007 w 50007"/>
                  <a:gd name="connsiteY1" fmla="*/ 1 h 2383"/>
                </a:gdLst>
                <a:ahLst/>
                <a:cxnLst>
                  <a:cxn ang="0">
                    <a:pos x="connsiteX0" y="connsiteY0"/>
                  </a:cxn>
                  <a:cxn ang="0">
                    <a:pos x="connsiteX1" y="connsiteY1"/>
                  </a:cxn>
                </a:cxnLst>
                <a:rect l="l" t="t" r="r" b="b"/>
                <a:pathLst>
                  <a:path w="50007" h="2383">
                    <a:moveTo>
                      <a:pt x="0" y="2383"/>
                    </a:moveTo>
                    <a:cubicBezTo>
                      <a:pt x="45241" y="-131"/>
                      <a:pt x="28553" y="1"/>
                      <a:pt x="50007" y="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 name="手繪多邊形 188"/>
              <p:cNvSpPr/>
              <p:nvPr/>
            </p:nvSpPr>
            <p:spPr>
              <a:xfrm>
                <a:off x="-2916187" y="1369603"/>
                <a:ext cx="104866" cy="72219"/>
              </a:xfrm>
              <a:custGeom>
                <a:avLst/>
                <a:gdLst>
                  <a:gd name="connsiteX0" fmla="*/ 7144 w 104866"/>
                  <a:gd name="connsiteY0" fmla="*/ 2381 h 72219"/>
                  <a:gd name="connsiteX1" fmla="*/ 19050 w 104866"/>
                  <a:gd name="connsiteY1" fmla="*/ 0 h 72219"/>
                  <a:gd name="connsiteX2" fmla="*/ 47625 w 104866"/>
                  <a:gd name="connsiteY2" fmla="*/ 4762 h 72219"/>
                  <a:gd name="connsiteX3" fmla="*/ 61912 w 104866"/>
                  <a:gd name="connsiteY3" fmla="*/ 9525 h 72219"/>
                  <a:gd name="connsiteX4" fmla="*/ 69056 w 104866"/>
                  <a:gd name="connsiteY4" fmla="*/ 11906 h 72219"/>
                  <a:gd name="connsiteX5" fmla="*/ 83344 w 104866"/>
                  <a:gd name="connsiteY5" fmla="*/ 21431 h 72219"/>
                  <a:gd name="connsiteX6" fmla="*/ 97631 w 104866"/>
                  <a:gd name="connsiteY6" fmla="*/ 30956 h 72219"/>
                  <a:gd name="connsiteX7" fmla="*/ 100012 w 104866"/>
                  <a:gd name="connsiteY7" fmla="*/ 38100 h 72219"/>
                  <a:gd name="connsiteX8" fmla="*/ 104775 w 104866"/>
                  <a:gd name="connsiteY8" fmla="*/ 45244 h 72219"/>
                  <a:gd name="connsiteX9" fmla="*/ 102394 w 104866"/>
                  <a:gd name="connsiteY9" fmla="*/ 52387 h 72219"/>
                  <a:gd name="connsiteX10" fmla="*/ 73819 w 104866"/>
                  <a:gd name="connsiteY10" fmla="*/ 66675 h 72219"/>
                  <a:gd name="connsiteX11" fmla="*/ 66675 w 104866"/>
                  <a:gd name="connsiteY11" fmla="*/ 69056 h 72219"/>
                  <a:gd name="connsiteX12" fmla="*/ 0 w 104866"/>
                  <a:gd name="connsiteY12" fmla="*/ 71437 h 72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66" h="72219">
                    <a:moveTo>
                      <a:pt x="7144" y="2381"/>
                    </a:moveTo>
                    <a:cubicBezTo>
                      <a:pt x="11113" y="1587"/>
                      <a:pt x="15003" y="0"/>
                      <a:pt x="19050" y="0"/>
                    </a:cubicBezTo>
                    <a:cubicBezTo>
                      <a:pt x="26927" y="0"/>
                      <a:pt x="39266" y="2254"/>
                      <a:pt x="47625" y="4762"/>
                    </a:cubicBezTo>
                    <a:cubicBezTo>
                      <a:pt x="52433" y="6205"/>
                      <a:pt x="57150" y="7937"/>
                      <a:pt x="61912" y="9525"/>
                    </a:cubicBezTo>
                    <a:lnTo>
                      <a:pt x="69056" y="11906"/>
                    </a:lnTo>
                    <a:cubicBezTo>
                      <a:pt x="84912" y="27762"/>
                      <a:pt x="67835" y="12815"/>
                      <a:pt x="83344" y="21431"/>
                    </a:cubicBezTo>
                    <a:cubicBezTo>
                      <a:pt x="88347" y="24211"/>
                      <a:pt x="97631" y="30956"/>
                      <a:pt x="97631" y="30956"/>
                    </a:cubicBezTo>
                    <a:cubicBezTo>
                      <a:pt x="98425" y="33337"/>
                      <a:pt x="98889" y="35855"/>
                      <a:pt x="100012" y="38100"/>
                    </a:cubicBezTo>
                    <a:cubicBezTo>
                      <a:pt x="101292" y="40660"/>
                      <a:pt x="104304" y="42421"/>
                      <a:pt x="104775" y="45244"/>
                    </a:cubicBezTo>
                    <a:cubicBezTo>
                      <a:pt x="105188" y="47720"/>
                      <a:pt x="104169" y="50612"/>
                      <a:pt x="102394" y="52387"/>
                    </a:cubicBezTo>
                    <a:cubicBezTo>
                      <a:pt x="93163" y="61618"/>
                      <a:pt x="85438" y="62802"/>
                      <a:pt x="73819" y="66675"/>
                    </a:cubicBezTo>
                    <a:cubicBezTo>
                      <a:pt x="71438" y="67469"/>
                      <a:pt x="69151" y="68643"/>
                      <a:pt x="66675" y="69056"/>
                    </a:cubicBezTo>
                    <a:cubicBezTo>
                      <a:pt x="35162" y="74307"/>
                      <a:pt x="57215" y="71437"/>
                      <a:pt x="0" y="714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0" name="手繪多邊形 189"/>
              <p:cNvSpPr/>
              <p:nvPr/>
            </p:nvSpPr>
            <p:spPr>
              <a:xfrm>
                <a:off x="-2813793" y="1405322"/>
                <a:ext cx="57150" cy="28837"/>
              </a:xfrm>
              <a:custGeom>
                <a:avLst/>
                <a:gdLst>
                  <a:gd name="connsiteX0" fmla="*/ 0 w 57150"/>
                  <a:gd name="connsiteY0" fmla="*/ 0 h 28837"/>
                  <a:gd name="connsiteX1" fmla="*/ 26193 w 57150"/>
                  <a:gd name="connsiteY1" fmla="*/ 9525 h 28837"/>
                  <a:gd name="connsiteX2" fmla="*/ 33337 w 57150"/>
                  <a:gd name="connsiteY2" fmla="*/ 11906 h 28837"/>
                  <a:gd name="connsiteX3" fmla="*/ 40481 w 57150"/>
                  <a:gd name="connsiteY3" fmla="*/ 16668 h 28837"/>
                  <a:gd name="connsiteX4" fmla="*/ 52387 w 57150"/>
                  <a:gd name="connsiteY4" fmla="*/ 28575 h 28837"/>
                  <a:gd name="connsiteX5" fmla="*/ 57150 w 57150"/>
                  <a:gd name="connsiteY5" fmla="*/ 28575 h 28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50" h="28837">
                    <a:moveTo>
                      <a:pt x="0" y="0"/>
                    </a:moveTo>
                    <a:cubicBezTo>
                      <a:pt x="16560" y="6623"/>
                      <a:pt x="7860" y="3414"/>
                      <a:pt x="26193" y="9525"/>
                    </a:cubicBezTo>
                    <a:cubicBezTo>
                      <a:pt x="28574" y="10319"/>
                      <a:pt x="31248" y="10514"/>
                      <a:pt x="33337" y="11906"/>
                    </a:cubicBezTo>
                    <a:lnTo>
                      <a:pt x="40481" y="16668"/>
                    </a:lnTo>
                    <a:cubicBezTo>
                      <a:pt x="44522" y="22730"/>
                      <a:pt x="45171" y="25688"/>
                      <a:pt x="52387" y="28575"/>
                    </a:cubicBezTo>
                    <a:cubicBezTo>
                      <a:pt x="53861" y="29165"/>
                      <a:pt x="55562" y="28575"/>
                      <a:pt x="57150" y="285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1" name="手繪多邊形 190"/>
              <p:cNvSpPr/>
              <p:nvPr/>
            </p:nvSpPr>
            <p:spPr>
              <a:xfrm>
                <a:off x="-3182887" y="1429134"/>
                <a:ext cx="95250" cy="50039"/>
              </a:xfrm>
              <a:custGeom>
                <a:avLst/>
                <a:gdLst>
                  <a:gd name="connsiteX0" fmla="*/ 95250 w 95250"/>
                  <a:gd name="connsiteY0" fmla="*/ 0 h 50039"/>
                  <a:gd name="connsiteX1" fmla="*/ 85725 w 95250"/>
                  <a:gd name="connsiteY1" fmla="*/ 11906 h 50039"/>
                  <a:gd name="connsiteX2" fmla="*/ 71437 w 95250"/>
                  <a:gd name="connsiteY2" fmla="*/ 21431 h 50039"/>
                  <a:gd name="connsiteX3" fmla="*/ 57150 w 95250"/>
                  <a:gd name="connsiteY3" fmla="*/ 28575 h 50039"/>
                  <a:gd name="connsiteX4" fmla="*/ 42862 w 95250"/>
                  <a:gd name="connsiteY4" fmla="*/ 35719 h 50039"/>
                  <a:gd name="connsiteX5" fmla="*/ 35719 w 95250"/>
                  <a:gd name="connsiteY5" fmla="*/ 40481 h 50039"/>
                  <a:gd name="connsiteX6" fmla="*/ 11906 w 95250"/>
                  <a:gd name="connsiteY6" fmla="*/ 47625 h 50039"/>
                  <a:gd name="connsiteX7" fmla="*/ 0 w 95250"/>
                  <a:gd name="connsiteY7" fmla="*/ 50006 h 50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250" h="50039">
                    <a:moveTo>
                      <a:pt x="95250" y="0"/>
                    </a:moveTo>
                    <a:cubicBezTo>
                      <a:pt x="92075" y="3969"/>
                      <a:pt x="89503" y="8506"/>
                      <a:pt x="85725" y="11906"/>
                    </a:cubicBezTo>
                    <a:cubicBezTo>
                      <a:pt x="81470" y="15735"/>
                      <a:pt x="76200" y="18256"/>
                      <a:pt x="71437" y="21431"/>
                    </a:cubicBezTo>
                    <a:cubicBezTo>
                      <a:pt x="62203" y="27588"/>
                      <a:pt x="67012" y="25288"/>
                      <a:pt x="57150" y="28575"/>
                    </a:cubicBezTo>
                    <a:cubicBezTo>
                      <a:pt x="36681" y="42222"/>
                      <a:pt x="62576" y="25863"/>
                      <a:pt x="42862" y="35719"/>
                    </a:cubicBezTo>
                    <a:cubicBezTo>
                      <a:pt x="40302" y="36999"/>
                      <a:pt x="38334" y="39319"/>
                      <a:pt x="35719" y="40481"/>
                    </a:cubicBezTo>
                    <a:cubicBezTo>
                      <a:pt x="25530" y="45010"/>
                      <a:pt x="21605" y="44854"/>
                      <a:pt x="11906" y="47625"/>
                    </a:cubicBezTo>
                    <a:cubicBezTo>
                      <a:pt x="1815" y="50508"/>
                      <a:pt x="8184" y="50006"/>
                      <a:pt x="0" y="500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2" name="手繪多邊形 191"/>
              <p:cNvSpPr/>
              <p:nvPr/>
            </p:nvSpPr>
            <p:spPr>
              <a:xfrm>
                <a:off x="-3125737" y="1462472"/>
                <a:ext cx="364331" cy="64293"/>
              </a:xfrm>
              <a:custGeom>
                <a:avLst/>
                <a:gdLst>
                  <a:gd name="connsiteX0" fmla="*/ 0 w 364331"/>
                  <a:gd name="connsiteY0" fmla="*/ 0 h 64293"/>
                  <a:gd name="connsiteX1" fmla="*/ 21431 w 364331"/>
                  <a:gd name="connsiteY1" fmla="*/ 4762 h 64293"/>
                  <a:gd name="connsiteX2" fmla="*/ 35719 w 364331"/>
                  <a:gd name="connsiteY2" fmla="*/ 9525 h 64293"/>
                  <a:gd name="connsiteX3" fmla="*/ 47625 w 364331"/>
                  <a:gd name="connsiteY3" fmla="*/ 19050 h 64293"/>
                  <a:gd name="connsiteX4" fmla="*/ 54769 w 364331"/>
                  <a:gd name="connsiteY4" fmla="*/ 26193 h 64293"/>
                  <a:gd name="connsiteX5" fmla="*/ 61912 w 364331"/>
                  <a:gd name="connsiteY5" fmla="*/ 28575 h 64293"/>
                  <a:gd name="connsiteX6" fmla="*/ 76200 w 364331"/>
                  <a:gd name="connsiteY6" fmla="*/ 35718 h 64293"/>
                  <a:gd name="connsiteX7" fmla="*/ 83344 w 364331"/>
                  <a:gd name="connsiteY7" fmla="*/ 40481 h 64293"/>
                  <a:gd name="connsiteX8" fmla="*/ 121444 w 364331"/>
                  <a:gd name="connsiteY8" fmla="*/ 45243 h 64293"/>
                  <a:gd name="connsiteX9" fmla="*/ 140494 w 364331"/>
                  <a:gd name="connsiteY9" fmla="*/ 47625 h 64293"/>
                  <a:gd name="connsiteX10" fmla="*/ 161925 w 364331"/>
                  <a:gd name="connsiteY10" fmla="*/ 54768 h 64293"/>
                  <a:gd name="connsiteX11" fmla="*/ 176212 w 364331"/>
                  <a:gd name="connsiteY11" fmla="*/ 59531 h 64293"/>
                  <a:gd name="connsiteX12" fmla="*/ 192881 w 364331"/>
                  <a:gd name="connsiteY12" fmla="*/ 64293 h 64293"/>
                  <a:gd name="connsiteX13" fmla="*/ 259556 w 364331"/>
                  <a:gd name="connsiteY13" fmla="*/ 61912 h 64293"/>
                  <a:gd name="connsiteX14" fmla="*/ 273844 w 364331"/>
                  <a:gd name="connsiteY14" fmla="*/ 54768 h 64293"/>
                  <a:gd name="connsiteX15" fmla="*/ 288131 w 364331"/>
                  <a:gd name="connsiteY15" fmla="*/ 50006 h 64293"/>
                  <a:gd name="connsiteX16" fmla="*/ 295275 w 364331"/>
                  <a:gd name="connsiteY16" fmla="*/ 45243 h 64293"/>
                  <a:gd name="connsiteX17" fmla="*/ 304800 w 364331"/>
                  <a:gd name="connsiteY17" fmla="*/ 42862 h 64293"/>
                  <a:gd name="connsiteX18" fmla="*/ 364331 w 364331"/>
                  <a:gd name="connsiteY18" fmla="*/ 42862 h 64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4331" h="64293">
                    <a:moveTo>
                      <a:pt x="0" y="0"/>
                    </a:moveTo>
                    <a:cubicBezTo>
                      <a:pt x="6794" y="1359"/>
                      <a:pt x="14708" y="2745"/>
                      <a:pt x="21431" y="4762"/>
                    </a:cubicBezTo>
                    <a:cubicBezTo>
                      <a:pt x="26240" y="6205"/>
                      <a:pt x="35719" y="9525"/>
                      <a:pt x="35719" y="9525"/>
                    </a:cubicBezTo>
                    <a:cubicBezTo>
                      <a:pt x="46367" y="25497"/>
                      <a:pt x="33824" y="9850"/>
                      <a:pt x="47625" y="19050"/>
                    </a:cubicBezTo>
                    <a:cubicBezTo>
                      <a:pt x="50427" y="20918"/>
                      <a:pt x="51967" y="24325"/>
                      <a:pt x="54769" y="26193"/>
                    </a:cubicBezTo>
                    <a:cubicBezTo>
                      <a:pt x="56857" y="27585"/>
                      <a:pt x="59667" y="27452"/>
                      <a:pt x="61912" y="28575"/>
                    </a:cubicBezTo>
                    <a:cubicBezTo>
                      <a:pt x="80366" y="37802"/>
                      <a:pt x="58253" y="29737"/>
                      <a:pt x="76200" y="35718"/>
                    </a:cubicBezTo>
                    <a:cubicBezTo>
                      <a:pt x="78581" y="37306"/>
                      <a:pt x="80713" y="39354"/>
                      <a:pt x="83344" y="40481"/>
                    </a:cubicBezTo>
                    <a:cubicBezTo>
                      <a:pt x="92477" y="44395"/>
                      <a:pt x="117833" y="44882"/>
                      <a:pt x="121444" y="45243"/>
                    </a:cubicBezTo>
                    <a:cubicBezTo>
                      <a:pt x="127812" y="45880"/>
                      <a:pt x="134144" y="46831"/>
                      <a:pt x="140494" y="47625"/>
                    </a:cubicBezTo>
                    <a:lnTo>
                      <a:pt x="161925" y="54768"/>
                    </a:lnTo>
                    <a:cubicBezTo>
                      <a:pt x="161935" y="54771"/>
                      <a:pt x="176201" y="59528"/>
                      <a:pt x="176212" y="59531"/>
                    </a:cubicBezTo>
                    <a:cubicBezTo>
                      <a:pt x="188172" y="62521"/>
                      <a:pt x="182632" y="60877"/>
                      <a:pt x="192881" y="64293"/>
                    </a:cubicBezTo>
                    <a:cubicBezTo>
                      <a:pt x="215106" y="63499"/>
                      <a:pt x="237363" y="63344"/>
                      <a:pt x="259556" y="61912"/>
                    </a:cubicBezTo>
                    <a:cubicBezTo>
                      <a:pt x="267177" y="61420"/>
                      <a:pt x="267163" y="57737"/>
                      <a:pt x="273844" y="54768"/>
                    </a:cubicBezTo>
                    <a:cubicBezTo>
                      <a:pt x="278431" y="52729"/>
                      <a:pt x="288131" y="50006"/>
                      <a:pt x="288131" y="50006"/>
                    </a:cubicBezTo>
                    <a:cubicBezTo>
                      <a:pt x="290512" y="48418"/>
                      <a:pt x="292644" y="46370"/>
                      <a:pt x="295275" y="45243"/>
                    </a:cubicBezTo>
                    <a:cubicBezTo>
                      <a:pt x="298283" y="43954"/>
                      <a:pt x="301529" y="42975"/>
                      <a:pt x="304800" y="42862"/>
                    </a:cubicBezTo>
                    <a:cubicBezTo>
                      <a:pt x="324632" y="42178"/>
                      <a:pt x="344487" y="42862"/>
                      <a:pt x="364331" y="428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3" name="手繪多邊形 192"/>
              <p:cNvSpPr/>
              <p:nvPr/>
            </p:nvSpPr>
            <p:spPr>
              <a:xfrm>
                <a:off x="-2925712" y="1531528"/>
                <a:ext cx="80962" cy="35719"/>
              </a:xfrm>
              <a:custGeom>
                <a:avLst/>
                <a:gdLst>
                  <a:gd name="connsiteX0" fmla="*/ 0 w 80962"/>
                  <a:gd name="connsiteY0" fmla="*/ 0 h 35719"/>
                  <a:gd name="connsiteX1" fmla="*/ 45244 w 80962"/>
                  <a:gd name="connsiteY1" fmla="*/ 7144 h 35719"/>
                  <a:gd name="connsiteX2" fmla="*/ 59531 w 80962"/>
                  <a:gd name="connsiteY2" fmla="*/ 16669 h 35719"/>
                  <a:gd name="connsiteX3" fmla="*/ 66675 w 80962"/>
                  <a:gd name="connsiteY3" fmla="*/ 21431 h 35719"/>
                  <a:gd name="connsiteX4" fmla="*/ 71437 w 80962"/>
                  <a:gd name="connsiteY4" fmla="*/ 28575 h 35719"/>
                  <a:gd name="connsiteX5" fmla="*/ 78581 w 80962"/>
                  <a:gd name="connsiteY5" fmla="*/ 33337 h 35719"/>
                  <a:gd name="connsiteX6" fmla="*/ 80962 w 80962"/>
                  <a:gd name="connsiteY6" fmla="*/ 35719 h 3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0962" h="35719">
                    <a:moveTo>
                      <a:pt x="0" y="0"/>
                    </a:moveTo>
                    <a:cubicBezTo>
                      <a:pt x="7876" y="606"/>
                      <a:pt x="34762" y="156"/>
                      <a:pt x="45244" y="7144"/>
                    </a:cubicBezTo>
                    <a:lnTo>
                      <a:pt x="59531" y="16669"/>
                    </a:lnTo>
                    <a:lnTo>
                      <a:pt x="66675" y="21431"/>
                    </a:lnTo>
                    <a:cubicBezTo>
                      <a:pt x="68262" y="23812"/>
                      <a:pt x="69413" y="26551"/>
                      <a:pt x="71437" y="28575"/>
                    </a:cubicBezTo>
                    <a:cubicBezTo>
                      <a:pt x="73461" y="30599"/>
                      <a:pt x="76292" y="31620"/>
                      <a:pt x="78581" y="33337"/>
                    </a:cubicBezTo>
                    <a:cubicBezTo>
                      <a:pt x="79479" y="34011"/>
                      <a:pt x="80168" y="34925"/>
                      <a:pt x="80962" y="3571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4" name="手繪多邊形 193"/>
              <p:cNvSpPr/>
              <p:nvPr/>
            </p:nvSpPr>
            <p:spPr>
              <a:xfrm>
                <a:off x="-3335287" y="1336265"/>
                <a:ext cx="147650" cy="57150"/>
              </a:xfrm>
              <a:custGeom>
                <a:avLst/>
                <a:gdLst>
                  <a:gd name="connsiteX0" fmla="*/ 0 w 147650"/>
                  <a:gd name="connsiteY0" fmla="*/ 0 h 57150"/>
                  <a:gd name="connsiteX1" fmla="*/ 64294 w 147650"/>
                  <a:gd name="connsiteY1" fmla="*/ 7144 h 57150"/>
                  <a:gd name="connsiteX2" fmla="*/ 78581 w 147650"/>
                  <a:gd name="connsiteY2" fmla="*/ 11907 h 57150"/>
                  <a:gd name="connsiteX3" fmla="*/ 85725 w 147650"/>
                  <a:gd name="connsiteY3" fmla="*/ 14288 h 57150"/>
                  <a:gd name="connsiteX4" fmla="*/ 100012 w 147650"/>
                  <a:gd name="connsiteY4" fmla="*/ 23813 h 57150"/>
                  <a:gd name="connsiteX5" fmla="*/ 104775 w 147650"/>
                  <a:gd name="connsiteY5" fmla="*/ 30957 h 57150"/>
                  <a:gd name="connsiteX6" fmla="*/ 119062 w 147650"/>
                  <a:gd name="connsiteY6" fmla="*/ 35719 h 57150"/>
                  <a:gd name="connsiteX7" fmla="*/ 140494 w 147650"/>
                  <a:gd name="connsiteY7" fmla="*/ 50007 h 57150"/>
                  <a:gd name="connsiteX8" fmla="*/ 147637 w 147650"/>
                  <a:gd name="connsiteY8"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650" h="57150">
                    <a:moveTo>
                      <a:pt x="0" y="0"/>
                    </a:moveTo>
                    <a:cubicBezTo>
                      <a:pt x="55015" y="2621"/>
                      <a:pt x="34176" y="-2894"/>
                      <a:pt x="64294" y="7144"/>
                    </a:cubicBezTo>
                    <a:lnTo>
                      <a:pt x="78581" y="11907"/>
                    </a:lnTo>
                    <a:cubicBezTo>
                      <a:pt x="80962" y="12701"/>
                      <a:pt x="83636" y="12896"/>
                      <a:pt x="85725" y="14288"/>
                    </a:cubicBezTo>
                    <a:lnTo>
                      <a:pt x="100012" y="23813"/>
                    </a:lnTo>
                    <a:cubicBezTo>
                      <a:pt x="101600" y="26194"/>
                      <a:pt x="102348" y="29440"/>
                      <a:pt x="104775" y="30957"/>
                    </a:cubicBezTo>
                    <a:cubicBezTo>
                      <a:pt x="109032" y="33618"/>
                      <a:pt x="119062" y="35719"/>
                      <a:pt x="119062" y="35719"/>
                    </a:cubicBezTo>
                    <a:lnTo>
                      <a:pt x="140494" y="50007"/>
                    </a:lnTo>
                    <a:cubicBezTo>
                      <a:pt x="148297" y="55209"/>
                      <a:pt x="147637" y="51907"/>
                      <a:pt x="147637" y="571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5" name="手繪多邊形 194"/>
              <p:cNvSpPr/>
              <p:nvPr/>
            </p:nvSpPr>
            <p:spPr>
              <a:xfrm>
                <a:off x="-3397200" y="1229109"/>
                <a:ext cx="73819" cy="21440"/>
              </a:xfrm>
              <a:custGeom>
                <a:avLst/>
                <a:gdLst>
                  <a:gd name="connsiteX0" fmla="*/ 0 w 73819"/>
                  <a:gd name="connsiteY0" fmla="*/ 0 h 21440"/>
                  <a:gd name="connsiteX1" fmla="*/ 35719 w 73819"/>
                  <a:gd name="connsiteY1" fmla="*/ 2381 h 21440"/>
                  <a:gd name="connsiteX2" fmla="*/ 50007 w 73819"/>
                  <a:gd name="connsiteY2" fmla="*/ 7144 h 21440"/>
                  <a:gd name="connsiteX3" fmla="*/ 64294 w 73819"/>
                  <a:gd name="connsiteY3" fmla="*/ 16669 h 21440"/>
                  <a:gd name="connsiteX4" fmla="*/ 73819 w 73819"/>
                  <a:gd name="connsiteY4" fmla="*/ 21431 h 21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819" h="21440">
                    <a:moveTo>
                      <a:pt x="0" y="0"/>
                    </a:moveTo>
                    <a:cubicBezTo>
                      <a:pt x="11906" y="794"/>
                      <a:pt x="23906" y="693"/>
                      <a:pt x="35719" y="2381"/>
                    </a:cubicBezTo>
                    <a:cubicBezTo>
                      <a:pt x="40689" y="3091"/>
                      <a:pt x="50007" y="7144"/>
                      <a:pt x="50007" y="7144"/>
                    </a:cubicBezTo>
                    <a:lnTo>
                      <a:pt x="64294" y="16669"/>
                    </a:lnTo>
                    <a:cubicBezTo>
                      <a:pt x="72097" y="21871"/>
                      <a:pt x="68576" y="21431"/>
                      <a:pt x="73819" y="214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6" name="手繪多邊形 195"/>
              <p:cNvSpPr/>
              <p:nvPr/>
            </p:nvSpPr>
            <p:spPr>
              <a:xfrm>
                <a:off x="-2778075" y="1129097"/>
                <a:ext cx="679079" cy="1091378"/>
              </a:xfrm>
              <a:custGeom>
                <a:avLst/>
                <a:gdLst>
                  <a:gd name="connsiteX0" fmla="*/ 557213 w 679079"/>
                  <a:gd name="connsiteY0" fmla="*/ 102393 h 1091378"/>
                  <a:gd name="connsiteX1" fmla="*/ 423863 w 679079"/>
                  <a:gd name="connsiteY1" fmla="*/ 35718 h 1091378"/>
                  <a:gd name="connsiteX2" fmla="*/ 278607 w 679079"/>
                  <a:gd name="connsiteY2" fmla="*/ 7143 h 1091378"/>
                  <a:gd name="connsiteX3" fmla="*/ 159544 w 679079"/>
                  <a:gd name="connsiteY3" fmla="*/ 0 h 1091378"/>
                  <a:gd name="connsiteX4" fmla="*/ 71438 w 679079"/>
                  <a:gd name="connsiteY4" fmla="*/ 14287 h 1091378"/>
                  <a:gd name="connsiteX5" fmla="*/ 19050 w 679079"/>
                  <a:gd name="connsiteY5" fmla="*/ 40481 h 1091378"/>
                  <a:gd name="connsiteX6" fmla="*/ 0 w 679079"/>
                  <a:gd name="connsiteY6" fmla="*/ 102393 h 1091378"/>
                  <a:gd name="connsiteX7" fmla="*/ 19050 w 679079"/>
                  <a:gd name="connsiteY7" fmla="*/ 147637 h 1091378"/>
                  <a:gd name="connsiteX8" fmla="*/ 85725 w 679079"/>
                  <a:gd name="connsiteY8" fmla="*/ 185737 h 1091378"/>
                  <a:gd name="connsiteX9" fmla="*/ 152400 w 679079"/>
                  <a:gd name="connsiteY9" fmla="*/ 216693 h 1091378"/>
                  <a:gd name="connsiteX10" fmla="*/ 171450 w 679079"/>
                  <a:gd name="connsiteY10" fmla="*/ 242887 h 1091378"/>
                  <a:gd name="connsiteX11" fmla="*/ 195263 w 679079"/>
                  <a:gd name="connsiteY11" fmla="*/ 247650 h 1091378"/>
                  <a:gd name="connsiteX12" fmla="*/ 207169 w 679079"/>
                  <a:gd name="connsiteY12" fmla="*/ 278606 h 1091378"/>
                  <a:gd name="connsiteX13" fmla="*/ 190500 w 679079"/>
                  <a:gd name="connsiteY13" fmla="*/ 297656 h 1091378"/>
                  <a:gd name="connsiteX14" fmla="*/ 180975 w 679079"/>
                  <a:gd name="connsiteY14" fmla="*/ 309562 h 1091378"/>
                  <a:gd name="connsiteX15" fmla="*/ 176213 w 679079"/>
                  <a:gd name="connsiteY15" fmla="*/ 373856 h 1091378"/>
                  <a:gd name="connsiteX16" fmla="*/ 150019 w 679079"/>
                  <a:gd name="connsiteY16" fmla="*/ 416718 h 1091378"/>
                  <a:gd name="connsiteX17" fmla="*/ 180975 w 679079"/>
                  <a:gd name="connsiteY17" fmla="*/ 402431 h 1091378"/>
                  <a:gd name="connsiteX18" fmla="*/ 202407 w 679079"/>
                  <a:gd name="connsiteY18" fmla="*/ 426243 h 1091378"/>
                  <a:gd name="connsiteX19" fmla="*/ 185738 w 679079"/>
                  <a:gd name="connsiteY19" fmla="*/ 459581 h 1091378"/>
                  <a:gd name="connsiteX20" fmla="*/ 171450 w 679079"/>
                  <a:gd name="connsiteY20" fmla="*/ 483393 h 1091378"/>
                  <a:gd name="connsiteX21" fmla="*/ 178594 w 679079"/>
                  <a:gd name="connsiteY21" fmla="*/ 533400 h 1091378"/>
                  <a:gd name="connsiteX22" fmla="*/ 180975 w 679079"/>
                  <a:gd name="connsiteY22" fmla="*/ 550068 h 1091378"/>
                  <a:gd name="connsiteX23" fmla="*/ 214313 w 679079"/>
                  <a:gd name="connsiteY23" fmla="*/ 511968 h 1091378"/>
                  <a:gd name="connsiteX24" fmla="*/ 261938 w 679079"/>
                  <a:gd name="connsiteY24" fmla="*/ 464343 h 1091378"/>
                  <a:gd name="connsiteX25" fmla="*/ 307182 w 679079"/>
                  <a:gd name="connsiteY25" fmla="*/ 419100 h 1091378"/>
                  <a:gd name="connsiteX26" fmla="*/ 366713 w 679079"/>
                  <a:gd name="connsiteY26" fmla="*/ 395287 h 1091378"/>
                  <a:gd name="connsiteX27" fmla="*/ 431007 w 679079"/>
                  <a:gd name="connsiteY27" fmla="*/ 392906 h 1091378"/>
                  <a:gd name="connsiteX28" fmla="*/ 476250 w 679079"/>
                  <a:gd name="connsiteY28" fmla="*/ 428625 h 1091378"/>
                  <a:gd name="connsiteX29" fmla="*/ 511969 w 679079"/>
                  <a:gd name="connsiteY29" fmla="*/ 497681 h 1091378"/>
                  <a:gd name="connsiteX30" fmla="*/ 571500 w 679079"/>
                  <a:gd name="connsiteY30" fmla="*/ 950118 h 1091378"/>
                  <a:gd name="connsiteX31" fmla="*/ 583407 w 679079"/>
                  <a:gd name="connsiteY31" fmla="*/ 1047750 h 1091378"/>
                  <a:gd name="connsiteX32" fmla="*/ 590550 w 679079"/>
                  <a:gd name="connsiteY32" fmla="*/ 1088231 h 1091378"/>
                  <a:gd name="connsiteX33" fmla="*/ 595313 w 679079"/>
                  <a:gd name="connsiteY33" fmla="*/ 969168 h 1091378"/>
                  <a:gd name="connsiteX34" fmla="*/ 616744 w 679079"/>
                  <a:gd name="connsiteY34" fmla="*/ 897731 h 1091378"/>
                  <a:gd name="connsiteX35" fmla="*/ 633413 w 679079"/>
                  <a:gd name="connsiteY35" fmla="*/ 866775 h 1091378"/>
                  <a:gd name="connsiteX36" fmla="*/ 614363 w 679079"/>
                  <a:gd name="connsiteY36" fmla="*/ 840581 h 1091378"/>
                  <a:gd name="connsiteX37" fmla="*/ 578644 w 679079"/>
                  <a:gd name="connsiteY37" fmla="*/ 754856 h 1091378"/>
                  <a:gd name="connsiteX38" fmla="*/ 573882 w 679079"/>
                  <a:gd name="connsiteY38" fmla="*/ 692943 h 1091378"/>
                  <a:gd name="connsiteX39" fmla="*/ 566738 w 679079"/>
                  <a:gd name="connsiteY39" fmla="*/ 626268 h 1091378"/>
                  <a:gd name="connsiteX40" fmla="*/ 557213 w 679079"/>
                  <a:gd name="connsiteY40" fmla="*/ 559593 h 1091378"/>
                  <a:gd name="connsiteX41" fmla="*/ 538163 w 679079"/>
                  <a:gd name="connsiteY41" fmla="*/ 421481 h 1091378"/>
                  <a:gd name="connsiteX42" fmla="*/ 538163 w 679079"/>
                  <a:gd name="connsiteY42" fmla="*/ 421481 h 1091378"/>
                  <a:gd name="connsiteX43" fmla="*/ 559594 w 679079"/>
                  <a:gd name="connsiteY43" fmla="*/ 376237 h 1091378"/>
                  <a:gd name="connsiteX44" fmla="*/ 588169 w 679079"/>
                  <a:gd name="connsiteY44" fmla="*/ 371475 h 1091378"/>
                  <a:gd name="connsiteX45" fmla="*/ 631032 w 679079"/>
                  <a:gd name="connsiteY45" fmla="*/ 388143 h 1091378"/>
                  <a:gd name="connsiteX46" fmla="*/ 661988 w 679079"/>
                  <a:gd name="connsiteY46" fmla="*/ 402431 h 1091378"/>
                  <a:gd name="connsiteX47" fmla="*/ 664369 w 679079"/>
                  <a:gd name="connsiteY47" fmla="*/ 383381 h 1091378"/>
                  <a:gd name="connsiteX48" fmla="*/ 647700 w 679079"/>
                  <a:gd name="connsiteY48" fmla="*/ 364331 h 1091378"/>
                  <a:gd name="connsiteX49" fmla="*/ 664369 w 679079"/>
                  <a:gd name="connsiteY49" fmla="*/ 350043 h 1091378"/>
                  <a:gd name="connsiteX50" fmla="*/ 678657 w 679079"/>
                  <a:gd name="connsiteY50" fmla="*/ 323850 h 1091378"/>
                  <a:gd name="connsiteX51" fmla="*/ 673894 w 679079"/>
                  <a:gd name="connsiteY51" fmla="*/ 288131 h 1091378"/>
                  <a:gd name="connsiteX52" fmla="*/ 659607 w 679079"/>
                  <a:gd name="connsiteY52" fmla="*/ 264318 h 1091378"/>
                  <a:gd name="connsiteX0" fmla="*/ 557213 w 679079"/>
                  <a:gd name="connsiteY0" fmla="*/ 102393 h 1091378"/>
                  <a:gd name="connsiteX1" fmla="*/ 423863 w 679079"/>
                  <a:gd name="connsiteY1" fmla="*/ 35718 h 1091378"/>
                  <a:gd name="connsiteX2" fmla="*/ 278607 w 679079"/>
                  <a:gd name="connsiteY2" fmla="*/ 7143 h 1091378"/>
                  <a:gd name="connsiteX3" fmla="*/ 159544 w 679079"/>
                  <a:gd name="connsiteY3" fmla="*/ 0 h 1091378"/>
                  <a:gd name="connsiteX4" fmla="*/ 71438 w 679079"/>
                  <a:gd name="connsiteY4" fmla="*/ 14287 h 1091378"/>
                  <a:gd name="connsiteX5" fmla="*/ 19050 w 679079"/>
                  <a:gd name="connsiteY5" fmla="*/ 40481 h 1091378"/>
                  <a:gd name="connsiteX6" fmla="*/ 0 w 679079"/>
                  <a:gd name="connsiteY6" fmla="*/ 102393 h 1091378"/>
                  <a:gd name="connsiteX7" fmla="*/ 19050 w 679079"/>
                  <a:gd name="connsiteY7" fmla="*/ 147637 h 1091378"/>
                  <a:gd name="connsiteX8" fmla="*/ 85725 w 679079"/>
                  <a:gd name="connsiteY8" fmla="*/ 185737 h 1091378"/>
                  <a:gd name="connsiteX9" fmla="*/ 152400 w 679079"/>
                  <a:gd name="connsiteY9" fmla="*/ 216693 h 1091378"/>
                  <a:gd name="connsiteX10" fmla="*/ 171450 w 679079"/>
                  <a:gd name="connsiteY10" fmla="*/ 242887 h 1091378"/>
                  <a:gd name="connsiteX11" fmla="*/ 195263 w 679079"/>
                  <a:gd name="connsiteY11" fmla="*/ 247650 h 1091378"/>
                  <a:gd name="connsiteX12" fmla="*/ 207169 w 679079"/>
                  <a:gd name="connsiteY12" fmla="*/ 278606 h 1091378"/>
                  <a:gd name="connsiteX13" fmla="*/ 190500 w 679079"/>
                  <a:gd name="connsiteY13" fmla="*/ 297656 h 1091378"/>
                  <a:gd name="connsiteX14" fmla="*/ 180975 w 679079"/>
                  <a:gd name="connsiteY14" fmla="*/ 309562 h 1091378"/>
                  <a:gd name="connsiteX15" fmla="*/ 176213 w 679079"/>
                  <a:gd name="connsiteY15" fmla="*/ 373856 h 1091378"/>
                  <a:gd name="connsiteX16" fmla="*/ 150019 w 679079"/>
                  <a:gd name="connsiteY16" fmla="*/ 416718 h 1091378"/>
                  <a:gd name="connsiteX17" fmla="*/ 180975 w 679079"/>
                  <a:gd name="connsiteY17" fmla="*/ 402431 h 1091378"/>
                  <a:gd name="connsiteX18" fmla="*/ 202407 w 679079"/>
                  <a:gd name="connsiteY18" fmla="*/ 426243 h 1091378"/>
                  <a:gd name="connsiteX19" fmla="*/ 185738 w 679079"/>
                  <a:gd name="connsiteY19" fmla="*/ 459581 h 1091378"/>
                  <a:gd name="connsiteX20" fmla="*/ 171450 w 679079"/>
                  <a:gd name="connsiteY20" fmla="*/ 483393 h 1091378"/>
                  <a:gd name="connsiteX21" fmla="*/ 178594 w 679079"/>
                  <a:gd name="connsiteY21" fmla="*/ 533400 h 1091378"/>
                  <a:gd name="connsiteX22" fmla="*/ 180975 w 679079"/>
                  <a:gd name="connsiteY22" fmla="*/ 550068 h 1091378"/>
                  <a:gd name="connsiteX23" fmla="*/ 214313 w 679079"/>
                  <a:gd name="connsiteY23" fmla="*/ 511968 h 1091378"/>
                  <a:gd name="connsiteX24" fmla="*/ 261938 w 679079"/>
                  <a:gd name="connsiteY24" fmla="*/ 464343 h 1091378"/>
                  <a:gd name="connsiteX25" fmla="*/ 307182 w 679079"/>
                  <a:gd name="connsiteY25" fmla="*/ 419100 h 1091378"/>
                  <a:gd name="connsiteX26" fmla="*/ 366713 w 679079"/>
                  <a:gd name="connsiteY26" fmla="*/ 395287 h 1091378"/>
                  <a:gd name="connsiteX27" fmla="*/ 431007 w 679079"/>
                  <a:gd name="connsiteY27" fmla="*/ 392906 h 1091378"/>
                  <a:gd name="connsiteX28" fmla="*/ 476250 w 679079"/>
                  <a:gd name="connsiteY28" fmla="*/ 428625 h 1091378"/>
                  <a:gd name="connsiteX29" fmla="*/ 490538 w 679079"/>
                  <a:gd name="connsiteY29" fmla="*/ 454818 h 1091378"/>
                  <a:gd name="connsiteX30" fmla="*/ 511969 w 679079"/>
                  <a:gd name="connsiteY30" fmla="*/ 497681 h 1091378"/>
                  <a:gd name="connsiteX31" fmla="*/ 571500 w 679079"/>
                  <a:gd name="connsiteY31" fmla="*/ 950118 h 1091378"/>
                  <a:gd name="connsiteX32" fmla="*/ 583407 w 679079"/>
                  <a:gd name="connsiteY32" fmla="*/ 1047750 h 1091378"/>
                  <a:gd name="connsiteX33" fmla="*/ 590550 w 679079"/>
                  <a:gd name="connsiteY33" fmla="*/ 1088231 h 1091378"/>
                  <a:gd name="connsiteX34" fmla="*/ 595313 w 679079"/>
                  <a:gd name="connsiteY34" fmla="*/ 969168 h 1091378"/>
                  <a:gd name="connsiteX35" fmla="*/ 616744 w 679079"/>
                  <a:gd name="connsiteY35" fmla="*/ 897731 h 1091378"/>
                  <a:gd name="connsiteX36" fmla="*/ 633413 w 679079"/>
                  <a:gd name="connsiteY36" fmla="*/ 866775 h 1091378"/>
                  <a:gd name="connsiteX37" fmla="*/ 614363 w 679079"/>
                  <a:gd name="connsiteY37" fmla="*/ 840581 h 1091378"/>
                  <a:gd name="connsiteX38" fmla="*/ 578644 w 679079"/>
                  <a:gd name="connsiteY38" fmla="*/ 754856 h 1091378"/>
                  <a:gd name="connsiteX39" fmla="*/ 573882 w 679079"/>
                  <a:gd name="connsiteY39" fmla="*/ 692943 h 1091378"/>
                  <a:gd name="connsiteX40" fmla="*/ 566738 w 679079"/>
                  <a:gd name="connsiteY40" fmla="*/ 626268 h 1091378"/>
                  <a:gd name="connsiteX41" fmla="*/ 557213 w 679079"/>
                  <a:gd name="connsiteY41" fmla="*/ 559593 h 1091378"/>
                  <a:gd name="connsiteX42" fmla="*/ 538163 w 679079"/>
                  <a:gd name="connsiteY42" fmla="*/ 421481 h 1091378"/>
                  <a:gd name="connsiteX43" fmla="*/ 538163 w 679079"/>
                  <a:gd name="connsiteY43" fmla="*/ 421481 h 1091378"/>
                  <a:gd name="connsiteX44" fmla="*/ 559594 w 679079"/>
                  <a:gd name="connsiteY44" fmla="*/ 376237 h 1091378"/>
                  <a:gd name="connsiteX45" fmla="*/ 588169 w 679079"/>
                  <a:gd name="connsiteY45" fmla="*/ 371475 h 1091378"/>
                  <a:gd name="connsiteX46" fmla="*/ 631032 w 679079"/>
                  <a:gd name="connsiteY46" fmla="*/ 388143 h 1091378"/>
                  <a:gd name="connsiteX47" fmla="*/ 661988 w 679079"/>
                  <a:gd name="connsiteY47" fmla="*/ 402431 h 1091378"/>
                  <a:gd name="connsiteX48" fmla="*/ 664369 w 679079"/>
                  <a:gd name="connsiteY48" fmla="*/ 383381 h 1091378"/>
                  <a:gd name="connsiteX49" fmla="*/ 647700 w 679079"/>
                  <a:gd name="connsiteY49" fmla="*/ 364331 h 1091378"/>
                  <a:gd name="connsiteX50" fmla="*/ 664369 w 679079"/>
                  <a:gd name="connsiteY50" fmla="*/ 350043 h 1091378"/>
                  <a:gd name="connsiteX51" fmla="*/ 678657 w 679079"/>
                  <a:gd name="connsiteY51" fmla="*/ 323850 h 1091378"/>
                  <a:gd name="connsiteX52" fmla="*/ 673894 w 679079"/>
                  <a:gd name="connsiteY52" fmla="*/ 288131 h 1091378"/>
                  <a:gd name="connsiteX53" fmla="*/ 659607 w 679079"/>
                  <a:gd name="connsiteY53" fmla="*/ 264318 h 1091378"/>
                  <a:gd name="connsiteX0" fmla="*/ 557213 w 679079"/>
                  <a:gd name="connsiteY0" fmla="*/ 102393 h 1091378"/>
                  <a:gd name="connsiteX1" fmla="*/ 423863 w 679079"/>
                  <a:gd name="connsiteY1" fmla="*/ 35718 h 1091378"/>
                  <a:gd name="connsiteX2" fmla="*/ 278607 w 679079"/>
                  <a:gd name="connsiteY2" fmla="*/ 7143 h 1091378"/>
                  <a:gd name="connsiteX3" fmla="*/ 159544 w 679079"/>
                  <a:gd name="connsiteY3" fmla="*/ 0 h 1091378"/>
                  <a:gd name="connsiteX4" fmla="*/ 71438 w 679079"/>
                  <a:gd name="connsiteY4" fmla="*/ 14287 h 1091378"/>
                  <a:gd name="connsiteX5" fmla="*/ 19050 w 679079"/>
                  <a:gd name="connsiteY5" fmla="*/ 40481 h 1091378"/>
                  <a:gd name="connsiteX6" fmla="*/ 0 w 679079"/>
                  <a:gd name="connsiteY6" fmla="*/ 102393 h 1091378"/>
                  <a:gd name="connsiteX7" fmla="*/ 19050 w 679079"/>
                  <a:gd name="connsiteY7" fmla="*/ 147637 h 1091378"/>
                  <a:gd name="connsiteX8" fmla="*/ 85725 w 679079"/>
                  <a:gd name="connsiteY8" fmla="*/ 185737 h 1091378"/>
                  <a:gd name="connsiteX9" fmla="*/ 152400 w 679079"/>
                  <a:gd name="connsiteY9" fmla="*/ 216693 h 1091378"/>
                  <a:gd name="connsiteX10" fmla="*/ 171450 w 679079"/>
                  <a:gd name="connsiteY10" fmla="*/ 242887 h 1091378"/>
                  <a:gd name="connsiteX11" fmla="*/ 195263 w 679079"/>
                  <a:gd name="connsiteY11" fmla="*/ 247650 h 1091378"/>
                  <a:gd name="connsiteX12" fmla="*/ 207169 w 679079"/>
                  <a:gd name="connsiteY12" fmla="*/ 278606 h 1091378"/>
                  <a:gd name="connsiteX13" fmla="*/ 190500 w 679079"/>
                  <a:gd name="connsiteY13" fmla="*/ 297656 h 1091378"/>
                  <a:gd name="connsiteX14" fmla="*/ 180975 w 679079"/>
                  <a:gd name="connsiteY14" fmla="*/ 309562 h 1091378"/>
                  <a:gd name="connsiteX15" fmla="*/ 176213 w 679079"/>
                  <a:gd name="connsiteY15" fmla="*/ 373856 h 1091378"/>
                  <a:gd name="connsiteX16" fmla="*/ 150019 w 679079"/>
                  <a:gd name="connsiteY16" fmla="*/ 416718 h 1091378"/>
                  <a:gd name="connsiteX17" fmla="*/ 180975 w 679079"/>
                  <a:gd name="connsiteY17" fmla="*/ 402431 h 1091378"/>
                  <a:gd name="connsiteX18" fmla="*/ 202407 w 679079"/>
                  <a:gd name="connsiteY18" fmla="*/ 426243 h 1091378"/>
                  <a:gd name="connsiteX19" fmla="*/ 185738 w 679079"/>
                  <a:gd name="connsiteY19" fmla="*/ 459581 h 1091378"/>
                  <a:gd name="connsiteX20" fmla="*/ 171450 w 679079"/>
                  <a:gd name="connsiteY20" fmla="*/ 483393 h 1091378"/>
                  <a:gd name="connsiteX21" fmla="*/ 178594 w 679079"/>
                  <a:gd name="connsiteY21" fmla="*/ 533400 h 1091378"/>
                  <a:gd name="connsiteX22" fmla="*/ 180975 w 679079"/>
                  <a:gd name="connsiteY22" fmla="*/ 550068 h 1091378"/>
                  <a:gd name="connsiteX23" fmla="*/ 214313 w 679079"/>
                  <a:gd name="connsiteY23" fmla="*/ 511968 h 1091378"/>
                  <a:gd name="connsiteX24" fmla="*/ 261938 w 679079"/>
                  <a:gd name="connsiteY24" fmla="*/ 464343 h 1091378"/>
                  <a:gd name="connsiteX25" fmla="*/ 307182 w 679079"/>
                  <a:gd name="connsiteY25" fmla="*/ 419100 h 1091378"/>
                  <a:gd name="connsiteX26" fmla="*/ 366713 w 679079"/>
                  <a:gd name="connsiteY26" fmla="*/ 395287 h 1091378"/>
                  <a:gd name="connsiteX27" fmla="*/ 431007 w 679079"/>
                  <a:gd name="connsiteY27" fmla="*/ 392906 h 1091378"/>
                  <a:gd name="connsiteX28" fmla="*/ 476250 w 679079"/>
                  <a:gd name="connsiteY28" fmla="*/ 428625 h 1091378"/>
                  <a:gd name="connsiteX29" fmla="*/ 490538 w 679079"/>
                  <a:gd name="connsiteY29" fmla="*/ 454818 h 1091378"/>
                  <a:gd name="connsiteX30" fmla="*/ 497682 w 679079"/>
                  <a:gd name="connsiteY30" fmla="*/ 478631 h 1091378"/>
                  <a:gd name="connsiteX31" fmla="*/ 511969 w 679079"/>
                  <a:gd name="connsiteY31" fmla="*/ 497681 h 1091378"/>
                  <a:gd name="connsiteX32" fmla="*/ 571500 w 679079"/>
                  <a:gd name="connsiteY32" fmla="*/ 950118 h 1091378"/>
                  <a:gd name="connsiteX33" fmla="*/ 583407 w 679079"/>
                  <a:gd name="connsiteY33" fmla="*/ 1047750 h 1091378"/>
                  <a:gd name="connsiteX34" fmla="*/ 590550 w 679079"/>
                  <a:gd name="connsiteY34" fmla="*/ 1088231 h 1091378"/>
                  <a:gd name="connsiteX35" fmla="*/ 595313 w 679079"/>
                  <a:gd name="connsiteY35" fmla="*/ 969168 h 1091378"/>
                  <a:gd name="connsiteX36" fmla="*/ 616744 w 679079"/>
                  <a:gd name="connsiteY36" fmla="*/ 897731 h 1091378"/>
                  <a:gd name="connsiteX37" fmla="*/ 633413 w 679079"/>
                  <a:gd name="connsiteY37" fmla="*/ 866775 h 1091378"/>
                  <a:gd name="connsiteX38" fmla="*/ 614363 w 679079"/>
                  <a:gd name="connsiteY38" fmla="*/ 840581 h 1091378"/>
                  <a:gd name="connsiteX39" fmla="*/ 578644 w 679079"/>
                  <a:gd name="connsiteY39" fmla="*/ 754856 h 1091378"/>
                  <a:gd name="connsiteX40" fmla="*/ 573882 w 679079"/>
                  <a:gd name="connsiteY40" fmla="*/ 692943 h 1091378"/>
                  <a:gd name="connsiteX41" fmla="*/ 566738 w 679079"/>
                  <a:gd name="connsiteY41" fmla="*/ 626268 h 1091378"/>
                  <a:gd name="connsiteX42" fmla="*/ 557213 w 679079"/>
                  <a:gd name="connsiteY42" fmla="*/ 559593 h 1091378"/>
                  <a:gd name="connsiteX43" fmla="*/ 538163 w 679079"/>
                  <a:gd name="connsiteY43" fmla="*/ 421481 h 1091378"/>
                  <a:gd name="connsiteX44" fmla="*/ 538163 w 679079"/>
                  <a:gd name="connsiteY44" fmla="*/ 421481 h 1091378"/>
                  <a:gd name="connsiteX45" fmla="*/ 559594 w 679079"/>
                  <a:gd name="connsiteY45" fmla="*/ 376237 h 1091378"/>
                  <a:gd name="connsiteX46" fmla="*/ 588169 w 679079"/>
                  <a:gd name="connsiteY46" fmla="*/ 371475 h 1091378"/>
                  <a:gd name="connsiteX47" fmla="*/ 631032 w 679079"/>
                  <a:gd name="connsiteY47" fmla="*/ 388143 h 1091378"/>
                  <a:gd name="connsiteX48" fmla="*/ 661988 w 679079"/>
                  <a:gd name="connsiteY48" fmla="*/ 402431 h 1091378"/>
                  <a:gd name="connsiteX49" fmla="*/ 664369 w 679079"/>
                  <a:gd name="connsiteY49" fmla="*/ 383381 h 1091378"/>
                  <a:gd name="connsiteX50" fmla="*/ 647700 w 679079"/>
                  <a:gd name="connsiteY50" fmla="*/ 364331 h 1091378"/>
                  <a:gd name="connsiteX51" fmla="*/ 664369 w 679079"/>
                  <a:gd name="connsiteY51" fmla="*/ 350043 h 1091378"/>
                  <a:gd name="connsiteX52" fmla="*/ 678657 w 679079"/>
                  <a:gd name="connsiteY52" fmla="*/ 323850 h 1091378"/>
                  <a:gd name="connsiteX53" fmla="*/ 673894 w 679079"/>
                  <a:gd name="connsiteY53" fmla="*/ 288131 h 1091378"/>
                  <a:gd name="connsiteX54" fmla="*/ 659607 w 679079"/>
                  <a:gd name="connsiteY54" fmla="*/ 264318 h 1091378"/>
                  <a:gd name="connsiteX0" fmla="*/ 557213 w 679079"/>
                  <a:gd name="connsiteY0" fmla="*/ 102393 h 1091378"/>
                  <a:gd name="connsiteX1" fmla="*/ 423863 w 679079"/>
                  <a:gd name="connsiteY1" fmla="*/ 35718 h 1091378"/>
                  <a:gd name="connsiteX2" fmla="*/ 278607 w 679079"/>
                  <a:gd name="connsiteY2" fmla="*/ 7143 h 1091378"/>
                  <a:gd name="connsiteX3" fmla="*/ 159544 w 679079"/>
                  <a:gd name="connsiteY3" fmla="*/ 0 h 1091378"/>
                  <a:gd name="connsiteX4" fmla="*/ 71438 w 679079"/>
                  <a:gd name="connsiteY4" fmla="*/ 14287 h 1091378"/>
                  <a:gd name="connsiteX5" fmla="*/ 19050 w 679079"/>
                  <a:gd name="connsiteY5" fmla="*/ 40481 h 1091378"/>
                  <a:gd name="connsiteX6" fmla="*/ 0 w 679079"/>
                  <a:gd name="connsiteY6" fmla="*/ 102393 h 1091378"/>
                  <a:gd name="connsiteX7" fmla="*/ 19050 w 679079"/>
                  <a:gd name="connsiteY7" fmla="*/ 147637 h 1091378"/>
                  <a:gd name="connsiteX8" fmla="*/ 85725 w 679079"/>
                  <a:gd name="connsiteY8" fmla="*/ 185737 h 1091378"/>
                  <a:gd name="connsiteX9" fmla="*/ 152400 w 679079"/>
                  <a:gd name="connsiteY9" fmla="*/ 216693 h 1091378"/>
                  <a:gd name="connsiteX10" fmla="*/ 171450 w 679079"/>
                  <a:gd name="connsiteY10" fmla="*/ 242887 h 1091378"/>
                  <a:gd name="connsiteX11" fmla="*/ 195263 w 679079"/>
                  <a:gd name="connsiteY11" fmla="*/ 247650 h 1091378"/>
                  <a:gd name="connsiteX12" fmla="*/ 207169 w 679079"/>
                  <a:gd name="connsiteY12" fmla="*/ 278606 h 1091378"/>
                  <a:gd name="connsiteX13" fmla="*/ 190500 w 679079"/>
                  <a:gd name="connsiteY13" fmla="*/ 297656 h 1091378"/>
                  <a:gd name="connsiteX14" fmla="*/ 180975 w 679079"/>
                  <a:gd name="connsiteY14" fmla="*/ 309562 h 1091378"/>
                  <a:gd name="connsiteX15" fmla="*/ 176213 w 679079"/>
                  <a:gd name="connsiteY15" fmla="*/ 373856 h 1091378"/>
                  <a:gd name="connsiteX16" fmla="*/ 150019 w 679079"/>
                  <a:gd name="connsiteY16" fmla="*/ 416718 h 1091378"/>
                  <a:gd name="connsiteX17" fmla="*/ 180975 w 679079"/>
                  <a:gd name="connsiteY17" fmla="*/ 402431 h 1091378"/>
                  <a:gd name="connsiteX18" fmla="*/ 202407 w 679079"/>
                  <a:gd name="connsiteY18" fmla="*/ 426243 h 1091378"/>
                  <a:gd name="connsiteX19" fmla="*/ 185738 w 679079"/>
                  <a:gd name="connsiteY19" fmla="*/ 459581 h 1091378"/>
                  <a:gd name="connsiteX20" fmla="*/ 171450 w 679079"/>
                  <a:gd name="connsiteY20" fmla="*/ 483393 h 1091378"/>
                  <a:gd name="connsiteX21" fmla="*/ 178594 w 679079"/>
                  <a:gd name="connsiteY21" fmla="*/ 533400 h 1091378"/>
                  <a:gd name="connsiteX22" fmla="*/ 180975 w 679079"/>
                  <a:gd name="connsiteY22" fmla="*/ 550068 h 1091378"/>
                  <a:gd name="connsiteX23" fmla="*/ 214313 w 679079"/>
                  <a:gd name="connsiteY23" fmla="*/ 511968 h 1091378"/>
                  <a:gd name="connsiteX24" fmla="*/ 261938 w 679079"/>
                  <a:gd name="connsiteY24" fmla="*/ 464343 h 1091378"/>
                  <a:gd name="connsiteX25" fmla="*/ 307182 w 679079"/>
                  <a:gd name="connsiteY25" fmla="*/ 419100 h 1091378"/>
                  <a:gd name="connsiteX26" fmla="*/ 366713 w 679079"/>
                  <a:gd name="connsiteY26" fmla="*/ 395287 h 1091378"/>
                  <a:gd name="connsiteX27" fmla="*/ 431007 w 679079"/>
                  <a:gd name="connsiteY27" fmla="*/ 392906 h 1091378"/>
                  <a:gd name="connsiteX28" fmla="*/ 476250 w 679079"/>
                  <a:gd name="connsiteY28" fmla="*/ 428625 h 1091378"/>
                  <a:gd name="connsiteX29" fmla="*/ 490538 w 679079"/>
                  <a:gd name="connsiteY29" fmla="*/ 454818 h 1091378"/>
                  <a:gd name="connsiteX30" fmla="*/ 497682 w 679079"/>
                  <a:gd name="connsiteY30" fmla="*/ 478631 h 1091378"/>
                  <a:gd name="connsiteX31" fmla="*/ 514350 w 679079"/>
                  <a:gd name="connsiteY31" fmla="*/ 538163 h 1091378"/>
                  <a:gd name="connsiteX32" fmla="*/ 571500 w 679079"/>
                  <a:gd name="connsiteY32" fmla="*/ 950118 h 1091378"/>
                  <a:gd name="connsiteX33" fmla="*/ 583407 w 679079"/>
                  <a:gd name="connsiteY33" fmla="*/ 1047750 h 1091378"/>
                  <a:gd name="connsiteX34" fmla="*/ 590550 w 679079"/>
                  <a:gd name="connsiteY34" fmla="*/ 1088231 h 1091378"/>
                  <a:gd name="connsiteX35" fmla="*/ 595313 w 679079"/>
                  <a:gd name="connsiteY35" fmla="*/ 969168 h 1091378"/>
                  <a:gd name="connsiteX36" fmla="*/ 616744 w 679079"/>
                  <a:gd name="connsiteY36" fmla="*/ 897731 h 1091378"/>
                  <a:gd name="connsiteX37" fmla="*/ 633413 w 679079"/>
                  <a:gd name="connsiteY37" fmla="*/ 866775 h 1091378"/>
                  <a:gd name="connsiteX38" fmla="*/ 614363 w 679079"/>
                  <a:gd name="connsiteY38" fmla="*/ 840581 h 1091378"/>
                  <a:gd name="connsiteX39" fmla="*/ 578644 w 679079"/>
                  <a:gd name="connsiteY39" fmla="*/ 754856 h 1091378"/>
                  <a:gd name="connsiteX40" fmla="*/ 573882 w 679079"/>
                  <a:gd name="connsiteY40" fmla="*/ 692943 h 1091378"/>
                  <a:gd name="connsiteX41" fmla="*/ 566738 w 679079"/>
                  <a:gd name="connsiteY41" fmla="*/ 626268 h 1091378"/>
                  <a:gd name="connsiteX42" fmla="*/ 557213 w 679079"/>
                  <a:gd name="connsiteY42" fmla="*/ 559593 h 1091378"/>
                  <a:gd name="connsiteX43" fmla="*/ 538163 w 679079"/>
                  <a:gd name="connsiteY43" fmla="*/ 421481 h 1091378"/>
                  <a:gd name="connsiteX44" fmla="*/ 538163 w 679079"/>
                  <a:gd name="connsiteY44" fmla="*/ 421481 h 1091378"/>
                  <a:gd name="connsiteX45" fmla="*/ 559594 w 679079"/>
                  <a:gd name="connsiteY45" fmla="*/ 376237 h 1091378"/>
                  <a:gd name="connsiteX46" fmla="*/ 588169 w 679079"/>
                  <a:gd name="connsiteY46" fmla="*/ 371475 h 1091378"/>
                  <a:gd name="connsiteX47" fmla="*/ 631032 w 679079"/>
                  <a:gd name="connsiteY47" fmla="*/ 388143 h 1091378"/>
                  <a:gd name="connsiteX48" fmla="*/ 661988 w 679079"/>
                  <a:gd name="connsiteY48" fmla="*/ 402431 h 1091378"/>
                  <a:gd name="connsiteX49" fmla="*/ 664369 w 679079"/>
                  <a:gd name="connsiteY49" fmla="*/ 383381 h 1091378"/>
                  <a:gd name="connsiteX50" fmla="*/ 647700 w 679079"/>
                  <a:gd name="connsiteY50" fmla="*/ 364331 h 1091378"/>
                  <a:gd name="connsiteX51" fmla="*/ 664369 w 679079"/>
                  <a:gd name="connsiteY51" fmla="*/ 350043 h 1091378"/>
                  <a:gd name="connsiteX52" fmla="*/ 678657 w 679079"/>
                  <a:gd name="connsiteY52" fmla="*/ 323850 h 1091378"/>
                  <a:gd name="connsiteX53" fmla="*/ 673894 w 679079"/>
                  <a:gd name="connsiteY53" fmla="*/ 288131 h 1091378"/>
                  <a:gd name="connsiteX54" fmla="*/ 659607 w 679079"/>
                  <a:gd name="connsiteY54" fmla="*/ 264318 h 1091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679079" h="1091378">
                    <a:moveTo>
                      <a:pt x="557213" y="102393"/>
                    </a:moveTo>
                    <a:cubicBezTo>
                      <a:pt x="513755" y="76993"/>
                      <a:pt x="470297" y="51593"/>
                      <a:pt x="423863" y="35718"/>
                    </a:cubicBezTo>
                    <a:cubicBezTo>
                      <a:pt x="377429" y="19843"/>
                      <a:pt x="322660" y="13096"/>
                      <a:pt x="278607" y="7143"/>
                    </a:cubicBezTo>
                    <a:cubicBezTo>
                      <a:pt x="234554" y="1190"/>
                      <a:pt x="194072" y="-1191"/>
                      <a:pt x="159544" y="0"/>
                    </a:cubicBezTo>
                    <a:cubicBezTo>
                      <a:pt x="125016" y="1191"/>
                      <a:pt x="94854" y="7540"/>
                      <a:pt x="71438" y="14287"/>
                    </a:cubicBezTo>
                    <a:cubicBezTo>
                      <a:pt x="48022" y="21034"/>
                      <a:pt x="30956" y="25797"/>
                      <a:pt x="19050" y="40481"/>
                    </a:cubicBezTo>
                    <a:cubicBezTo>
                      <a:pt x="7144" y="55165"/>
                      <a:pt x="0" y="84534"/>
                      <a:pt x="0" y="102393"/>
                    </a:cubicBezTo>
                    <a:cubicBezTo>
                      <a:pt x="0" y="120252"/>
                      <a:pt x="4762" y="133746"/>
                      <a:pt x="19050" y="147637"/>
                    </a:cubicBezTo>
                    <a:cubicBezTo>
                      <a:pt x="33337" y="161528"/>
                      <a:pt x="63500" y="174228"/>
                      <a:pt x="85725" y="185737"/>
                    </a:cubicBezTo>
                    <a:cubicBezTo>
                      <a:pt x="107950" y="197246"/>
                      <a:pt x="138113" y="207168"/>
                      <a:pt x="152400" y="216693"/>
                    </a:cubicBezTo>
                    <a:cubicBezTo>
                      <a:pt x="166687" y="226218"/>
                      <a:pt x="164306" y="237728"/>
                      <a:pt x="171450" y="242887"/>
                    </a:cubicBezTo>
                    <a:cubicBezTo>
                      <a:pt x="178594" y="248046"/>
                      <a:pt x="189310" y="241697"/>
                      <a:pt x="195263" y="247650"/>
                    </a:cubicBezTo>
                    <a:cubicBezTo>
                      <a:pt x="201216" y="253603"/>
                      <a:pt x="207963" y="270272"/>
                      <a:pt x="207169" y="278606"/>
                    </a:cubicBezTo>
                    <a:cubicBezTo>
                      <a:pt x="206375" y="286940"/>
                      <a:pt x="194866" y="292497"/>
                      <a:pt x="190500" y="297656"/>
                    </a:cubicBezTo>
                    <a:cubicBezTo>
                      <a:pt x="186134" y="302815"/>
                      <a:pt x="183356" y="296862"/>
                      <a:pt x="180975" y="309562"/>
                    </a:cubicBezTo>
                    <a:cubicBezTo>
                      <a:pt x="178594" y="322262"/>
                      <a:pt x="181372" y="355997"/>
                      <a:pt x="176213" y="373856"/>
                    </a:cubicBezTo>
                    <a:cubicBezTo>
                      <a:pt x="171054" y="391715"/>
                      <a:pt x="149225" y="411956"/>
                      <a:pt x="150019" y="416718"/>
                    </a:cubicBezTo>
                    <a:cubicBezTo>
                      <a:pt x="150813" y="421480"/>
                      <a:pt x="172244" y="400843"/>
                      <a:pt x="180975" y="402431"/>
                    </a:cubicBezTo>
                    <a:cubicBezTo>
                      <a:pt x="189706" y="404019"/>
                      <a:pt x="201613" y="416718"/>
                      <a:pt x="202407" y="426243"/>
                    </a:cubicBezTo>
                    <a:cubicBezTo>
                      <a:pt x="203201" y="435768"/>
                      <a:pt x="190897" y="450056"/>
                      <a:pt x="185738" y="459581"/>
                    </a:cubicBezTo>
                    <a:cubicBezTo>
                      <a:pt x="180579" y="469106"/>
                      <a:pt x="172641" y="471090"/>
                      <a:pt x="171450" y="483393"/>
                    </a:cubicBezTo>
                    <a:cubicBezTo>
                      <a:pt x="170259" y="495696"/>
                      <a:pt x="178594" y="533400"/>
                      <a:pt x="178594" y="533400"/>
                    </a:cubicBezTo>
                    <a:cubicBezTo>
                      <a:pt x="180181" y="544512"/>
                      <a:pt x="175022" y="553640"/>
                      <a:pt x="180975" y="550068"/>
                    </a:cubicBezTo>
                    <a:cubicBezTo>
                      <a:pt x="186928" y="546496"/>
                      <a:pt x="200819" y="526255"/>
                      <a:pt x="214313" y="511968"/>
                    </a:cubicBezTo>
                    <a:cubicBezTo>
                      <a:pt x="227807" y="497681"/>
                      <a:pt x="261938" y="464343"/>
                      <a:pt x="261938" y="464343"/>
                    </a:cubicBezTo>
                    <a:cubicBezTo>
                      <a:pt x="277416" y="448865"/>
                      <a:pt x="289720" y="430609"/>
                      <a:pt x="307182" y="419100"/>
                    </a:cubicBezTo>
                    <a:cubicBezTo>
                      <a:pt x="324644" y="407591"/>
                      <a:pt x="346075" y="399653"/>
                      <a:pt x="366713" y="395287"/>
                    </a:cubicBezTo>
                    <a:cubicBezTo>
                      <a:pt x="387350" y="390921"/>
                      <a:pt x="412751" y="387350"/>
                      <a:pt x="431007" y="392906"/>
                    </a:cubicBezTo>
                    <a:cubicBezTo>
                      <a:pt x="449263" y="398462"/>
                      <a:pt x="466328" y="418306"/>
                      <a:pt x="476250" y="428625"/>
                    </a:cubicBezTo>
                    <a:cubicBezTo>
                      <a:pt x="486172" y="438944"/>
                      <a:pt x="485776" y="448468"/>
                      <a:pt x="490538" y="454818"/>
                    </a:cubicBezTo>
                    <a:cubicBezTo>
                      <a:pt x="495300" y="461168"/>
                      <a:pt x="494110" y="471487"/>
                      <a:pt x="497682" y="478631"/>
                    </a:cubicBezTo>
                    <a:cubicBezTo>
                      <a:pt x="501254" y="485775"/>
                      <a:pt x="502047" y="459582"/>
                      <a:pt x="514350" y="538163"/>
                    </a:cubicBezTo>
                    <a:cubicBezTo>
                      <a:pt x="526653" y="616744"/>
                      <a:pt x="559991" y="865187"/>
                      <a:pt x="571500" y="950118"/>
                    </a:cubicBezTo>
                    <a:cubicBezTo>
                      <a:pt x="583009" y="1035049"/>
                      <a:pt x="580232" y="1024731"/>
                      <a:pt x="583407" y="1047750"/>
                    </a:cubicBezTo>
                    <a:cubicBezTo>
                      <a:pt x="586582" y="1070769"/>
                      <a:pt x="588566" y="1101328"/>
                      <a:pt x="590550" y="1088231"/>
                    </a:cubicBezTo>
                    <a:cubicBezTo>
                      <a:pt x="592534" y="1075134"/>
                      <a:pt x="590947" y="1000918"/>
                      <a:pt x="595313" y="969168"/>
                    </a:cubicBezTo>
                    <a:cubicBezTo>
                      <a:pt x="599679" y="937418"/>
                      <a:pt x="610394" y="914796"/>
                      <a:pt x="616744" y="897731"/>
                    </a:cubicBezTo>
                    <a:cubicBezTo>
                      <a:pt x="623094" y="880666"/>
                      <a:pt x="633810" y="876300"/>
                      <a:pt x="633413" y="866775"/>
                    </a:cubicBezTo>
                    <a:cubicBezTo>
                      <a:pt x="633016" y="857250"/>
                      <a:pt x="623491" y="859234"/>
                      <a:pt x="614363" y="840581"/>
                    </a:cubicBezTo>
                    <a:cubicBezTo>
                      <a:pt x="605235" y="821928"/>
                      <a:pt x="585391" y="779462"/>
                      <a:pt x="578644" y="754856"/>
                    </a:cubicBezTo>
                    <a:cubicBezTo>
                      <a:pt x="571897" y="730250"/>
                      <a:pt x="575866" y="714374"/>
                      <a:pt x="573882" y="692943"/>
                    </a:cubicBezTo>
                    <a:cubicBezTo>
                      <a:pt x="571898" y="671512"/>
                      <a:pt x="569516" y="648493"/>
                      <a:pt x="566738" y="626268"/>
                    </a:cubicBezTo>
                    <a:cubicBezTo>
                      <a:pt x="563960" y="604043"/>
                      <a:pt x="561975" y="593724"/>
                      <a:pt x="557213" y="559593"/>
                    </a:cubicBezTo>
                    <a:cubicBezTo>
                      <a:pt x="552451" y="525462"/>
                      <a:pt x="538163" y="421481"/>
                      <a:pt x="538163" y="421481"/>
                    </a:cubicBezTo>
                    <a:lnTo>
                      <a:pt x="538163" y="421481"/>
                    </a:lnTo>
                    <a:cubicBezTo>
                      <a:pt x="541735" y="413940"/>
                      <a:pt x="551260" y="384571"/>
                      <a:pt x="559594" y="376237"/>
                    </a:cubicBezTo>
                    <a:cubicBezTo>
                      <a:pt x="567928" y="367903"/>
                      <a:pt x="576263" y="369491"/>
                      <a:pt x="588169" y="371475"/>
                    </a:cubicBezTo>
                    <a:cubicBezTo>
                      <a:pt x="600075" y="373459"/>
                      <a:pt x="618729" y="382984"/>
                      <a:pt x="631032" y="388143"/>
                    </a:cubicBezTo>
                    <a:cubicBezTo>
                      <a:pt x="643335" y="393302"/>
                      <a:pt x="656432" y="403225"/>
                      <a:pt x="661988" y="402431"/>
                    </a:cubicBezTo>
                    <a:cubicBezTo>
                      <a:pt x="667544" y="401637"/>
                      <a:pt x="666750" y="389731"/>
                      <a:pt x="664369" y="383381"/>
                    </a:cubicBezTo>
                    <a:cubicBezTo>
                      <a:pt x="661988" y="377031"/>
                      <a:pt x="647700" y="369887"/>
                      <a:pt x="647700" y="364331"/>
                    </a:cubicBezTo>
                    <a:cubicBezTo>
                      <a:pt x="647700" y="358775"/>
                      <a:pt x="659210" y="356790"/>
                      <a:pt x="664369" y="350043"/>
                    </a:cubicBezTo>
                    <a:cubicBezTo>
                      <a:pt x="669529" y="343296"/>
                      <a:pt x="677070" y="334169"/>
                      <a:pt x="678657" y="323850"/>
                    </a:cubicBezTo>
                    <a:cubicBezTo>
                      <a:pt x="680245" y="313531"/>
                      <a:pt x="677069" y="298053"/>
                      <a:pt x="673894" y="288131"/>
                    </a:cubicBezTo>
                    <a:cubicBezTo>
                      <a:pt x="670719" y="278209"/>
                      <a:pt x="665163" y="271263"/>
                      <a:pt x="659607" y="26431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7" name="手繪多邊形 196"/>
              <p:cNvSpPr/>
              <p:nvPr/>
            </p:nvSpPr>
            <p:spPr>
              <a:xfrm>
                <a:off x="-2556792" y="1195920"/>
                <a:ext cx="531193" cy="345133"/>
              </a:xfrm>
              <a:custGeom>
                <a:avLst/>
                <a:gdLst>
                  <a:gd name="connsiteX0" fmla="*/ 546791 w 546791"/>
                  <a:gd name="connsiteY0" fmla="*/ 345133 h 345133"/>
                  <a:gd name="connsiteX1" fmla="*/ 508691 w 546791"/>
                  <a:gd name="connsiteY1" fmla="*/ 299889 h 345133"/>
                  <a:gd name="connsiteX2" fmla="*/ 492023 w 546791"/>
                  <a:gd name="connsiteY2" fmla="*/ 264170 h 345133"/>
                  <a:gd name="connsiteX3" fmla="*/ 472973 w 546791"/>
                  <a:gd name="connsiteY3" fmla="*/ 230833 h 345133"/>
                  <a:gd name="connsiteX4" fmla="*/ 458685 w 546791"/>
                  <a:gd name="connsiteY4" fmla="*/ 197495 h 345133"/>
                  <a:gd name="connsiteX5" fmla="*/ 422966 w 546791"/>
                  <a:gd name="connsiteY5" fmla="*/ 137964 h 345133"/>
                  <a:gd name="connsiteX6" fmla="*/ 382485 w 546791"/>
                  <a:gd name="connsiteY6" fmla="*/ 102245 h 345133"/>
                  <a:gd name="connsiteX7" fmla="*/ 346766 w 546791"/>
                  <a:gd name="connsiteY7" fmla="*/ 85577 h 345133"/>
                  <a:gd name="connsiteX8" fmla="*/ 284854 w 546791"/>
                  <a:gd name="connsiteY8" fmla="*/ 73670 h 345133"/>
                  <a:gd name="connsiteX9" fmla="*/ 194366 w 546791"/>
                  <a:gd name="connsiteY9" fmla="*/ 59383 h 345133"/>
                  <a:gd name="connsiteX10" fmla="*/ 120548 w 546791"/>
                  <a:gd name="connsiteY10" fmla="*/ 68908 h 345133"/>
                  <a:gd name="connsiteX11" fmla="*/ 77685 w 546791"/>
                  <a:gd name="connsiteY11" fmla="*/ 80814 h 345133"/>
                  <a:gd name="connsiteX12" fmla="*/ 46729 w 546791"/>
                  <a:gd name="connsiteY12" fmla="*/ 116533 h 345133"/>
                  <a:gd name="connsiteX13" fmla="*/ 65779 w 546791"/>
                  <a:gd name="connsiteY13" fmla="*/ 195114 h 345133"/>
                  <a:gd name="connsiteX14" fmla="*/ 63398 w 546791"/>
                  <a:gd name="connsiteY14" fmla="*/ 209402 h 345133"/>
                  <a:gd name="connsiteX15" fmla="*/ 15773 w 546791"/>
                  <a:gd name="connsiteY15" fmla="*/ 176064 h 345133"/>
                  <a:gd name="connsiteX16" fmla="*/ 1485 w 546791"/>
                  <a:gd name="connsiteY16" fmla="*/ 123677 h 345133"/>
                  <a:gd name="connsiteX17" fmla="*/ 46729 w 546791"/>
                  <a:gd name="connsiteY17" fmla="*/ 37952 h 345133"/>
                  <a:gd name="connsiteX18" fmla="*/ 111023 w 546791"/>
                  <a:gd name="connsiteY18" fmla="*/ 9377 h 345133"/>
                  <a:gd name="connsiteX19" fmla="*/ 199129 w 546791"/>
                  <a:gd name="connsiteY19" fmla="*/ 2233 h 345133"/>
                  <a:gd name="connsiteX20" fmla="*/ 256279 w 546791"/>
                  <a:gd name="connsiteY20" fmla="*/ 2233 h 345133"/>
                  <a:gd name="connsiteX21" fmla="*/ 346766 w 546791"/>
                  <a:gd name="connsiteY21" fmla="*/ 28427 h 345133"/>
                  <a:gd name="connsiteX0" fmla="*/ 535984 w 535984"/>
                  <a:gd name="connsiteY0" fmla="*/ 345133 h 345133"/>
                  <a:gd name="connsiteX1" fmla="*/ 497884 w 535984"/>
                  <a:gd name="connsiteY1" fmla="*/ 299889 h 345133"/>
                  <a:gd name="connsiteX2" fmla="*/ 481216 w 535984"/>
                  <a:gd name="connsiteY2" fmla="*/ 264170 h 345133"/>
                  <a:gd name="connsiteX3" fmla="*/ 462166 w 535984"/>
                  <a:gd name="connsiteY3" fmla="*/ 230833 h 345133"/>
                  <a:gd name="connsiteX4" fmla="*/ 447878 w 535984"/>
                  <a:gd name="connsiteY4" fmla="*/ 197495 h 345133"/>
                  <a:gd name="connsiteX5" fmla="*/ 412159 w 535984"/>
                  <a:gd name="connsiteY5" fmla="*/ 137964 h 345133"/>
                  <a:gd name="connsiteX6" fmla="*/ 371678 w 535984"/>
                  <a:gd name="connsiteY6" fmla="*/ 102245 h 345133"/>
                  <a:gd name="connsiteX7" fmla="*/ 335959 w 535984"/>
                  <a:gd name="connsiteY7" fmla="*/ 85577 h 345133"/>
                  <a:gd name="connsiteX8" fmla="*/ 274047 w 535984"/>
                  <a:gd name="connsiteY8" fmla="*/ 73670 h 345133"/>
                  <a:gd name="connsiteX9" fmla="*/ 183559 w 535984"/>
                  <a:gd name="connsiteY9" fmla="*/ 59383 h 345133"/>
                  <a:gd name="connsiteX10" fmla="*/ 109741 w 535984"/>
                  <a:gd name="connsiteY10" fmla="*/ 68908 h 345133"/>
                  <a:gd name="connsiteX11" fmla="*/ 66878 w 535984"/>
                  <a:gd name="connsiteY11" fmla="*/ 80814 h 345133"/>
                  <a:gd name="connsiteX12" fmla="*/ 35922 w 535984"/>
                  <a:gd name="connsiteY12" fmla="*/ 116533 h 345133"/>
                  <a:gd name="connsiteX13" fmla="*/ 54972 w 535984"/>
                  <a:gd name="connsiteY13" fmla="*/ 195114 h 345133"/>
                  <a:gd name="connsiteX14" fmla="*/ 52591 w 535984"/>
                  <a:gd name="connsiteY14" fmla="*/ 209402 h 345133"/>
                  <a:gd name="connsiteX15" fmla="*/ 4966 w 535984"/>
                  <a:gd name="connsiteY15" fmla="*/ 176064 h 345133"/>
                  <a:gd name="connsiteX16" fmla="*/ 4965 w 535984"/>
                  <a:gd name="connsiteY16" fmla="*/ 121296 h 345133"/>
                  <a:gd name="connsiteX17" fmla="*/ 35922 w 535984"/>
                  <a:gd name="connsiteY17" fmla="*/ 37952 h 345133"/>
                  <a:gd name="connsiteX18" fmla="*/ 100216 w 535984"/>
                  <a:gd name="connsiteY18" fmla="*/ 9377 h 345133"/>
                  <a:gd name="connsiteX19" fmla="*/ 188322 w 535984"/>
                  <a:gd name="connsiteY19" fmla="*/ 2233 h 345133"/>
                  <a:gd name="connsiteX20" fmla="*/ 245472 w 535984"/>
                  <a:gd name="connsiteY20" fmla="*/ 2233 h 345133"/>
                  <a:gd name="connsiteX21" fmla="*/ 335959 w 535984"/>
                  <a:gd name="connsiteY21" fmla="*/ 28427 h 345133"/>
                  <a:gd name="connsiteX0" fmla="*/ 532728 w 532728"/>
                  <a:gd name="connsiteY0" fmla="*/ 345133 h 345133"/>
                  <a:gd name="connsiteX1" fmla="*/ 494628 w 532728"/>
                  <a:gd name="connsiteY1" fmla="*/ 299889 h 345133"/>
                  <a:gd name="connsiteX2" fmla="*/ 477960 w 532728"/>
                  <a:gd name="connsiteY2" fmla="*/ 264170 h 345133"/>
                  <a:gd name="connsiteX3" fmla="*/ 458910 w 532728"/>
                  <a:gd name="connsiteY3" fmla="*/ 230833 h 345133"/>
                  <a:gd name="connsiteX4" fmla="*/ 444622 w 532728"/>
                  <a:gd name="connsiteY4" fmla="*/ 197495 h 345133"/>
                  <a:gd name="connsiteX5" fmla="*/ 408903 w 532728"/>
                  <a:gd name="connsiteY5" fmla="*/ 137964 h 345133"/>
                  <a:gd name="connsiteX6" fmla="*/ 368422 w 532728"/>
                  <a:gd name="connsiteY6" fmla="*/ 102245 h 345133"/>
                  <a:gd name="connsiteX7" fmla="*/ 332703 w 532728"/>
                  <a:gd name="connsiteY7" fmla="*/ 85577 h 345133"/>
                  <a:gd name="connsiteX8" fmla="*/ 270791 w 532728"/>
                  <a:gd name="connsiteY8" fmla="*/ 73670 h 345133"/>
                  <a:gd name="connsiteX9" fmla="*/ 180303 w 532728"/>
                  <a:gd name="connsiteY9" fmla="*/ 59383 h 345133"/>
                  <a:gd name="connsiteX10" fmla="*/ 106485 w 532728"/>
                  <a:gd name="connsiteY10" fmla="*/ 68908 h 345133"/>
                  <a:gd name="connsiteX11" fmla="*/ 63622 w 532728"/>
                  <a:gd name="connsiteY11" fmla="*/ 80814 h 345133"/>
                  <a:gd name="connsiteX12" fmla="*/ 32666 w 532728"/>
                  <a:gd name="connsiteY12" fmla="*/ 116533 h 345133"/>
                  <a:gd name="connsiteX13" fmla="*/ 51716 w 532728"/>
                  <a:gd name="connsiteY13" fmla="*/ 195114 h 345133"/>
                  <a:gd name="connsiteX14" fmla="*/ 49335 w 532728"/>
                  <a:gd name="connsiteY14" fmla="*/ 209402 h 345133"/>
                  <a:gd name="connsiteX15" fmla="*/ 8853 w 532728"/>
                  <a:gd name="connsiteY15" fmla="*/ 173683 h 345133"/>
                  <a:gd name="connsiteX16" fmla="*/ 1709 w 532728"/>
                  <a:gd name="connsiteY16" fmla="*/ 121296 h 345133"/>
                  <a:gd name="connsiteX17" fmla="*/ 32666 w 532728"/>
                  <a:gd name="connsiteY17" fmla="*/ 37952 h 345133"/>
                  <a:gd name="connsiteX18" fmla="*/ 96960 w 532728"/>
                  <a:gd name="connsiteY18" fmla="*/ 9377 h 345133"/>
                  <a:gd name="connsiteX19" fmla="*/ 185066 w 532728"/>
                  <a:gd name="connsiteY19" fmla="*/ 2233 h 345133"/>
                  <a:gd name="connsiteX20" fmla="*/ 242216 w 532728"/>
                  <a:gd name="connsiteY20" fmla="*/ 2233 h 345133"/>
                  <a:gd name="connsiteX21" fmla="*/ 332703 w 532728"/>
                  <a:gd name="connsiteY21" fmla="*/ 28427 h 345133"/>
                  <a:gd name="connsiteX0" fmla="*/ 532728 w 532728"/>
                  <a:gd name="connsiteY0" fmla="*/ 345133 h 345133"/>
                  <a:gd name="connsiteX1" fmla="*/ 494628 w 532728"/>
                  <a:gd name="connsiteY1" fmla="*/ 299889 h 345133"/>
                  <a:gd name="connsiteX2" fmla="*/ 477960 w 532728"/>
                  <a:gd name="connsiteY2" fmla="*/ 264170 h 345133"/>
                  <a:gd name="connsiteX3" fmla="*/ 458910 w 532728"/>
                  <a:gd name="connsiteY3" fmla="*/ 230833 h 345133"/>
                  <a:gd name="connsiteX4" fmla="*/ 444622 w 532728"/>
                  <a:gd name="connsiteY4" fmla="*/ 197495 h 345133"/>
                  <a:gd name="connsiteX5" fmla="*/ 408903 w 532728"/>
                  <a:gd name="connsiteY5" fmla="*/ 137964 h 345133"/>
                  <a:gd name="connsiteX6" fmla="*/ 368422 w 532728"/>
                  <a:gd name="connsiteY6" fmla="*/ 102245 h 345133"/>
                  <a:gd name="connsiteX7" fmla="*/ 332703 w 532728"/>
                  <a:gd name="connsiteY7" fmla="*/ 85577 h 345133"/>
                  <a:gd name="connsiteX8" fmla="*/ 270791 w 532728"/>
                  <a:gd name="connsiteY8" fmla="*/ 73670 h 345133"/>
                  <a:gd name="connsiteX9" fmla="*/ 180303 w 532728"/>
                  <a:gd name="connsiteY9" fmla="*/ 59383 h 345133"/>
                  <a:gd name="connsiteX10" fmla="*/ 106485 w 532728"/>
                  <a:gd name="connsiteY10" fmla="*/ 68908 h 345133"/>
                  <a:gd name="connsiteX11" fmla="*/ 63622 w 532728"/>
                  <a:gd name="connsiteY11" fmla="*/ 80814 h 345133"/>
                  <a:gd name="connsiteX12" fmla="*/ 44572 w 532728"/>
                  <a:gd name="connsiteY12" fmla="*/ 118915 h 345133"/>
                  <a:gd name="connsiteX13" fmla="*/ 51716 w 532728"/>
                  <a:gd name="connsiteY13" fmla="*/ 195114 h 345133"/>
                  <a:gd name="connsiteX14" fmla="*/ 49335 w 532728"/>
                  <a:gd name="connsiteY14" fmla="*/ 209402 h 345133"/>
                  <a:gd name="connsiteX15" fmla="*/ 8853 w 532728"/>
                  <a:gd name="connsiteY15" fmla="*/ 173683 h 345133"/>
                  <a:gd name="connsiteX16" fmla="*/ 1709 w 532728"/>
                  <a:gd name="connsiteY16" fmla="*/ 121296 h 345133"/>
                  <a:gd name="connsiteX17" fmla="*/ 32666 w 532728"/>
                  <a:gd name="connsiteY17" fmla="*/ 37952 h 345133"/>
                  <a:gd name="connsiteX18" fmla="*/ 96960 w 532728"/>
                  <a:gd name="connsiteY18" fmla="*/ 9377 h 345133"/>
                  <a:gd name="connsiteX19" fmla="*/ 185066 w 532728"/>
                  <a:gd name="connsiteY19" fmla="*/ 2233 h 345133"/>
                  <a:gd name="connsiteX20" fmla="*/ 242216 w 532728"/>
                  <a:gd name="connsiteY20" fmla="*/ 2233 h 345133"/>
                  <a:gd name="connsiteX21" fmla="*/ 332703 w 532728"/>
                  <a:gd name="connsiteY21" fmla="*/ 28427 h 345133"/>
                  <a:gd name="connsiteX0" fmla="*/ 533426 w 533426"/>
                  <a:gd name="connsiteY0" fmla="*/ 345133 h 345133"/>
                  <a:gd name="connsiteX1" fmla="*/ 495326 w 533426"/>
                  <a:gd name="connsiteY1" fmla="*/ 299889 h 345133"/>
                  <a:gd name="connsiteX2" fmla="*/ 478658 w 533426"/>
                  <a:gd name="connsiteY2" fmla="*/ 264170 h 345133"/>
                  <a:gd name="connsiteX3" fmla="*/ 459608 w 533426"/>
                  <a:gd name="connsiteY3" fmla="*/ 230833 h 345133"/>
                  <a:gd name="connsiteX4" fmla="*/ 445320 w 533426"/>
                  <a:gd name="connsiteY4" fmla="*/ 197495 h 345133"/>
                  <a:gd name="connsiteX5" fmla="*/ 409601 w 533426"/>
                  <a:gd name="connsiteY5" fmla="*/ 137964 h 345133"/>
                  <a:gd name="connsiteX6" fmla="*/ 369120 w 533426"/>
                  <a:gd name="connsiteY6" fmla="*/ 102245 h 345133"/>
                  <a:gd name="connsiteX7" fmla="*/ 333401 w 533426"/>
                  <a:gd name="connsiteY7" fmla="*/ 85577 h 345133"/>
                  <a:gd name="connsiteX8" fmla="*/ 271489 w 533426"/>
                  <a:gd name="connsiteY8" fmla="*/ 73670 h 345133"/>
                  <a:gd name="connsiteX9" fmla="*/ 181001 w 533426"/>
                  <a:gd name="connsiteY9" fmla="*/ 59383 h 345133"/>
                  <a:gd name="connsiteX10" fmla="*/ 107183 w 533426"/>
                  <a:gd name="connsiteY10" fmla="*/ 68908 h 345133"/>
                  <a:gd name="connsiteX11" fmla="*/ 64320 w 533426"/>
                  <a:gd name="connsiteY11" fmla="*/ 80814 h 345133"/>
                  <a:gd name="connsiteX12" fmla="*/ 45270 w 533426"/>
                  <a:gd name="connsiteY12" fmla="*/ 118915 h 345133"/>
                  <a:gd name="connsiteX13" fmla="*/ 52414 w 533426"/>
                  <a:gd name="connsiteY13" fmla="*/ 195114 h 345133"/>
                  <a:gd name="connsiteX14" fmla="*/ 50033 w 533426"/>
                  <a:gd name="connsiteY14" fmla="*/ 209402 h 345133"/>
                  <a:gd name="connsiteX15" fmla="*/ 9551 w 533426"/>
                  <a:gd name="connsiteY15" fmla="*/ 173683 h 345133"/>
                  <a:gd name="connsiteX16" fmla="*/ 2407 w 533426"/>
                  <a:gd name="connsiteY16" fmla="*/ 121296 h 345133"/>
                  <a:gd name="connsiteX17" fmla="*/ 42889 w 533426"/>
                  <a:gd name="connsiteY17" fmla="*/ 42714 h 345133"/>
                  <a:gd name="connsiteX18" fmla="*/ 97658 w 533426"/>
                  <a:gd name="connsiteY18" fmla="*/ 9377 h 345133"/>
                  <a:gd name="connsiteX19" fmla="*/ 185764 w 533426"/>
                  <a:gd name="connsiteY19" fmla="*/ 2233 h 345133"/>
                  <a:gd name="connsiteX20" fmla="*/ 242914 w 533426"/>
                  <a:gd name="connsiteY20" fmla="*/ 2233 h 345133"/>
                  <a:gd name="connsiteX21" fmla="*/ 333401 w 533426"/>
                  <a:gd name="connsiteY21" fmla="*/ 28427 h 345133"/>
                  <a:gd name="connsiteX0" fmla="*/ 533426 w 533426"/>
                  <a:gd name="connsiteY0" fmla="*/ 345133 h 345133"/>
                  <a:gd name="connsiteX1" fmla="*/ 495326 w 533426"/>
                  <a:gd name="connsiteY1" fmla="*/ 299889 h 345133"/>
                  <a:gd name="connsiteX2" fmla="*/ 478658 w 533426"/>
                  <a:gd name="connsiteY2" fmla="*/ 264170 h 345133"/>
                  <a:gd name="connsiteX3" fmla="*/ 459608 w 533426"/>
                  <a:gd name="connsiteY3" fmla="*/ 230833 h 345133"/>
                  <a:gd name="connsiteX4" fmla="*/ 445320 w 533426"/>
                  <a:gd name="connsiteY4" fmla="*/ 197495 h 345133"/>
                  <a:gd name="connsiteX5" fmla="*/ 409601 w 533426"/>
                  <a:gd name="connsiteY5" fmla="*/ 137964 h 345133"/>
                  <a:gd name="connsiteX6" fmla="*/ 369120 w 533426"/>
                  <a:gd name="connsiteY6" fmla="*/ 102245 h 345133"/>
                  <a:gd name="connsiteX7" fmla="*/ 333401 w 533426"/>
                  <a:gd name="connsiteY7" fmla="*/ 85577 h 345133"/>
                  <a:gd name="connsiteX8" fmla="*/ 271489 w 533426"/>
                  <a:gd name="connsiteY8" fmla="*/ 64145 h 345133"/>
                  <a:gd name="connsiteX9" fmla="*/ 181001 w 533426"/>
                  <a:gd name="connsiteY9" fmla="*/ 59383 h 345133"/>
                  <a:gd name="connsiteX10" fmla="*/ 107183 w 533426"/>
                  <a:gd name="connsiteY10" fmla="*/ 68908 h 345133"/>
                  <a:gd name="connsiteX11" fmla="*/ 64320 w 533426"/>
                  <a:gd name="connsiteY11" fmla="*/ 80814 h 345133"/>
                  <a:gd name="connsiteX12" fmla="*/ 45270 w 533426"/>
                  <a:gd name="connsiteY12" fmla="*/ 118915 h 345133"/>
                  <a:gd name="connsiteX13" fmla="*/ 52414 w 533426"/>
                  <a:gd name="connsiteY13" fmla="*/ 195114 h 345133"/>
                  <a:gd name="connsiteX14" fmla="*/ 50033 w 533426"/>
                  <a:gd name="connsiteY14" fmla="*/ 209402 h 345133"/>
                  <a:gd name="connsiteX15" fmla="*/ 9551 w 533426"/>
                  <a:gd name="connsiteY15" fmla="*/ 173683 h 345133"/>
                  <a:gd name="connsiteX16" fmla="*/ 2407 w 533426"/>
                  <a:gd name="connsiteY16" fmla="*/ 121296 h 345133"/>
                  <a:gd name="connsiteX17" fmla="*/ 42889 w 533426"/>
                  <a:gd name="connsiteY17" fmla="*/ 42714 h 345133"/>
                  <a:gd name="connsiteX18" fmla="*/ 97658 w 533426"/>
                  <a:gd name="connsiteY18" fmla="*/ 9377 h 345133"/>
                  <a:gd name="connsiteX19" fmla="*/ 185764 w 533426"/>
                  <a:gd name="connsiteY19" fmla="*/ 2233 h 345133"/>
                  <a:gd name="connsiteX20" fmla="*/ 242914 w 533426"/>
                  <a:gd name="connsiteY20" fmla="*/ 2233 h 345133"/>
                  <a:gd name="connsiteX21" fmla="*/ 333401 w 533426"/>
                  <a:gd name="connsiteY21" fmla="*/ 28427 h 345133"/>
                  <a:gd name="connsiteX0" fmla="*/ 533426 w 533426"/>
                  <a:gd name="connsiteY0" fmla="*/ 345133 h 345133"/>
                  <a:gd name="connsiteX1" fmla="*/ 495326 w 533426"/>
                  <a:gd name="connsiteY1" fmla="*/ 299889 h 345133"/>
                  <a:gd name="connsiteX2" fmla="*/ 478658 w 533426"/>
                  <a:gd name="connsiteY2" fmla="*/ 264170 h 345133"/>
                  <a:gd name="connsiteX3" fmla="*/ 459608 w 533426"/>
                  <a:gd name="connsiteY3" fmla="*/ 230833 h 345133"/>
                  <a:gd name="connsiteX4" fmla="*/ 445320 w 533426"/>
                  <a:gd name="connsiteY4" fmla="*/ 197495 h 345133"/>
                  <a:gd name="connsiteX5" fmla="*/ 409601 w 533426"/>
                  <a:gd name="connsiteY5" fmla="*/ 137964 h 345133"/>
                  <a:gd name="connsiteX6" fmla="*/ 369120 w 533426"/>
                  <a:gd name="connsiteY6" fmla="*/ 102245 h 345133"/>
                  <a:gd name="connsiteX7" fmla="*/ 333401 w 533426"/>
                  <a:gd name="connsiteY7" fmla="*/ 85577 h 345133"/>
                  <a:gd name="connsiteX8" fmla="*/ 271489 w 533426"/>
                  <a:gd name="connsiteY8" fmla="*/ 64145 h 345133"/>
                  <a:gd name="connsiteX9" fmla="*/ 181001 w 533426"/>
                  <a:gd name="connsiteY9" fmla="*/ 52239 h 345133"/>
                  <a:gd name="connsiteX10" fmla="*/ 107183 w 533426"/>
                  <a:gd name="connsiteY10" fmla="*/ 68908 h 345133"/>
                  <a:gd name="connsiteX11" fmla="*/ 64320 w 533426"/>
                  <a:gd name="connsiteY11" fmla="*/ 80814 h 345133"/>
                  <a:gd name="connsiteX12" fmla="*/ 45270 w 533426"/>
                  <a:gd name="connsiteY12" fmla="*/ 118915 h 345133"/>
                  <a:gd name="connsiteX13" fmla="*/ 52414 w 533426"/>
                  <a:gd name="connsiteY13" fmla="*/ 195114 h 345133"/>
                  <a:gd name="connsiteX14" fmla="*/ 50033 w 533426"/>
                  <a:gd name="connsiteY14" fmla="*/ 209402 h 345133"/>
                  <a:gd name="connsiteX15" fmla="*/ 9551 w 533426"/>
                  <a:gd name="connsiteY15" fmla="*/ 173683 h 345133"/>
                  <a:gd name="connsiteX16" fmla="*/ 2407 w 533426"/>
                  <a:gd name="connsiteY16" fmla="*/ 121296 h 345133"/>
                  <a:gd name="connsiteX17" fmla="*/ 42889 w 533426"/>
                  <a:gd name="connsiteY17" fmla="*/ 42714 h 345133"/>
                  <a:gd name="connsiteX18" fmla="*/ 97658 w 533426"/>
                  <a:gd name="connsiteY18" fmla="*/ 9377 h 345133"/>
                  <a:gd name="connsiteX19" fmla="*/ 185764 w 533426"/>
                  <a:gd name="connsiteY19" fmla="*/ 2233 h 345133"/>
                  <a:gd name="connsiteX20" fmla="*/ 242914 w 533426"/>
                  <a:gd name="connsiteY20" fmla="*/ 2233 h 345133"/>
                  <a:gd name="connsiteX21" fmla="*/ 333401 w 533426"/>
                  <a:gd name="connsiteY21" fmla="*/ 28427 h 345133"/>
                  <a:gd name="connsiteX0" fmla="*/ 533426 w 533426"/>
                  <a:gd name="connsiteY0" fmla="*/ 345133 h 345133"/>
                  <a:gd name="connsiteX1" fmla="*/ 495326 w 533426"/>
                  <a:gd name="connsiteY1" fmla="*/ 299889 h 345133"/>
                  <a:gd name="connsiteX2" fmla="*/ 478658 w 533426"/>
                  <a:gd name="connsiteY2" fmla="*/ 264170 h 345133"/>
                  <a:gd name="connsiteX3" fmla="*/ 459608 w 533426"/>
                  <a:gd name="connsiteY3" fmla="*/ 230833 h 345133"/>
                  <a:gd name="connsiteX4" fmla="*/ 445320 w 533426"/>
                  <a:gd name="connsiteY4" fmla="*/ 197495 h 345133"/>
                  <a:gd name="connsiteX5" fmla="*/ 409601 w 533426"/>
                  <a:gd name="connsiteY5" fmla="*/ 137964 h 345133"/>
                  <a:gd name="connsiteX6" fmla="*/ 369120 w 533426"/>
                  <a:gd name="connsiteY6" fmla="*/ 102245 h 345133"/>
                  <a:gd name="connsiteX7" fmla="*/ 333401 w 533426"/>
                  <a:gd name="connsiteY7" fmla="*/ 85577 h 345133"/>
                  <a:gd name="connsiteX8" fmla="*/ 271489 w 533426"/>
                  <a:gd name="connsiteY8" fmla="*/ 64145 h 345133"/>
                  <a:gd name="connsiteX9" fmla="*/ 181001 w 533426"/>
                  <a:gd name="connsiteY9" fmla="*/ 52239 h 345133"/>
                  <a:gd name="connsiteX10" fmla="*/ 107183 w 533426"/>
                  <a:gd name="connsiteY10" fmla="*/ 59383 h 345133"/>
                  <a:gd name="connsiteX11" fmla="*/ 64320 w 533426"/>
                  <a:gd name="connsiteY11" fmla="*/ 80814 h 345133"/>
                  <a:gd name="connsiteX12" fmla="*/ 45270 w 533426"/>
                  <a:gd name="connsiteY12" fmla="*/ 118915 h 345133"/>
                  <a:gd name="connsiteX13" fmla="*/ 52414 w 533426"/>
                  <a:gd name="connsiteY13" fmla="*/ 195114 h 345133"/>
                  <a:gd name="connsiteX14" fmla="*/ 50033 w 533426"/>
                  <a:gd name="connsiteY14" fmla="*/ 209402 h 345133"/>
                  <a:gd name="connsiteX15" fmla="*/ 9551 w 533426"/>
                  <a:gd name="connsiteY15" fmla="*/ 173683 h 345133"/>
                  <a:gd name="connsiteX16" fmla="*/ 2407 w 533426"/>
                  <a:gd name="connsiteY16" fmla="*/ 121296 h 345133"/>
                  <a:gd name="connsiteX17" fmla="*/ 42889 w 533426"/>
                  <a:gd name="connsiteY17" fmla="*/ 42714 h 345133"/>
                  <a:gd name="connsiteX18" fmla="*/ 97658 w 533426"/>
                  <a:gd name="connsiteY18" fmla="*/ 9377 h 345133"/>
                  <a:gd name="connsiteX19" fmla="*/ 185764 w 533426"/>
                  <a:gd name="connsiteY19" fmla="*/ 2233 h 345133"/>
                  <a:gd name="connsiteX20" fmla="*/ 242914 w 533426"/>
                  <a:gd name="connsiteY20" fmla="*/ 2233 h 345133"/>
                  <a:gd name="connsiteX21" fmla="*/ 333401 w 533426"/>
                  <a:gd name="connsiteY21" fmla="*/ 28427 h 345133"/>
                  <a:gd name="connsiteX0" fmla="*/ 533426 w 533426"/>
                  <a:gd name="connsiteY0" fmla="*/ 345133 h 345133"/>
                  <a:gd name="connsiteX1" fmla="*/ 495326 w 533426"/>
                  <a:gd name="connsiteY1" fmla="*/ 299889 h 345133"/>
                  <a:gd name="connsiteX2" fmla="*/ 478658 w 533426"/>
                  <a:gd name="connsiteY2" fmla="*/ 264170 h 345133"/>
                  <a:gd name="connsiteX3" fmla="*/ 459608 w 533426"/>
                  <a:gd name="connsiteY3" fmla="*/ 230833 h 345133"/>
                  <a:gd name="connsiteX4" fmla="*/ 445320 w 533426"/>
                  <a:gd name="connsiteY4" fmla="*/ 197495 h 345133"/>
                  <a:gd name="connsiteX5" fmla="*/ 409601 w 533426"/>
                  <a:gd name="connsiteY5" fmla="*/ 137964 h 345133"/>
                  <a:gd name="connsiteX6" fmla="*/ 369120 w 533426"/>
                  <a:gd name="connsiteY6" fmla="*/ 102245 h 345133"/>
                  <a:gd name="connsiteX7" fmla="*/ 333401 w 533426"/>
                  <a:gd name="connsiteY7" fmla="*/ 85577 h 345133"/>
                  <a:gd name="connsiteX8" fmla="*/ 271489 w 533426"/>
                  <a:gd name="connsiteY8" fmla="*/ 64145 h 345133"/>
                  <a:gd name="connsiteX9" fmla="*/ 181001 w 533426"/>
                  <a:gd name="connsiteY9" fmla="*/ 52239 h 345133"/>
                  <a:gd name="connsiteX10" fmla="*/ 107183 w 533426"/>
                  <a:gd name="connsiteY10" fmla="*/ 59383 h 345133"/>
                  <a:gd name="connsiteX11" fmla="*/ 64320 w 533426"/>
                  <a:gd name="connsiteY11" fmla="*/ 80814 h 345133"/>
                  <a:gd name="connsiteX12" fmla="*/ 47652 w 533426"/>
                  <a:gd name="connsiteY12" fmla="*/ 130822 h 345133"/>
                  <a:gd name="connsiteX13" fmla="*/ 52414 w 533426"/>
                  <a:gd name="connsiteY13" fmla="*/ 195114 h 345133"/>
                  <a:gd name="connsiteX14" fmla="*/ 50033 w 533426"/>
                  <a:gd name="connsiteY14" fmla="*/ 209402 h 345133"/>
                  <a:gd name="connsiteX15" fmla="*/ 9551 w 533426"/>
                  <a:gd name="connsiteY15" fmla="*/ 173683 h 345133"/>
                  <a:gd name="connsiteX16" fmla="*/ 2407 w 533426"/>
                  <a:gd name="connsiteY16" fmla="*/ 121296 h 345133"/>
                  <a:gd name="connsiteX17" fmla="*/ 42889 w 533426"/>
                  <a:gd name="connsiteY17" fmla="*/ 42714 h 345133"/>
                  <a:gd name="connsiteX18" fmla="*/ 97658 w 533426"/>
                  <a:gd name="connsiteY18" fmla="*/ 9377 h 345133"/>
                  <a:gd name="connsiteX19" fmla="*/ 185764 w 533426"/>
                  <a:gd name="connsiteY19" fmla="*/ 2233 h 345133"/>
                  <a:gd name="connsiteX20" fmla="*/ 242914 w 533426"/>
                  <a:gd name="connsiteY20" fmla="*/ 2233 h 345133"/>
                  <a:gd name="connsiteX21" fmla="*/ 333401 w 533426"/>
                  <a:gd name="connsiteY21" fmla="*/ 28427 h 345133"/>
                  <a:gd name="connsiteX0" fmla="*/ 531193 w 531193"/>
                  <a:gd name="connsiteY0" fmla="*/ 345133 h 345133"/>
                  <a:gd name="connsiteX1" fmla="*/ 493093 w 531193"/>
                  <a:gd name="connsiteY1" fmla="*/ 299889 h 345133"/>
                  <a:gd name="connsiteX2" fmla="*/ 476425 w 531193"/>
                  <a:gd name="connsiteY2" fmla="*/ 264170 h 345133"/>
                  <a:gd name="connsiteX3" fmla="*/ 457375 w 531193"/>
                  <a:gd name="connsiteY3" fmla="*/ 230833 h 345133"/>
                  <a:gd name="connsiteX4" fmla="*/ 443087 w 531193"/>
                  <a:gd name="connsiteY4" fmla="*/ 197495 h 345133"/>
                  <a:gd name="connsiteX5" fmla="*/ 407368 w 531193"/>
                  <a:gd name="connsiteY5" fmla="*/ 137964 h 345133"/>
                  <a:gd name="connsiteX6" fmla="*/ 366887 w 531193"/>
                  <a:gd name="connsiteY6" fmla="*/ 102245 h 345133"/>
                  <a:gd name="connsiteX7" fmla="*/ 331168 w 531193"/>
                  <a:gd name="connsiteY7" fmla="*/ 85577 h 345133"/>
                  <a:gd name="connsiteX8" fmla="*/ 269256 w 531193"/>
                  <a:gd name="connsiteY8" fmla="*/ 64145 h 345133"/>
                  <a:gd name="connsiteX9" fmla="*/ 178768 w 531193"/>
                  <a:gd name="connsiteY9" fmla="*/ 52239 h 345133"/>
                  <a:gd name="connsiteX10" fmla="*/ 104950 w 531193"/>
                  <a:gd name="connsiteY10" fmla="*/ 59383 h 345133"/>
                  <a:gd name="connsiteX11" fmla="*/ 62087 w 531193"/>
                  <a:gd name="connsiteY11" fmla="*/ 80814 h 345133"/>
                  <a:gd name="connsiteX12" fmla="*/ 45419 w 531193"/>
                  <a:gd name="connsiteY12" fmla="*/ 130822 h 345133"/>
                  <a:gd name="connsiteX13" fmla="*/ 50181 w 531193"/>
                  <a:gd name="connsiteY13" fmla="*/ 195114 h 345133"/>
                  <a:gd name="connsiteX14" fmla="*/ 47800 w 531193"/>
                  <a:gd name="connsiteY14" fmla="*/ 209402 h 345133"/>
                  <a:gd name="connsiteX15" fmla="*/ 7318 w 531193"/>
                  <a:gd name="connsiteY15" fmla="*/ 173683 h 345133"/>
                  <a:gd name="connsiteX16" fmla="*/ 174 w 531193"/>
                  <a:gd name="connsiteY16" fmla="*/ 121296 h 345133"/>
                  <a:gd name="connsiteX17" fmla="*/ 9699 w 531193"/>
                  <a:gd name="connsiteY17" fmla="*/ 78433 h 345133"/>
                  <a:gd name="connsiteX18" fmla="*/ 40656 w 531193"/>
                  <a:gd name="connsiteY18" fmla="*/ 42714 h 345133"/>
                  <a:gd name="connsiteX19" fmla="*/ 95425 w 531193"/>
                  <a:gd name="connsiteY19" fmla="*/ 9377 h 345133"/>
                  <a:gd name="connsiteX20" fmla="*/ 183531 w 531193"/>
                  <a:gd name="connsiteY20" fmla="*/ 2233 h 345133"/>
                  <a:gd name="connsiteX21" fmla="*/ 240681 w 531193"/>
                  <a:gd name="connsiteY21" fmla="*/ 2233 h 345133"/>
                  <a:gd name="connsiteX22" fmla="*/ 331168 w 531193"/>
                  <a:gd name="connsiteY22" fmla="*/ 28427 h 345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31193" h="345133">
                    <a:moveTo>
                      <a:pt x="531193" y="345133"/>
                    </a:moveTo>
                    <a:cubicBezTo>
                      <a:pt x="516707" y="329258"/>
                      <a:pt x="502221" y="313383"/>
                      <a:pt x="493093" y="299889"/>
                    </a:cubicBezTo>
                    <a:cubicBezTo>
                      <a:pt x="483965" y="286395"/>
                      <a:pt x="482378" y="275679"/>
                      <a:pt x="476425" y="264170"/>
                    </a:cubicBezTo>
                    <a:cubicBezTo>
                      <a:pt x="470472" y="252661"/>
                      <a:pt x="462931" y="241945"/>
                      <a:pt x="457375" y="230833"/>
                    </a:cubicBezTo>
                    <a:cubicBezTo>
                      <a:pt x="451819" y="219720"/>
                      <a:pt x="451421" y="212973"/>
                      <a:pt x="443087" y="197495"/>
                    </a:cubicBezTo>
                    <a:cubicBezTo>
                      <a:pt x="434753" y="182017"/>
                      <a:pt x="420068" y="153839"/>
                      <a:pt x="407368" y="137964"/>
                    </a:cubicBezTo>
                    <a:cubicBezTo>
                      <a:pt x="394668" y="122089"/>
                      <a:pt x="379587" y="110976"/>
                      <a:pt x="366887" y="102245"/>
                    </a:cubicBezTo>
                    <a:cubicBezTo>
                      <a:pt x="354187" y="93514"/>
                      <a:pt x="347440" y="91927"/>
                      <a:pt x="331168" y="85577"/>
                    </a:cubicBezTo>
                    <a:cubicBezTo>
                      <a:pt x="314896" y="79227"/>
                      <a:pt x="294656" y="69701"/>
                      <a:pt x="269256" y="64145"/>
                    </a:cubicBezTo>
                    <a:cubicBezTo>
                      <a:pt x="243856" y="58589"/>
                      <a:pt x="206152" y="53033"/>
                      <a:pt x="178768" y="52239"/>
                    </a:cubicBezTo>
                    <a:cubicBezTo>
                      <a:pt x="151384" y="51445"/>
                      <a:pt x="124397" y="54621"/>
                      <a:pt x="104950" y="59383"/>
                    </a:cubicBezTo>
                    <a:cubicBezTo>
                      <a:pt x="85503" y="64145"/>
                      <a:pt x="72009" y="68908"/>
                      <a:pt x="62087" y="80814"/>
                    </a:cubicBezTo>
                    <a:cubicBezTo>
                      <a:pt x="52165" y="92720"/>
                      <a:pt x="47403" y="111772"/>
                      <a:pt x="45419" y="130822"/>
                    </a:cubicBezTo>
                    <a:cubicBezTo>
                      <a:pt x="43435" y="149872"/>
                      <a:pt x="49784" y="182017"/>
                      <a:pt x="50181" y="195114"/>
                    </a:cubicBezTo>
                    <a:cubicBezTo>
                      <a:pt x="50578" y="208211"/>
                      <a:pt x="54944" y="212974"/>
                      <a:pt x="47800" y="209402"/>
                    </a:cubicBezTo>
                    <a:cubicBezTo>
                      <a:pt x="40656" y="205830"/>
                      <a:pt x="15256" y="188367"/>
                      <a:pt x="7318" y="173683"/>
                    </a:cubicBezTo>
                    <a:cubicBezTo>
                      <a:pt x="-620" y="158999"/>
                      <a:pt x="-223" y="137171"/>
                      <a:pt x="174" y="121296"/>
                    </a:cubicBezTo>
                    <a:cubicBezTo>
                      <a:pt x="571" y="105421"/>
                      <a:pt x="2952" y="91530"/>
                      <a:pt x="9699" y="78433"/>
                    </a:cubicBezTo>
                    <a:cubicBezTo>
                      <a:pt x="16446" y="65336"/>
                      <a:pt x="26368" y="54223"/>
                      <a:pt x="40656" y="42714"/>
                    </a:cubicBezTo>
                    <a:cubicBezTo>
                      <a:pt x="54944" y="31205"/>
                      <a:pt x="71613" y="16124"/>
                      <a:pt x="95425" y="9377"/>
                    </a:cubicBezTo>
                    <a:cubicBezTo>
                      <a:pt x="119237" y="2630"/>
                      <a:pt x="159322" y="3424"/>
                      <a:pt x="183531" y="2233"/>
                    </a:cubicBezTo>
                    <a:cubicBezTo>
                      <a:pt x="207740" y="1042"/>
                      <a:pt x="216075" y="-2133"/>
                      <a:pt x="240681" y="2233"/>
                    </a:cubicBezTo>
                    <a:cubicBezTo>
                      <a:pt x="265287" y="6599"/>
                      <a:pt x="298227" y="17513"/>
                      <a:pt x="331168" y="284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8" name="手繪多邊形 197"/>
              <p:cNvSpPr/>
              <p:nvPr/>
            </p:nvSpPr>
            <p:spPr>
              <a:xfrm>
                <a:off x="-2104181" y="1481522"/>
                <a:ext cx="28575" cy="57150"/>
              </a:xfrm>
              <a:custGeom>
                <a:avLst/>
                <a:gdLst>
                  <a:gd name="connsiteX0" fmla="*/ 28575 w 28575"/>
                  <a:gd name="connsiteY0" fmla="*/ 0 h 57150"/>
                  <a:gd name="connsiteX1" fmla="*/ 16669 w 28575"/>
                  <a:gd name="connsiteY1" fmla="*/ 4762 h 57150"/>
                  <a:gd name="connsiteX2" fmla="*/ 11906 w 28575"/>
                  <a:gd name="connsiteY2" fmla="*/ 11906 h 57150"/>
                  <a:gd name="connsiteX3" fmla="*/ 4763 w 28575"/>
                  <a:gd name="connsiteY3" fmla="*/ 16668 h 57150"/>
                  <a:gd name="connsiteX4" fmla="*/ 0 w 28575"/>
                  <a:gd name="connsiteY4" fmla="*/ 23812 h 57150"/>
                  <a:gd name="connsiteX5" fmla="*/ 11906 w 28575"/>
                  <a:gd name="connsiteY5" fmla="*/ 35718 h 57150"/>
                  <a:gd name="connsiteX6" fmla="*/ 16669 w 28575"/>
                  <a:gd name="connsiteY6" fmla="*/ 42862 h 57150"/>
                  <a:gd name="connsiteX7" fmla="*/ 23813 w 28575"/>
                  <a:gd name="connsiteY7" fmla="*/ 47625 h 57150"/>
                  <a:gd name="connsiteX8" fmla="*/ 26194 w 28575"/>
                  <a:gd name="connsiteY8" fmla="*/ 54768 h 57150"/>
                  <a:gd name="connsiteX9" fmla="*/ 28575 w 28575"/>
                  <a:gd name="connsiteY9" fmla="*/ 57150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575" h="57150">
                    <a:moveTo>
                      <a:pt x="28575" y="0"/>
                    </a:moveTo>
                    <a:cubicBezTo>
                      <a:pt x="24606" y="1587"/>
                      <a:pt x="20147" y="2278"/>
                      <a:pt x="16669" y="4762"/>
                    </a:cubicBezTo>
                    <a:cubicBezTo>
                      <a:pt x="14340" y="6426"/>
                      <a:pt x="13930" y="9882"/>
                      <a:pt x="11906" y="11906"/>
                    </a:cubicBezTo>
                    <a:cubicBezTo>
                      <a:pt x="9883" y="13929"/>
                      <a:pt x="7144" y="15081"/>
                      <a:pt x="4763" y="16668"/>
                    </a:cubicBezTo>
                    <a:cubicBezTo>
                      <a:pt x="3175" y="19049"/>
                      <a:pt x="0" y="20950"/>
                      <a:pt x="0" y="23812"/>
                    </a:cubicBezTo>
                    <a:cubicBezTo>
                      <a:pt x="0" y="29103"/>
                      <a:pt x="8731" y="33601"/>
                      <a:pt x="11906" y="35718"/>
                    </a:cubicBezTo>
                    <a:cubicBezTo>
                      <a:pt x="13494" y="38099"/>
                      <a:pt x="14645" y="40838"/>
                      <a:pt x="16669" y="42862"/>
                    </a:cubicBezTo>
                    <a:cubicBezTo>
                      <a:pt x="18693" y="44886"/>
                      <a:pt x="22025" y="45390"/>
                      <a:pt x="23813" y="47625"/>
                    </a:cubicBezTo>
                    <a:cubicBezTo>
                      <a:pt x="25381" y="49585"/>
                      <a:pt x="25072" y="52523"/>
                      <a:pt x="26194" y="54768"/>
                    </a:cubicBezTo>
                    <a:cubicBezTo>
                      <a:pt x="26696" y="55772"/>
                      <a:pt x="27781" y="56356"/>
                      <a:pt x="28575" y="571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9" name="手繪多邊形 198"/>
              <p:cNvSpPr/>
              <p:nvPr/>
            </p:nvSpPr>
            <p:spPr>
              <a:xfrm>
                <a:off x="-2194681" y="1543290"/>
                <a:ext cx="182362" cy="428959"/>
              </a:xfrm>
              <a:custGeom>
                <a:avLst/>
                <a:gdLst>
                  <a:gd name="connsiteX0" fmla="*/ 114313 w 182362"/>
                  <a:gd name="connsiteY0" fmla="*/ 40625 h 428959"/>
                  <a:gd name="connsiteX1" fmla="*/ 38113 w 182362"/>
                  <a:gd name="connsiteY1" fmla="*/ 12050 h 428959"/>
                  <a:gd name="connsiteX2" fmla="*/ 11919 w 182362"/>
                  <a:gd name="connsiteY2" fmla="*/ 144 h 428959"/>
                  <a:gd name="connsiteX3" fmla="*/ 13 w 182362"/>
                  <a:gd name="connsiteY3" fmla="*/ 19194 h 428959"/>
                  <a:gd name="connsiteX4" fmla="*/ 9538 w 182362"/>
                  <a:gd name="connsiteY4" fmla="*/ 40625 h 428959"/>
                  <a:gd name="connsiteX5" fmla="*/ 7156 w 182362"/>
                  <a:gd name="connsiteY5" fmla="*/ 59675 h 428959"/>
                  <a:gd name="connsiteX6" fmla="*/ 26206 w 182362"/>
                  <a:gd name="connsiteY6" fmla="*/ 85869 h 428959"/>
                  <a:gd name="connsiteX7" fmla="*/ 28588 w 182362"/>
                  <a:gd name="connsiteY7" fmla="*/ 143019 h 428959"/>
                  <a:gd name="connsiteX8" fmla="*/ 23825 w 182362"/>
                  <a:gd name="connsiteY8" fmla="*/ 221600 h 428959"/>
                  <a:gd name="connsiteX9" fmla="*/ 28588 w 182362"/>
                  <a:gd name="connsiteY9" fmla="*/ 273988 h 428959"/>
                  <a:gd name="connsiteX10" fmla="*/ 35731 w 182362"/>
                  <a:gd name="connsiteY10" fmla="*/ 321613 h 428959"/>
                  <a:gd name="connsiteX11" fmla="*/ 45256 w 182362"/>
                  <a:gd name="connsiteY11" fmla="*/ 371619 h 428959"/>
                  <a:gd name="connsiteX12" fmla="*/ 57163 w 182362"/>
                  <a:gd name="connsiteY12" fmla="*/ 400194 h 428959"/>
                  <a:gd name="connsiteX13" fmla="*/ 76213 w 182362"/>
                  <a:gd name="connsiteY13" fmla="*/ 416863 h 428959"/>
                  <a:gd name="connsiteX14" fmla="*/ 109550 w 182362"/>
                  <a:gd name="connsiteY14" fmla="*/ 428769 h 428959"/>
                  <a:gd name="connsiteX15" fmla="*/ 119075 w 182362"/>
                  <a:gd name="connsiteY15" fmla="*/ 407338 h 428959"/>
                  <a:gd name="connsiteX16" fmla="*/ 145269 w 182362"/>
                  <a:gd name="connsiteY16" fmla="*/ 416863 h 428959"/>
                  <a:gd name="connsiteX17" fmla="*/ 166700 w 182362"/>
                  <a:gd name="connsiteY17" fmla="*/ 407338 h 428959"/>
                  <a:gd name="connsiteX18" fmla="*/ 180988 w 182362"/>
                  <a:gd name="connsiteY18" fmla="*/ 374000 h 428959"/>
                  <a:gd name="connsiteX19" fmla="*/ 180988 w 182362"/>
                  <a:gd name="connsiteY19" fmla="*/ 347807 h 428959"/>
                  <a:gd name="connsiteX20" fmla="*/ 173844 w 182362"/>
                  <a:gd name="connsiteY20" fmla="*/ 323994 h 428959"/>
                  <a:gd name="connsiteX21" fmla="*/ 173844 w 182362"/>
                  <a:gd name="connsiteY21" fmla="*/ 302563 h 428959"/>
                  <a:gd name="connsiteX22" fmla="*/ 150031 w 182362"/>
                  <a:gd name="connsiteY22" fmla="*/ 276369 h 428959"/>
                  <a:gd name="connsiteX23" fmla="*/ 135744 w 182362"/>
                  <a:gd name="connsiteY23" fmla="*/ 254938 h 428959"/>
                  <a:gd name="connsiteX24" fmla="*/ 119075 w 182362"/>
                  <a:gd name="connsiteY24" fmla="*/ 226363 h 428959"/>
                  <a:gd name="connsiteX0" fmla="*/ 114313 w 182362"/>
                  <a:gd name="connsiteY0" fmla="*/ 40625 h 428959"/>
                  <a:gd name="connsiteX1" fmla="*/ 38113 w 182362"/>
                  <a:gd name="connsiteY1" fmla="*/ 12050 h 428959"/>
                  <a:gd name="connsiteX2" fmla="*/ 11919 w 182362"/>
                  <a:gd name="connsiteY2" fmla="*/ 144 h 428959"/>
                  <a:gd name="connsiteX3" fmla="*/ 13 w 182362"/>
                  <a:gd name="connsiteY3" fmla="*/ 19194 h 428959"/>
                  <a:gd name="connsiteX4" fmla="*/ 9538 w 182362"/>
                  <a:gd name="connsiteY4" fmla="*/ 40625 h 428959"/>
                  <a:gd name="connsiteX5" fmla="*/ 7156 w 182362"/>
                  <a:gd name="connsiteY5" fmla="*/ 59675 h 428959"/>
                  <a:gd name="connsiteX6" fmla="*/ 26206 w 182362"/>
                  <a:gd name="connsiteY6" fmla="*/ 85869 h 428959"/>
                  <a:gd name="connsiteX7" fmla="*/ 28588 w 182362"/>
                  <a:gd name="connsiteY7" fmla="*/ 143019 h 428959"/>
                  <a:gd name="connsiteX8" fmla="*/ 23825 w 182362"/>
                  <a:gd name="connsiteY8" fmla="*/ 221600 h 428959"/>
                  <a:gd name="connsiteX9" fmla="*/ 28588 w 182362"/>
                  <a:gd name="connsiteY9" fmla="*/ 273988 h 428959"/>
                  <a:gd name="connsiteX10" fmla="*/ 23825 w 182362"/>
                  <a:gd name="connsiteY10" fmla="*/ 323995 h 428959"/>
                  <a:gd name="connsiteX11" fmla="*/ 45256 w 182362"/>
                  <a:gd name="connsiteY11" fmla="*/ 371619 h 428959"/>
                  <a:gd name="connsiteX12" fmla="*/ 57163 w 182362"/>
                  <a:gd name="connsiteY12" fmla="*/ 400194 h 428959"/>
                  <a:gd name="connsiteX13" fmla="*/ 76213 w 182362"/>
                  <a:gd name="connsiteY13" fmla="*/ 416863 h 428959"/>
                  <a:gd name="connsiteX14" fmla="*/ 109550 w 182362"/>
                  <a:gd name="connsiteY14" fmla="*/ 428769 h 428959"/>
                  <a:gd name="connsiteX15" fmla="*/ 119075 w 182362"/>
                  <a:gd name="connsiteY15" fmla="*/ 407338 h 428959"/>
                  <a:gd name="connsiteX16" fmla="*/ 145269 w 182362"/>
                  <a:gd name="connsiteY16" fmla="*/ 416863 h 428959"/>
                  <a:gd name="connsiteX17" fmla="*/ 166700 w 182362"/>
                  <a:gd name="connsiteY17" fmla="*/ 407338 h 428959"/>
                  <a:gd name="connsiteX18" fmla="*/ 180988 w 182362"/>
                  <a:gd name="connsiteY18" fmla="*/ 374000 h 428959"/>
                  <a:gd name="connsiteX19" fmla="*/ 180988 w 182362"/>
                  <a:gd name="connsiteY19" fmla="*/ 347807 h 428959"/>
                  <a:gd name="connsiteX20" fmla="*/ 173844 w 182362"/>
                  <a:gd name="connsiteY20" fmla="*/ 323994 h 428959"/>
                  <a:gd name="connsiteX21" fmla="*/ 173844 w 182362"/>
                  <a:gd name="connsiteY21" fmla="*/ 302563 h 428959"/>
                  <a:gd name="connsiteX22" fmla="*/ 150031 w 182362"/>
                  <a:gd name="connsiteY22" fmla="*/ 276369 h 428959"/>
                  <a:gd name="connsiteX23" fmla="*/ 135744 w 182362"/>
                  <a:gd name="connsiteY23" fmla="*/ 254938 h 428959"/>
                  <a:gd name="connsiteX24" fmla="*/ 119075 w 182362"/>
                  <a:gd name="connsiteY24" fmla="*/ 226363 h 428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82362" h="428959">
                    <a:moveTo>
                      <a:pt x="114313" y="40625"/>
                    </a:moveTo>
                    <a:lnTo>
                      <a:pt x="38113" y="12050"/>
                    </a:lnTo>
                    <a:cubicBezTo>
                      <a:pt x="21047" y="5303"/>
                      <a:pt x="18269" y="-1047"/>
                      <a:pt x="11919" y="144"/>
                    </a:cubicBezTo>
                    <a:cubicBezTo>
                      <a:pt x="5569" y="1335"/>
                      <a:pt x="410" y="12447"/>
                      <a:pt x="13" y="19194"/>
                    </a:cubicBezTo>
                    <a:cubicBezTo>
                      <a:pt x="-384" y="25941"/>
                      <a:pt x="8347" y="33878"/>
                      <a:pt x="9538" y="40625"/>
                    </a:cubicBezTo>
                    <a:cubicBezTo>
                      <a:pt x="10728" y="47372"/>
                      <a:pt x="4378" y="52134"/>
                      <a:pt x="7156" y="59675"/>
                    </a:cubicBezTo>
                    <a:cubicBezTo>
                      <a:pt x="9934" y="67216"/>
                      <a:pt x="22634" y="71978"/>
                      <a:pt x="26206" y="85869"/>
                    </a:cubicBezTo>
                    <a:cubicBezTo>
                      <a:pt x="29778" y="99760"/>
                      <a:pt x="28985" y="120397"/>
                      <a:pt x="28588" y="143019"/>
                    </a:cubicBezTo>
                    <a:cubicBezTo>
                      <a:pt x="28191" y="165641"/>
                      <a:pt x="23825" y="199772"/>
                      <a:pt x="23825" y="221600"/>
                    </a:cubicBezTo>
                    <a:cubicBezTo>
                      <a:pt x="23825" y="243428"/>
                      <a:pt x="28588" y="256922"/>
                      <a:pt x="28588" y="273988"/>
                    </a:cubicBezTo>
                    <a:cubicBezTo>
                      <a:pt x="28588" y="291054"/>
                      <a:pt x="21047" y="307723"/>
                      <a:pt x="23825" y="323995"/>
                    </a:cubicBezTo>
                    <a:cubicBezTo>
                      <a:pt x="26603" y="340267"/>
                      <a:pt x="39700" y="358919"/>
                      <a:pt x="45256" y="371619"/>
                    </a:cubicBezTo>
                    <a:cubicBezTo>
                      <a:pt x="50812" y="384319"/>
                      <a:pt x="52003" y="392653"/>
                      <a:pt x="57163" y="400194"/>
                    </a:cubicBezTo>
                    <a:cubicBezTo>
                      <a:pt x="62322" y="407735"/>
                      <a:pt x="67482" y="412101"/>
                      <a:pt x="76213" y="416863"/>
                    </a:cubicBezTo>
                    <a:cubicBezTo>
                      <a:pt x="84944" y="421625"/>
                      <a:pt x="102406" y="430357"/>
                      <a:pt x="109550" y="428769"/>
                    </a:cubicBezTo>
                    <a:cubicBezTo>
                      <a:pt x="116694" y="427182"/>
                      <a:pt x="113122" y="409322"/>
                      <a:pt x="119075" y="407338"/>
                    </a:cubicBezTo>
                    <a:cubicBezTo>
                      <a:pt x="125028" y="405354"/>
                      <a:pt x="137332" y="416863"/>
                      <a:pt x="145269" y="416863"/>
                    </a:cubicBezTo>
                    <a:cubicBezTo>
                      <a:pt x="153206" y="416863"/>
                      <a:pt x="160747" y="414482"/>
                      <a:pt x="166700" y="407338"/>
                    </a:cubicBezTo>
                    <a:cubicBezTo>
                      <a:pt x="172653" y="400194"/>
                      <a:pt x="178607" y="383922"/>
                      <a:pt x="180988" y="374000"/>
                    </a:cubicBezTo>
                    <a:cubicBezTo>
                      <a:pt x="183369" y="364078"/>
                      <a:pt x="182179" y="356141"/>
                      <a:pt x="180988" y="347807"/>
                    </a:cubicBezTo>
                    <a:cubicBezTo>
                      <a:pt x="179797" y="339473"/>
                      <a:pt x="175035" y="331535"/>
                      <a:pt x="173844" y="323994"/>
                    </a:cubicBezTo>
                    <a:cubicBezTo>
                      <a:pt x="172653" y="316453"/>
                      <a:pt x="177813" y="310501"/>
                      <a:pt x="173844" y="302563"/>
                    </a:cubicBezTo>
                    <a:cubicBezTo>
                      <a:pt x="169875" y="294626"/>
                      <a:pt x="156381" y="284306"/>
                      <a:pt x="150031" y="276369"/>
                    </a:cubicBezTo>
                    <a:cubicBezTo>
                      <a:pt x="143681" y="268432"/>
                      <a:pt x="140903" y="263272"/>
                      <a:pt x="135744" y="254938"/>
                    </a:cubicBezTo>
                    <a:cubicBezTo>
                      <a:pt x="130585" y="246604"/>
                      <a:pt x="124830" y="236483"/>
                      <a:pt x="119075" y="22636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0" name="手繪多邊形 199"/>
              <p:cNvSpPr/>
              <p:nvPr/>
            </p:nvSpPr>
            <p:spPr>
              <a:xfrm>
                <a:off x="-2163712" y="1841090"/>
                <a:ext cx="119062" cy="69057"/>
              </a:xfrm>
              <a:custGeom>
                <a:avLst/>
                <a:gdLst>
                  <a:gd name="connsiteX0" fmla="*/ 0 w 119062"/>
                  <a:gd name="connsiteY0" fmla="*/ 0 h 69057"/>
                  <a:gd name="connsiteX1" fmla="*/ 26194 w 119062"/>
                  <a:gd name="connsiteY1" fmla="*/ 7144 h 69057"/>
                  <a:gd name="connsiteX2" fmla="*/ 40481 w 119062"/>
                  <a:gd name="connsiteY2" fmla="*/ 11907 h 69057"/>
                  <a:gd name="connsiteX3" fmla="*/ 54769 w 119062"/>
                  <a:gd name="connsiteY3" fmla="*/ 21432 h 69057"/>
                  <a:gd name="connsiteX4" fmla="*/ 61912 w 119062"/>
                  <a:gd name="connsiteY4" fmla="*/ 23813 h 69057"/>
                  <a:gd name="connsiteX5" fmla="*/ 76200 w 119062"/>
                  <a:gd name="connsiteY5" fmla="*/ 33338 h 69057"/>
                  <a:gd name="connsiteX6" fmla="*/ 83344 w 119062"/>
                  <a:gd name="connsiteY6" fmla="*/ 38100 h 69057"/>
                  <a:gd name="connsiteX7" fmla="*/ 92869 w 119062"/>
                  <a:gd name="connsiteY7" fmla="*/ 52388 h 69057"/>
                  <a:gd name="connsiteX8" fmla="*/ 107156 w 119062"/>
                  <a:gd name="connsiteY8" fmla="*/ 61913 h 69057"/>
                  <a:gd name="connsiteX9" fmla="*/ 114300 w 119062"/>
                  <a:gd name="connsiteY9" fmla="*/ 66675 h 69057"/>
                  <a:gd name="connsiteX10" fmla="*/ 119062 w 119062"/>
                  <a:gd name="connsiteY10" fmla="*/ 69057 h 69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2" h="69057">
                    <a:moveTo>
                      <a:pt x="0" y="0"/>
                    </a:moveTo>
                    <a:cubicBezTo>
                      <a:pt x="16827" y="3367"/>
                      <a:pt x="8068" y="1103"/>
                      <a:pt x="26194" y="7144"/>
                    </a:cubicBezTo>
                    <a:cubicBezTo>
                      <a:pt x="26198" y="7145"/>
                      <a:pt x="40478" y="11905"/>
                      <a:pt x="40481" y="11907"/>
                    </a:cubicBezTo>
                    <a:cubicBezTo>
                      <a:pt x="45244" y="15082"/>
                      <a:pt x="49339" y="19622"/>
                      <a:pt x="54769" y="21432"/>
                    </a:cubicBezTo>
                    <a:cubicBezTo>
                      <a:pt x="57150" y="22226"/>
                      <a:pt x="59718" y="22594"/>
                      <a:pt x="61912" y="23813"/>
                    </a:cubicBezTo>
                    <a:cubicBezTo>
                      <a:pt x="66916" y="26593"/>
                      <a:pt x="71437" y="30163"/>
                      <a:pt x="76200" y="33338"/>
                    </a:cubicBezTo>
                    <a:lnTo>
                      <a:pt x="83344" y="38100"/>
                    </a:lnTo>
                    <a:cubicBezTo>
                      <a:pt x="86519" y="42863"/>
                      <a:pt x="88106" y="49213"/>
                      <a:pt x="92869" y="52388"/>
                    </a:cubicBezTo>
                    <a:lnTo>
                      <a:pt x="107156" y="61913"/>
                    </a:lnTo>
                    <a:cubicBezTo>
                      <a:pt x="109537" y="63500"/>
                      <a:pt x="111740" y="65395"/>
                      <a:pt x="114300" y="66675"/>
                    </a:cubicBezTo>
                    <a:lnTo>
                      <a:pt x="119062" y="6905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1" name="手繪多邊形 200"/>
              <p:cNvSpPr/>
              <p:nvPr/>
            </p:nvSpPr>
            <p:spPr>
              <a:xfrm>
                <a:off x="-2161331" y="1757747"/>
                <a:ext cx="102394" cy="52387"/>
              </a:xfrm>
              <a:custGeom>
                <a:avLst/>
                <a:gdLst>
                  <a:gd name="connsiteX0" fmla="*/ 0 w 102394"/>
                  <a:gd name="connsiteY0" fmla="*/ 28575 h 52387"/>
                  <a:gd name="connsiteX1" fmla="*/ 7144 w 102394"/>
                  <a:gd name="connsiteY1" fmla="*/ 7143 h 52387"/>
                  <a:gd name="connsiteX2" fmla="*/ 21431 w 102394"/>
                  <a:gd name="connsiteY2" fmla="*/ 2381 h 52387"/>
                  <a:gd name="connsiteX3" fmla="*/ 28575 w 102394"/>
                  <a:gd name="connsiteY3" fmla="*/ 0 h 52387"/>
                  <a:gd name="connsiteX4" fmla="*/ 42863 w 102394"/>
                  <a:gd name="connsiteY4" fmla="*/ 7143 h 52387"/>
                  <a:gd name="connsiteX5" fmla="*/ 54769 w 102394"/>
                  <a:gd name="connsiteY5" fmla="*/ 16668 h 52387"/>
                  <a:gd name="connsiteX6" fmla="*/ 71438 w 102394"/>
                  <a:gd name="connsiteY6" fmla="*/ 33337 h 52387"/>
                  <a:gd name="connsiteX7" fmla="*/ 73819 w 102394"/>
                  <a:gd name="connsiteY7" fmla="*/ 40481 h 52387"/>
                  <a:gd name="connsiteX8" fmla="*/ 95250 w 102394"/>
                  <a:gd name="connsiteY8" fmla="*/ 52387 h 52387"/>
                  <a:gd name="connsiteX9" fmla="*/ 102394 w 102394"/>
                  <a:gd name="connsiteY9" fmla="*/ 50006 h 52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2394" h="52387">
                    <a:moveTo>
                      <a:pt x="0" y="28575"/>
                    </a:moveTo>
                    <a:cubicBezTo>
                      <a:pt x="808" y="23724"/>
                      <a:pt x="914" y="11037"/>
                      <a:pt x="7144" y="7143"/>
                    </a:cubicBezTo>
                    <a:cubicBezTo>
                      <a:pt x="11401" y="4482"/>
                      <a:pt x="16669" y="3968"/>
                      <a:pt x="21431" y="2381"/>
                    </a:cubicBezTo>
                    <a:lnTo>
                      <a:pt x="28575" y="0"/>
                    </a:lnTo>
                    <a:cubicBezTo>
                      <a:pt x="34384" y="1936"/>
                      <a:pt x="38248" y="2528"/>
                      <a:pt x="42863" y="7143"/>
                    </a:cubicBezTo>
                    <a:cubicBezTo>
                      <a:pt x="53635" y="17915"/>
                      <a:pt x="40860" y="12032"/>
                      <a:pt x="54769" y="16668"/>
                    </a:cubicBezTo>
                    <a:cubicBezTo>
                      <a:pt x="65686" y="33045"/>
                      <a:pt x="58864" y="29146"/>
                      <a:pt x="71438" y="33337"/>
                    </a:cubicBezTo>
                    <a:cubicBezTo>
                      <a:pt x="72232" y="35718"/>
                      <a:pt x="72044" y="38706"/>
                      <a:pt x="73819" y="40481"/>
                    </a:cubicBezTo>
                    <a:cubicBezTo>
                      <a:pt x="82007" y="48670"/>
                      <a:pt x="86267" y="49393"/>
                      <a:pt x="95250" y="52387"/>
                    </a:cubicBezTo>
                    <a:lnTo>
                      <a:pt x="102394" y="5000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2" name="手繪多邊形 201"/>
              <p:cNvSpPr/>
              <p:nvPr/>
            </p:nvSpPr>
            <p:spPr>
              <a:xfrm>
                <a:off x="-2137855" y="1695691"/>
                <a:ext cx="107493" cy="81650"/>
              </a:xfrm>
              <a:custGeom>
                <a:avLst/>
                <a:gdLst>
                  <a:gd name="connsiteX0" fmla="*/ 7480 w 107493"/>
                  <a:gd name="connsiteY0" fmla="*/ 64437 h 81650"/>
                  <a:gd name="connsiteX1" fmla="*/ 337 w 107493"/>
                  <a:gd name="connsiteY1" fmla="*/ 52531 h 81650"/>
                  <a:gd name="connsiteX2" fmla="*/ 7480 w 107493"/>
                  <a:gd name="connsiteY2" fmla="*/ 21574 h 81650"/>
                  <a:gd name="connsiteX3" fmla="*/ 14624 w 107493"/>
                  <a:gd name="connsiteY3" fmla="*/ 19193 h 81650"/>
                  <a:gd name="connsiteX4" fmla="*/ 28912 w 107493"/>
                  <a:gd name="connsiteY4" fmla="*/ 9668 h 81650"/>
                  <a:gd name="connsiteX5" fmla="*/ 43199 w 107493"/>
                  <a:gd name="connsiteY5" fmla="*/ 4906 h 81650"/>
                  <a:gd name="connsiteX6" fmla="*/ 50343 w 107493"/>
                  <a:gd name="connsiteY6" fmla="*/ 143 h 81650"/>
                  <a:gd name="connsiteX7" fmla="*/ 74155 w 107493"/>
                  <a:gd name="connsiteY7" fmla="*/ 4906 h 81650"/>
                  <a:gd name="connsiteX8" fmla="*/ 83680 w 107493"/>
                  <a:gd name="connsiteY8" fmla="*/ 19193 h 81650"/>
                  <a:gd name="connsiteX9" fmla="*/ 88443 w 107493"/>
                  <a:gd name="connsiteY9" fmla="*/ 26337 h 81650"/>
                  <a:gd name="connsiteX10" fmla="*/ 90824 w 107493"/>
                  <a:gd name="connsiteY10" fmla="*/ 33481 h 81650"/>
                  <a:gd name="connsiteX11" fmla="*/ 95587 w 107493"/>
                  <a:gd name="connsiteY11" fmla="*/ 73962 h 81650"/>
                  <a:gd name="connsiteX12" fmla="*/ 100349 w 107493"/>
                  <a:gd name="connsiteY12" fmla="*/ 81106 h 81650"/>
                  <a:gd name="connsiteX13" fmla="*/ 107493 w 107493"/>
                  <a:gd name="connsiteY13" fmla="*/ 81106 h 8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7493" h="81650">
                    <a:moveTo>
                      <a:pt x="7480" y="64437"/>
                    </a:moveTo>
                    <a:cubicBezTo>
                      <a:pt x="5099" y="60468"/>
                      <a:pt x="949" y="57119"/>
                      <a:pt x="337" y="52531"/>
                    </a:cubicBezTo>
                    <a:cubicBezTo>
                      <a:pt x="-458" y="46569"/>
                      <a:pt x="-465" y="27930"/>
                      <a:pt x="7480" y="21574"/>
                    </a:cubicBezTo>
                    <a:cubicBezTo>
                      <a:pt x="9440" y="20006"/>
                      <a:pt x="12430" y="20412"/>
                      <a:pt x="14624" y="19193"/>
                    </a:cubicBezTo>
                    <a:cubicBezTo>
                      <a:pt x="19628" y="16413"/>
                      <a:pt x="23482" y="11478"/>
                      <a:pt x="28912" y="9668"/>
                    </a:cubicBezTo>
                    <a:lnTo>
                      <a:pt x="43199" y="4906"/>
                    </a:lnTo>
                    <a:cubicBezTo>
                      <a:pt x="45580" y="3318"/>
                      <a:pt x="47495" y="428"/>
                      <a:pt x="50343" y="143"/>
                    </a:cubicBezTo>
                    <a:cubicBezTo>
                      <a:pt x="58766" y="-700"/>
                      <a:pt x="66486" y="2349"/>
                      <a:pt x="74155" y="4906"/>
                    </a:cubicBezTo>
                    <a:lnTo>
                      <a:pt x="83680" y="19193"/>
                    </a:lnTo>
                    <a:lnTo>
                      <a:pt x="88443" y="26337"/>
                    </a:lnTo>
                    <a:cubicBezTo>
                      <a:pt x="89237" y="28718"/>
                      <a:pt x="90531" y="30988"/>
                      <a:pt x="90824" y="33481"/>
                    </a:cubicBezTo>
                    <a:cubicBezTo>
                      <a:pt x="91521" y="39408"/>
                      <a:pt x="90101" y="62990"/>
                      <a:pt x="95587" y="73962"/>
                    </a:cubicBezTo>
                    <a:cubicBezTo>
                      <a:pt x="96867" y="76522"/>
                      <a:pt x="97895" y="79634"/>
                      <a:pt x="100349" y="81106"/>
                    </a:cubicBezTo>
                    <a:cubicBezTo>
                      <a:pt x="102391" y="82331"/>
                      <a:pt x="105112" y="81106"/>
                      <a:pt x="107493" y="811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3" name="手繪多邊形 202"/>
              <p:cNvSpPr/>
              <p:nvPr/>
            </p:nvSpPr>
            <p:spPr>
              <a:xfrm>
                <a:off x="-2058937" y="1672022"/>
                <a:ext cx="81128" cy="70193"/>
              </a:xfrm>
              <a:custGeom>
                <a:avLst/>
                <a:gdLst>
                  <a:gd name="connsiteX0" fmla="*/ 0 w 81128"/>
                  <a:gd name="connsiteY0" fmla="*/ 38100 h 70193"/>
                  <a:gd name="connsiteX1" fmla="*/ 9525 w 81128"/>
                  <a:gd name="connsiteY1" fmla="*/ 19050 h 70193"/>
                  <a:gd name="connsiteX2" fmla="*/ 23812 w 81128"/>
                  <a:gd name="connsiteY2" fmla="*/ 14287 h 70193"/>
                  <a:gd name="connsiteX3" fmla="*/ 38100 w 81128"/>
                  <a:gd name="connsiteY3" fmla="*/ 7143 h 70193"/>
                  <a:gd name="connsiteX4" fmla="*/ 52387 w 81128"/>
                  <a:gd name="connsiteY4" fmla="*/ 0 h 70193"/>
                  <a:gd name="connsiteX5" fmla="*/ 69056 w 81128"/>
                  <a:gd name="connsiteY5" fmla="*/ 2381 h 70193"/>
                  <a:gd name="connsiteX6" fmla="*/ 76200 w 81128"/>
                  <a:gd name="connsiteY6" fmla="*/ 4762 h 70193"/>
                  <a:gd name="connsiteX7" fmla="*/ 78581 w 81128"/>
                  <a:gd name="connsiteY7" fmla="*/ 11906 h 70193"/>
                  <a:gd name="connsiteX8" fmla="*/ 80962 w 81128"/>
                  <a:gd name="connsiteY8" fmla="*/ 23812 h 70193"/>
                  <a:gd name="connsiteX9" fmla="*/ 73819 w 81128"/>
                  <a:gd name="connsiteY9" fmla="*/ 61912 h 70193"/>
                  <a:gd name="connsiteX10" fmla="*/ 64294 w 81128"/>
                  <a:gd name="connsiteY10" fmla="*/ 66675 h 70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1128" h="70193">
                    <a:moveTo>
                      <a:pt x="0" y="38100"/>
                    </a:moveTo>
                    <a:cubicBezTo>
                      <a:pt x="854" y="35964"/>
                      <a:pt x="5718" y="21429"/>
                      <a:pt x="9525" y="19050"/>
                    </a:cubicBezTo>
                    <a:cubicBezTo>
                      <a:pt x="13782" y="16389"/>
                      <a:pt x="19635" y="17071"/>
                      <a:pt x="23812" y="14287"/>
                    </a:cubicBezTo>
                    <a:cubicBezTo>
                      <a:pt x="44285" y="640"/>
                      <a:pt x="18382" y="17002"/>
                      <a:pt x="38100" y="7143"/>
                    </a:cubicBezTo>
                    <a:cubicBezTo>
                      <a:pt x="56560" y="-2087"/>
                      <a:pt x="34437" y="5983"/>
                      <a:pt x="52387" y="0"/>
                    </a:cubicBezTo>
                    <a:cubicBezTo>
                      <a:pt x="57943" y="794"/>
                      <a:pt x="63552" y="1280"/>
                      <a:pt x="69056" y="2381"/>
                    </a:cubicBezTo>
                    <a:cubicBezTo>
                      <a:pt x="71517" y="2873"/>
                      <a:pt x="74425" y="2987"/>
                      <a:pt x="76200" y="4762"/>
                    </a:cubicBezTo>
                    <a:cubicBezTo>
                      <a:pt x="77975" y="6537"/>
                      <a:pt x="77972" y="9471"/>
                      <a:pt x="78581" y="11906"/>
                    </a:cubicBezTo>
                    <a:cubicBezTo>
                      <a:pt x="79563" y="15832"/>
                      <a:pt x="80168" y="19843"/>
                      <a:pt x="80962" y="23812"/>
                    </a:cubicBezTo>
                    <a:cubicBezTo>
                      <a:pt x="80541" y="29286"/>
                      <a:pt x="83718" y="53992"/>
                      <a:pt x="73819" y="61912"/>
                    </a:cubicBezTo>
                    <a:cubicBezTo>
                      <a:pt x="46491" y="83775"/>
                      <a:pt x="77000" y="53963"/>
                      <a:pt x="64294" y="6667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 name="手繪多邊形 203"/>
              <p:cNvSpPr/>
              <p:nvPr/>
            </p:nvSpPr>
            <p:spPr>
              <a:xfrm>
                <a:off x="-1980356" y="1648209"/>
                <a:ext cx="69056" cy="123825"/>
              </a:xfrm>
              <a:custGeom>
                <a:avLst/>
                <a:gdLst>
                  <a:gd name="connsiteX0" fmla="*/ 0 w 69056"/>
                  <a:gd name="connsiteY0" fmla="*/ 40481 h 123825"/>
                  <a:gd name="connsiteX1" fmla="*/ 4763 w 69056"/>
                  <a:gd name="connsiteY1" fmla="*/ 21431 h 123825"/>
                  <a:gd name="connsiteX2" fmla="*/ 11906 w 69056"/>
                  <a:gd name="connsiteY2" fmla="*/ 16669 h 123825"/>
                  <a:gd name="connsiteX3" fmla="*/ 19050 w 69056"/>
                  <a:gd name="connsiteY3" fmla="*/ 9525 h 123825"/>
                  <a:gd name="connsiteX4" fmla="*/ 26194 w 69056"/>
                  <a:gd name="connsiteY4" fmla="*/ 4763 h 123825"/>
                  <a:gd name="connsiteX5" fmla="*/ 40481 w 69056"/>
                  <a:gd name="connsiteY5" fmla="*/ 0 h 123825"/>
                  <a:gd name="connsiteX6" fmla="*/ 66675 w 69056"/>
                  <a:gd name="connsiteY6" fmla="*/ 9525 h 123825"/>
                  <a:gd name="connsiteX7" fmla="*/ 69056 w 69056"/>
                  <a:gd name="connsiteY7" fmla="*/ 16669 h 123825"/>
                  <a:gd name="connsiteX8" fmla="*/ 66675 w 69056"/>
                  <a:gd name="connsiteY8" fmla="*/ 52388 h 123825"/>
                  <a:gd name="connsiteX9" fmla="*/ 64294 w 69056"/>
                  <a:gd name="connsiteY9" fmla="*/ 59531 h 123825"/>
                  <a:gd name="connsiteX10" fmla="*/ 54769 w 69056"/>
                  <a:gd name="connsiteY10" fmla="*/ 73819 h 123825"/>
                  <a:gd name="connsiteX11" fmla="*/ 50006 w 69056"/>
                  <a:gd name="connsiteY11" fmla="*/ 80963 h 123825"/>
                  <a:gd name="connsiteX12" fmla="*/ 42863 w 69056"/>
                  <a:gd name="connsiteY12" fmla="*/ 114300 h 123825"/>
                  <a:gd name="connsiteX13" fmla="*/ 38100 w 69056"/>
                  <a:gd name="connsiteY13"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056" h="123825">
                    <a:moveTo>
                      <a:pt x="0" y="40481"/>
                    </a:moveTo>
                    <a:cubicBezTo>
                      <a:pt x="119" y="39884"/>
                      <a:pt x="2809" y="23874"/>
                      <a:pt x="4763" y="21431"/>
                    </a:cubicBezTo>
                    <a:cubicBezTo>
                      <a:pt x="6551" y="19196"/>
                      <a:pt x="9708" y="18501"/>
                      <a:pt x="11906" y="16669"/>
                    </a:cubicBezTo>
                    <a:cubicBezTo>
                      <a:pt x="14493" y="14513"/>
                      <a:pt x="16463" y="11681"/>
                      <a:pt x="19050" y="9525"/>
                    </a:cubicBezTo>
                    <a:cubicBezTo>
                      <a:pt x="21249" y="7693"/>
                      <a:pt x="23579" y="5925"/>
                      <a:pt x="26194" y="4763"/>
                    </a:cubicBezTo>
                    <a:cubicBezTo>
                      <a:pt x="30781" y="2724"/>
                      <a:pt x="40481" y="0"/>
                      <a:pt x="40481" y="0"/>
                    </a:cubicBezTo>
                    <a:cubicBezTo>
                      <a:pt x="58941" y="2051"/>
                      <a:pt x="60242" y="-3343"/>
                      <a:pt x="66675" y="9525"/>
                    </a:cubicBezTo>
                    <a:cubicBezTo>
                      <a:pt x="67797" y="11770"/>
                      <a:pt x="68262" y="14288"/>
                      <a:pt x="69056" y="16669"/>
                    </a:cubicBezTo>
                    <a:cubicBezTo>
                      <a:pt x="68262" y="28575"/>
                      <a:pt x="67993" y="40528"/>
                      <a:pt x="66675" y="52388"/>
                    </a:cubicBezTo>
                    <a:cubicBezTo>
                      <a:pt x="66398" y="54882"/>
                      <a:pt x="65513" y="57337"/>
                      <a:pt x="64294" y="59531"/>
                    </a:cubicBezTo>
                    <a:cubicBezTo>
                      <a:pt x="61514" y="64535"/>
                      <a:pt x="57944" y="69056"/>
                      <a:pt x="54769" y="73819"/>
                    </a:cubicBezTo>
                    <a:lnTo>
                      <a:pt x="50006" y="80963"/>
                    </a:lnTo>
                    <a:cubicBezTo>
                      <a:pt x="48999" y="89022"/>
                      <a:pt x="48083" y="106471"/>
                      <a:pt x="42863" y="114300"/>
                    </a:cubicBezTo>
                    <a:cubicBezTo>
                      <a:pt x="37660" y="122104"/>
                      <a:pt x="38100" y="118582"/>
                      <a:pt x="38100" y="1238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5" name="手繪多邊形 204"/>
              <p:cNvSpPr/>
              <p:nvPr/>
            </p:nvSpPr>
            <p:spPr>
              <a:xfrm>
                <a:off x="-1913681" y="1652972"/>
                <a:ext cx="69056" cy="242887"/>
              </a:xfrm>
              <a:custGeom>
                <a:avLst/>
                <a:gdLst>
                  <a:gd name="connsiteX0" fmla="*/ 16669 w 69056"/>
                  <a:gd name="connsiteY0" fmla="*/ 54768 h 242887"/>
                  <a:gd name="connsiteX1" fmla="*/ 4763 w 69056"/>
                  <a:gd name="connsiteY1" fmla="*/ 45243 h 242887"/>
                  <a:gd name="connsiteX2" fmla="*/ 0 w 69056"/>
                  <a:gd name="connsiteY2" fmla="*/ 30956 h 242887"/>
                  <a:gd name="connsiteX3" fmla="*/ 2381 w 69056"/>
                  <a:gd name="connsiteY3" fmla="*/ 11906 h 242887"/>
                  <a:gd name="connsiteX4" fmla="*/ 9525 w 69056"/>
                  <a:gd name="connsiteY4" fmla="*/ 7143 h 242887"/>
                  <a:gd name="connsiteX5" fmla="*/ 16669 w 69056"/>
                  <a:gd name="connsiteY5" fmla="*/ 4762 h 242887"/>
                  <a:gd name="connsiteX6" fmla="*/ 42863 w 69056"/>
                  <a:gd name="connsiteY6" fmla="*/ 0 h 242887"/>
                  <a:gd name="connsiteX7" fmla="*/ 59531 w 69056"/>
                  <a:gd name="connsiteY7" fmla="*/ 2381 h 242887"/>
                  <a:gd name="connsiteX8" fmla="*/ 64294 w 69056"/>
                  <a:gd name="connsiteY8" fmla="*/ 9525 h 242887"/>
                  <a:gd name="connsiteX9" fmla="*/ 69056 w 69056"/>
                  <a:gd name="connsiteY9" fmla="*/ 23812 h 242887"/>
                  <a:gd name="connsiteX10" fmla="*/ 66675 w 69056"/>
                  <a:gd name="connsiteY10" fmla="*/ 57150 h 242887"/>
                  <a:gd name="connsiteX11" fmla="*/ 61913 w 69056"/>
                  <a:gd name="connsiteY11" fmla="*/ 64293 h 242887"/>
                  <a:gd name="connsiteX12" fmla="*/ 57150 w 69056"/>
                  <a:gd name="connsiteY12" fmla="*/ 78581 h 242887"/>
                  <a:gd name="connsiteX13" fmla="*/ 54769 w 69056"/>
                  <a:gd name="connsiteY13" fmla="*/ 85725 h 242887"/>
                  <a:gd name="connsiteX14" fmla="*/ 52388 w 69056"/>
                  <a:gd name="connsiteY14" fmla="*/ 92868 h 242887"/>
                  <a:gd name="connsiteX15" fmla="*/ 50006 w 69056"/>
                  <a:gd name="connsiteY15" fmla="*/ 102393 h 242887"/>
                  <a:gd name="connsiteX16" fmla="*/ 45244 w 69056"/>
                  <a:gd name="connsiteY16" fmla="*/ 123825 h 242887"/>
                  <a:gd name="connsiteX17" fmla="*/ 40481 w 69056"/>
                  <a:gd name="connsiteY17" fmla="*/ 138112 h 242887"/>
                  <a:gd name="connsiteX18" fmla="*/ 38100 w 69056"/>
                  <a:gd name="connsiteY18" fmla="*/ 145256 h 242887"/>
                  <a:gd name="connsiteX19" fmla="*/ 35719 w 69056"/>
                  <a:gd name="connsiteY19" fmla="*/ 152400 h 242887"/>
                  <a:gd name="connsiteX20" fmla="*/ 30956 w 69056"/>
                  <a:gd name="connsiteY20" fmla="*/ 159543 h 242887"/>
                  <a:gd name="connsiteX21" fmla="*/ 26194 w 69056"/>
                  <a:gd name="connsiteY21" fmla="*/ 173831 h 242887"/>
                  <a:gd name="connsiteX22" fmla="*/ 21431 w 69056"/>
                  <a:gd name="connsiteY22" fmla="*/ 190500 h 242887"/>
                  <a:gd name="connsiteX23" fmla="*/ 19050 w 69056"/>
                  <a:gd name="connsiteY23" fmla="*/ 223837 h 242887"/>
                  <a:gd name="connsiteX24" fmla="*/ 11906 w 69056"/>
                  <a:gd name="connsiteY24" fmla="*/ 242887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9056" h="242887">
                    <a:moveTo>
                      <a:pt x="16669" y="54768"/>
                    </a:moveTo>
                    <a:cubicBezTo>
                      <a:pt x="12700" y="51593"/>
                      <a:pt x="7678" y="49407"/>
                      <a:pt x="4763" y="45243"/>
                    </a:cubicBezTo>
                    <a:cubicBezTo>
                      <a:pt x="1884" y="41130"/>
                      <a:pt x="0" y="30956"/>
                      <a:pt x="0" y="30956"/>
                    </a:cubicBezTo>
                    <a:cubicBezTo>
                      <a:pt x="794" y="24606"/>
                      <a:pt x="4" y="17848"/>
                      <a:pt x="2381" y="11906"/>
                    </a:cubicBezTo>
                    <a:cubicBezTo>
                      <a:pt x="3444" y="9249"/>
                      <a:pt x="6965" y="8423"/>
                      <a:pt x="9525" y="7143"/>
                    </a:cubicBezTo>
                    <a:cubicBezTo>
                      <a:pt x="11770" y="6020"/>
                      <a:pt x="14255" y="5452"/>
                      <a:pt x="16669" y="4762"/>
                    </a:cubicBezTo>
                    <a:cubicBezTo>
                      <a:pt x="27897" y="1554"/>
                      <a:pt x="29372" y="1927"/>
                      <a:pt x="42863" y="0"/>
                    </a:cubicBezTo>
                    <a:cubicBezTo>
                      <a:pt x="48419" y="794"/>
                      <a:pt x="54402" y="102"/>
                      <a:pt x="59531" y="2381"/>
                    </a:cubicBezTo>
                    <a:cubicBezTo>
                      <a:pt x="62146" y="3543"/>
                      <a:pt x="63132" y="6910"/>
                      <a:pt x="64294" y="9525"/>
                    </a:cubicBezTo>
                    <a:cubicBezTo>
                      <a:pt x="66333" y="14112"/>
                      <a:pt x="69056" y="23812"/>
                      <a:pt x="69056" y="23812"/>
                    </a:cubicBezTo>
                    <a:cubicBezTo>
                      <a:pt x="68262" y="34925"/>
                      <a:pt x="68611" y="46179"/>
                      <a:pt x="66675" y="57150"/>
                    </a:cubicBezTo>
                    <a:cubicBezTo>
                      <a:pt x="66178" y="59968"/>
                      <a:pt x="63075" y="61678"/>
                      <a:pt x="61913" y="64293"/>
                    </a:cubicBezTo>
                    <a:cubicBezTo>
                      <a:pt x="59874" y="68881"/>
                      <a:pt x="58738" y="73818"/>
                      <a:pt x="57150" y="78581"/>
                    </a:cubicBezTo>
                    <a:lnTo>
                      <a:pt x="54769" y="85725"/>
                    </a:lnTo>
                    <a:cubicBezTo>
                      <a:pt x="53975" y="88106"/>
                      <a:pt x="52997" y="90433"/>
                      <a:pt x="52388" y="92868"/>
                    </a:cubicBezTo>
                    <a:cubicBezTo>
                      <a:pt x="51594" y="96043"/>
                      <a:pt x="50716" y="99198"/>
                      <a:pt x="50006" y="102393"/>
                    </a:cubicBezTo>
                    <a:cubicBezTo>
                      <a:pt x="48064" y="111133"/>
                      <a:pt x="47733" y="115528"/>
                      <a:pt x="45244" y="123825"/>
                    </a:cubicBezTo>
                    <a:cubicBezTo>
                      <a:pt x="43801" y="128633"/>
                      <a:pt x="42069" y="133350"/>
                      <a:pt x="40481" y="138112"/>
                    </a:cubicBezTo>
                    <a:lnTo>
                      <a:pt x="38100" y="145256"/>
                    </a:lnTo>
                    <a:cubicBezTo>
                      <a:pt x="37306" y="147637"/>
                      <a:pt x="37112" y="150312"/>
                      <a:pt x="35719" y="152400"/>
                    </a:cubicBezTo>
                    <a:lnTo>
                      <a:pt x="30956" y="159543"/>
                    </a:lnTo>
                    <a:cubicBezTo>
                      <a:pt x="29369" y="164306"/>
                      <a:pt x="27411" y="168961"/>
                      <a:pt x="26194" y="173831"/>
                    </a:cubicBezTo>
                    <a:cubicBezTo>
                      <a:pt x="23204" y="185791"/>
                      <a:pt x="24848" y="180251"/>
                      <a:pt x="21431" y="190500"/>
                    </a:cubicBezTo>
                    <a:cubicBezTo>
                      <a:pt x="20637" y="201612"/>
                      <a:pt x="20702" y="212820"/>
                      <a:pt x="19050" y="223837"/>
                    </a:cubicBezTo>
                    <a:cubicBezTo>
                      <a:pt x="17908" y="231449"/>
                      <a:pt x="15056" y="236591"/>
                      <a:pt x="11906" y="2428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6" name="手繪多邊形 205"/>
              <p:cNvSpPr/>
              <p:nvPr/>
            </p:nvSpPr>
            <p:spPr>
              <a:xfrm>
                <a:off x="-1862167" y="1714884"/>
                <a:ext cx="12780" cy="7720"/>
              </a:xfrm>
              <a:custGeom>
                <a:avLst/>
                <a:gdLst>
                  <a:gd name="connsiteX0" fmla="*/ 12780 w 12780"/>
                  <a:gd name="connsiteY0" fmla="*/ 0 h 7720"/>
                  <a:gd name="connsiteX1" fmla="*/ 874 w 12780"/>
                  <a:gd name="connsiteY1" fmla="*/ 7144 h 7720"/>
                  <a:gd name="connsiteX2" fmla="*/ 12780 w 12780"/>
                  <a:gd name="connsiteY2" fmla="*/ 0 h 7720"/>
                </a:gdLst>
                <a:ahLst/>
                <a:cxnLst>
                  <a:cxn ang="0">
                    <a:pos x="connsiteX0" y="connsiteY0"/>
                  </a:cxn>
                  <a:cxn ang="0">
                    <a:pos x="connsiteX1" y="connsiteY1"/>
                  </a:cxn>
                  <a:cxn ang="0">
                    <a:pos x="connsiteX2" y="connsiteY2"/>
                  </a:cxn>
                </a:cxnLst>
                <a:rect l="l" t="t" r="r" b="b"/>
                <a:pathLst>
                  <a:path w="12780" h="7720">
                    <a:moveTo>
                      <a:pt x="12780" y="0"/>
                    </a:moveTo>
                    <a:cubicBezTo>
                      <a:pt x="12780" y="0"/>
                      <a:pt x="4779" y="4659"/>
                      <a:pt x="874" y="7144"/>
                    </a:cubicBezTo>
                    <a:cubicBezTo>
                      <a:pt x="-3955" y="10217"/>
                      <a:pt x="12780" y="0"/>
                      <a:pt x="12780" y="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7" name="手繪多邊形 206"/>
              <p:cNvSpPr/>
              <p:nvPr/>
            </p:nvSpPr>
            <p:spPr>
              <a:xfrm>
                <a:off x="-1935112" y="1776797"/>
                <a:ext cx="66675" cy="80962"/>
              </a:xfrm>
              <a:custGeom>
                <a:avLst/>
                <a:gdLst>
                  <a:gd name="connsiteX0" fmla="*/ 66675 w 66675"/>
                  <a:gd name="connsiteY0" fmla="*/ 0 h 80962"/>
                  <a:gd name="connsiteX1" fmla="*/ 57150 w 66675"/>
                  <a:gd name="connsiteY1" fmla="*/ 11906 h 80962"/>
                  <a:gd name="connsiteX2" fmla="*/ 52387 w 66675"/>
                  <a:gd name="connsiteY2" fmla="*/ 26193 h 80962"/>
                  <a:gd name="connsiteX3" fmla="*/ 50006 w 66675"/>
                  <a:gd name="connsiteY3" fmla="*/ 33337 h 80962"/>
                  <a:gd name="connsiteX4" fmla="*/ 42862 w 66675"/>
                  <a:gd name="connsiteY4" fmla="*/ 38100 h 80962"/>
                  <a:gd name="connsiteX5" fmla="*/ 30956 w 66675"/>
                  <a:gd name="connsiteY5" fmla="*/ 59531 h 80962"/>
                  <a:gd name="connsiteX6" fmla="*/ 9525 w 66675"/>
                  <a:gd name="connsiteY6" fmla="*/ 73818 h 80962"/>
                  <a:gd name="connsiteX7" fmla="*/ 0 w 66675"/>
                  <a:gd name="connsiteY7" fmla="*/ 80962 h 8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80962">
                    <a:moveTo>
                      <a:pt x="66675" y="0"/>
                    </a:moveTo>
                    <a:cubicBezTo>
                      <a:pt x="63500" y="3969"/>
                      <a:pt x="59584" y="7444"/>
                      <a:pt x="57150" y="11906"/>
                    </a:cubicBezTo>
                    <a:cubicBezTo>
                      <a:pt x="54746" y="16313"/>
                      <a:pt x="53975" y="21431"/>
                      <a:pt x="52387" y="26193"/>
                    </a:cubicBezTo>
                    <a:cubicBezTo>
                      <a:pt x="51593" y="28574"/>
                      <a:pt x="52094" y="31945"/>
                      <a:pt x="50006" y="33337"/>
                    </a:cubicBezTo>
                    <a:lnTo>
                      <a:pt x="42862" y="38100"/>
                    </a:lnTo>
                    <a:cubicBezTo>
                      <a:pt x="40381" y="45544"/>
                      <a:pt x="37974" y="54852"/>
                      <a:pt x="30956" y="59531"/>
                    </a:cubicBezTo>
                    <a:lnTo>
                      <a:pt x="9525" y="73818"/>
                    </a:lnTo>
                    <a:cubicBezTo>
                      <a:pt x="1449" y="79202"/>
                      <a:pt x="4404" y="76558"/>
                      <a:pt x="0" y="809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8" name="手繪多邊形 207"/>
              <p:cNvSpPr/>
              <p:nvPr/>
            </p:nvSpPr>
            <p:spPr>
              <a:xfrm>
                <a:off x="-1856531" y="1767272"/>
                <a:ext cx="26908" cy="71437"/>
              </a:xfrm>
              <a:custGeom>
                <a:avLst/>
                <a:gdLst>
                  <a:gd name="connsiteX0" fmla="*/ 0 w 26908"/>
                  <a:gd name="connsiteY0" fmla="*/ 0 h 71437"/>
                  <a:gd name="connsiteX1" fmla="*/ 14288 w 26908"/>
                  <a:gd name="connsiteY1" fmla="*/ 14287 h 71437"/>
                  <a:gd name="connsiteX2" fmla="*/ 23813 w 26908"/>
                  <a:gd name="connsiteY2" fmla="*/ 28575 h 71437"/>
                  <a:gd name="connsiteX3" fmla="*/ 26194 w 26908"/>
                  <a:gd name="connsiteY3" fmla="*/ 71437 h 71437"/>
                </a:gdLst>
                <a:ahLst/>
                <a:cxnLst>
                  <a:cxn ang="0">
                    <a:pos x="connsiteX0" y="connsiteY0"/>
                  </a:cxn>
                  <a:cxn ang="0">
                    <a:pos x="connsiteX1" y="connsiteY1"/>
                  </a:cxn>
                  <a:cxn ang="0">
                    <a:pos x="connsiteX2" y="connsiteY2"/>
                  </a:cxn>
                  <a:cxn ang="0">
                    <a:pos x="connsiteX3" y="connsiteY3"/>
                  </a:cxn>
                </a:cxnLst>
                <a:rect l="l" t="t" r="r" b="b"/>
                <a:pathLst>
                  <a:path w="26908" h="71437">
                    <a:moveTo>
                      <a:pt x="0" y="0"/>
                    </a:moveTo>
                    <a:cubicBezTo>
                      <a:pt x="21145" y="12686"/>
                      <a:pt x="6599" y="447"/>
                      <a:pt x="14288" y="14287"/>
                    </a:cubicBezTo>
                    <a:cubicBezTo>
                      <a:pt x="17068" y="19291"/>
                      <a:pt x="23813" y="28575"/>
                      <a:pt x="23813" y="28575"/>
                    </a:cubicBezTo>
                    <a:cubicBezTo>
                      <a:pt x="28889" y="48881"/>
                      <a:pt x="26194" y="34827"/>
                      <a:pt x="26194" y="714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9" name="手繪多邊形 208"/>
              <p:cNvSpPr/>
              <p:nvPr/>
            </p:nvSpPr>
            <p:spPr>
              <a:xfrm>
                <a:off x="-1849391" y="1674403"/>
                <a:ext cx="66679" cy="166687"/>
              </a:xfrm>
              <a:custGeom>
                <a:avLst/>
                <a:gdLst>
                  <a:gd name="connsiteX0" fmla="*/ 26198 w 66679"/>
                  <a:gd name="connsiteY0" fmla="*/ 57150 h 166687"/>
                  <a:gd name="connsiteX1" fmla="*/ 14291 w 66679"/>
                  <a:gd name="connsiteY1" fmla="*/ 54769 h 166687"/>
                  <a:gd name="connsiteX2" fmla="*/ 11910 w 66679"/>
                  <a:gd name="connsiteY2" fmla="*/ 47625 h 166687"/>
                  <a:gd name="connsiteX3" fmla="*/ 4766 w 66679"/>
                  <a:gd name="connsiteY3" fmla="*/ 42862 h 166687"/>
                  <a:gd name="connsiteX4" fmla="*/ 2385 w 66679"/>
                  <a:gd name="connsiteY4" fmla="*/ 19050 h 166687"/>
                  <a:gd name="connsiteX5" fmla="*/ 4766 w 66679"/>
                  <a:gd name="connsiteY5" fmla="*/ 11906 h 166687"/>
                  <a:gd name="connsiteX6" fmla="*/ 11910 w 66679"/>
                  <a:gd name="connsiteY6" fmla="*/ 9525 h 166687"/>
                  <a:gd name="connsiteX7" fmla="*/ 16673 w 66679"/>
                  <a:gd name="connsiteY7" fmla="*/ 2381 h 166687"/>
                  <a:gd name="connsiteX8" fmla="*/ 23816 w 66679"/>
                  <a:gd name="connsiteY8" fmla="*/ 0 h 166687"/>
                  <a:gd name="connsiteX9" fmla="*/ 52391 w 66679"/>
                  <a:gd name="connsiteY9" fmla="*/ 2381 h 166687"/>
                  <a:gd name="connsiteX10" fmla="*/ 59535 w 66679"/>
                  <a:gd name="connsiteY10" fmla="*/ 7144 h 166687"/>
                  <a:gd name="connsiteX11" fmla="*/ 66679 w 66679"/>
                  <a:gd name="connsiteY11" fmla="*/ 33337 h 166687"/>
                  <a:gd name="connsiteX12" fmla="*/ 59535 w 66679"/>
                  <a:gd name="connsiteY12" fmla="*/ 64294 h 166687"/>
                  <a:gd name="connsiteX13" fmla="*/ 50010 w 66679"/>
                  <a:gd name="connsiteY13" fmla="*/ 78581 h 166687"/>
                  <a:gd name="connsiteX14" fmla="*/ 50010 w 66679"/>
                  <a:gd name="connsiteY14" fmla="*/ 140494 h 166687"/>
                  <a:gd name="connsiteX15" fmla="*/ 38104 w 66679"/>
                  <a:gd name="connsiteY15" fmla="*/ 159544 h 166687"/>
                  <a:gd name="connsiteX16" fmla="*/ 33341 w 66679"/>
                  <a:gd name="connsiteY16" fmla="*/ 166687 h 166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6679" h="166687">
                    <a:moveTo>
                      <a:pt x="26198" y="57150"/>
                    </a:moveTo>
                    <a:cubicBezTo>
                      <a:pt x="22229" y="56356"/>
                      <a:pt x="17659" y="57014"/>
                      <a:pt x="14291" y="54769"/>
                    </a:cubicBezTo>
                    <a:cubicBezTo>
                      <a:pt x="12202" y="53377"/>
                      <a:pt x="13478" y="49585"/>
                      <a:pt x="11910" y="47625"/>
                    </a:cubicBezTo>
                    <a:cubicBezTo>
                      <a:pt x="10122" y="45390"/>
                      <a:pt x="7147" y="44450"/>
                      <a:pt x="4766" y="42862"/>
                    </a:cubicBezTo>
                    <a:cubicBezTo>
                      <a:pt x="-606" y="26744"/>
                      <a:pt x="-1490" y="32615"/>
                      <a:pt x="2385" y="19050"/>
                    </a:cubicBezTo>
                    <a:cubicBezTo>
                      <a:pt x="3075" y="16636"/>
                      <a:pt x="2991" y="13681"/>
                      <a:pt x="4766" y="11906"/>
                    </a:cubicBezTo>
                    <a:cubicBezTo>
                      <a:pt x="6541" y="10131"/>
                      <a:pt x="9529" y="10319"/>
                      <a:pt x="11910" y="9525"/>
                    </a:cubicBezTo>
                    <a:cubicBezTo>
                      <a:pt x="13498" y="7144"/>
                      <a:pt x="14438" y="4169"/>
                      <a:pt x="16673" y="2381"/>
                    </a:cubicBezTo>
                    <a:cubicBezTo>
                      <a:pt x="18633" y="813"/>
                      <a:pt x="21306" y="0"/>
                      <a:pt x="23816" y="0"/>
                    </a:cubicBezTo>
                    <a:cubicBezTo>
                      <a:pt x="33374" y="0"/>
                      <a:pt x="42866" y="1587"/>
                      <a:pt x="52391" y="2381"/>
                    </a:cubicBezTo>
                    <a:cubicBezTo>
                      <a:pt x="54772" y="3969"/>
                      <a:pt x="58018" y="4717"/>
                      <a:pt x="59535" y="7144"/>
                    </a:cubicBezTo>
                    <a:cubicBezTo>
                      <a:pt x="63091" y="12833"/>
                      <a:pt x="65319" y="26536"/>
                      <a:pt x="66679" y="33337"/>
                    </a:cubicBezTo>
                    <a:cubicBezTo>
                      <a:pt x="65581" y="41023"/>
                      <a:pt x="64290" y="57161"/>
                      <a:pt x="59535" y="64294"/>
                    </a:cubicBezTo>
                    <a:lnTo>
                      <a:pt x="50010" y="78581"/>
                    </a:lnTo>
                    <a:cubicBezTo>
                      <a:pt x="53049" y="105934"/>
                      <a:pt x="54383" y="106966"/>
                      <a:pt x="50010" y="140494"/>
                    </a:cubicBezTo>
                    <a:cubicBezTo>
                      <a:pt x="48121" y="154977"/>
                      <a:pt x="47271" y="153432"/>
                      <a:pt x="38104" y="159544"/>
                    </a:cubicBezTo>
                    <a:lnTo>
                      <a:pt x="33341" y="166687"/>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 name="手繪多邊形 209"/>
              <p:cNvSpPr/>
              <p:nvPr/>
            </p:nvSpPr>
            <p:spPr>
              <a:xfrm>
                <a:off x="-1787475" y="1695211"/>
                <a:ext cx="60018" cy="55392"/>
              </a:xfrm>
              <a:custGeom>
                <a:avLst/>
                <a:gdLst>
                  <a:gd name="connsiteX0" fmla="*/ 0 w 60018"/>
                  <a:gd name="connsiteY0" fmla="*/ 10148 h 55392"/>
                  <a:gd name="connsiteX1" fmla="*/ 11907 w 60018"/>
                  <a:gd name="connsiteY1" fmla="*/ 3004 h 55392"/>
                  <a:gd name="connsiteX2" fmla="*/ 52388 w 60018"/>
                  <a:gd name="connsiteY2" fmla="*/ 3004 h 55392"/>
                  <a:gd name="connsiteX3" fmla="*/ 57150 w 60018"/>
                  <a:gd name="connsiteY3" fmla="*/ 10148 h 55392"/>
                  <a:gd name="connsiteX4" fmla="*/ 57150 w 60018"/>
                  <a:gd name="connsiteY4" fmla="*/ 41104 h 55392"/>
                  <a:gd name="connsiteX5" fmla="*/ 52388 w 60018"/>
                  <a:gd name="connsiteY5" fmla="*/ 48248 h 55392"/>
                  <a:gd name="connsiteX6" fmla="*/ 45244 w 60018"/>
                  <a:gd name="connsiteY6" fmla="*/ 50629 h 55392"/>
                  <a:gd name="connsiteX7" fmla="*/ 40482 w 60018"/>
                  <a:gd name="connsiteY7" fmla="*/ 55392 h 5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0018" h="55392">
                    <a:moveTo>
                      <a:pt x="0" y="10148"/>
                    </a:moveTo>
                    <a:cubicBezTo>
                      <a:pt x="3969" y="7767"/>
                      <a:pt x="7767" y="5074"/>
                      <a:pt x="11907" y="3004"/>
                    </a:cubicBezTo>
                    <a:cubicBezTo>
                      <a:pt x="24453" y="-3269"/>
                      <a:pt x="39479" y="2082"/>
                      <a:pt x="52388" y="3004"/>
                    </a:cubicBezTo>
                    <a:cubicBezTo>
                      <a:pt x="53975" y="5385"/>
                      <a:pt x="55870" y="7588"/>
                      <a:pt x="57150" y="10148"/>
                    </a:cubicBezTo>
                    <a:cubicBezTo>
                      <a:pt x="62088" y="20025"/>
                      <a:pt x="59676" y="30158"/>
                      <a:pt x="57150" y="41104"/>
                    </a:cubicBezTo>
                    <a:cubicBezTo>
                      <a:pt x="56506" y="43893"/>
                      <a:pt x="54623" y="46460"/>
                      <a:pt x="52388" y="48248"/>
                    </a:cubicBezTo>
                    <a:cubicBezTo>
                      <a:pt x="50428" y="49816"/>
                      <a:pt x="47396" y="49338"/>
                      <a:pt x="45244" y="50629"/>
                    </a:cubicBezTo>
                    <a:cubicBezTo>
                      <a:pt x="43319" y="51784"/>
                      <a:pt x="42069" y="53804"/>
                      <a:pt x="40482" y="553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1" name="手繪多邊形 210"/>
              <p:cNvSpPr/>
              <p:nvPr/>
            </p:nvSpPr>
            <p:spPr>
              <a:xfrm>
                <a:off x="-1785093" y="1724409"/>
                <a:ext cx="95250" cy="164306"/>
              </a:xfrm>
              <a:custGeom>
                <a:avLst/>
                <a:gdLst>
                  <a:gd name="connsiteX0" fmla="*/ 59531 w 95250"/>
                  <a:gd name="connsiteY0" fmla="*/ 0 h 164306"/>
                  <a:gd name="connsiteX1" fmla="*/ 71437 w 95250"/>
                  <a:gd name="connsiteY1" fmla="*/ 2381 h 164306"/>
                  <a:gd name="connsiteX2" fmla="*/ 78581 w 95250"/>
                  <a:gd name="connsiteY2" fmla="*/ 7144 h 164306"/>
                  <a:gd name="connsiteX3" fmla="*/ 85725 w 95250"/>
                  <a:gd name="connsiteY3" fmla="*/ 9525 h 164306"/>
                  <a:gd name="connsiteX4" fmla="*/ 90487 w 95250"/>
                  <a:gd name="connsiteY4" fmla="*/ 16669 h 164306"/>
                  <a:gd name="connsiteX5" fmla="*/ 95250 w 95250"/>
                  <a:gd name="connsiteY5" fmla="*/ 30956 h 164306"/>
                  <a:gd name="connsiteX6" fmla="*/ 92868 w 95250"/>
                  <a:gd name="connsiteY6" fmla="*/ 50006 h 164306"/>
                  <a:gd name="connsiteX7" fmla="*/ 90487 w 95250"/>
                  <a:gd name="connsiteY7" fmla="*/ 57150 h 164306"/>
                  <a:gd name="connsiteX8" fmla="*/ 83343 w 95250"/>
                  <a:gd name="connsiteY8" fmla="*/ 59531 h 164306"/>
                  <a:gd name="connsiteX9" fmla="*/ 78581 w 95250"/>
                  <a:gd name="connsiteY9" fmla="*/ 66675 h 164306"/>
                  <a:gd name="connsiteX10" fmla="*/ 64293 w 95250"/>
                  <a:gd name="connsiteY10" fmla="*/ 78581 h 164306"/>
                  <a:gd name="connsiteX11" fmla="*/ 35718 w 95250"/>
                  <a:gd name="connsiteY11" fmla="*/ 121444 h 164306"/>
                  <a:gd name="connsiteX12" fmla="*/ 26193 w 95250"/>
                  <a:gd name="connsiteY12" fmla="*/ 135731 h 164306"/>
                  <a:gd name="connsiteX13" fmla="*/ 21431 w 95250"/>
                  <a:gd name="connsiteY13" fmla="*/ 142875 h 164306"/>
                  <a:gd name="connsiteX14" fmla="*/ 14287 w 95250"/>
                  <a:gd name="connsiteY14" fmla="*/ 147638 h 164306"/>
                  <a:gd name="connsiteX15" fmla="*/ 9525 w 95250"/>
                  <a:gd name="connsiteY15" fmla="*/ 154781 h 164306"/>
                  <a:gd name="connsiteX16" fmla="*/ 0 w 95250"/>
                  <a:gd name="connsiteY16" fmla="*/ 164306 h 164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5250" h="164306">
                    <a:moveTo>
                      <a:pt x="59531" y="0"/>
                    </a:moveTo>
                    <a:cubicBezTo>
                      <a:pt x="63500" y="794"/>
                      <a:pt x="67647" y="960"/>
                      <a:pt x="71437" y="2381"/>
                    </a:cubicBezTo>
                    <a:cubicBezTo>
                      <a:pt x="74117" y="3386"/>
                      <a:pt x="76021" y="5864"/>
                      <a:pt x="78581" y="7144"/>
                    </a:cubicBezTo>
                    <a:cubicBezTo>
                      <a:pt x="80826" y="8267"/>
                      <a:pt x="83344" y="8731"/>
                      <a:pt x="85725" y="9525"/>
                    </a:cubicBezTo>
                    <a:cubicBezTo>
                      <a:pt x="87312" y="11906"/>
                      <a:pt x="89325" y="14054"/>
                      <a:pt x="90487" y="16669"/>
                    </a:cubicBezTo>
                    <a:cubicBezTo>
                      <a:pt x="92526" y="21256"/>
                      <a:pt x="95250" y="30956"/>
                      <a:pt x="95250" y="30956"/>
                    </a:cubicBezTo>
                    <a:cubicBezTo>
                      <a:pt x="94456" y="37306"/>
                      <a:pt x="94013" y="43710"/>
                      <a:pt x="92868" y="50006"/>
                    </a:cubicBezTo>
                    <a:cubicBezTo>
                      <a:pt x="92419" y="52476"/>
                      <a:pt x="92262" y="55375"/>
                      <a:pt x="90487" y="57150"/>
                    </a:cubicBezTo>
                    <a:cubicBezTo>
                      <a:pt x="88712" y="58925"/>
                      <a:pt x="85724" y="58737"/>
                      <a:pt x="83343" y="59531"/>
                    </a:cubicBezTo>
                    <a:cubicBezTo>
                      <a:pt x="81756" y="61912"/>
                      <a:pt x="80413" y="64476"/>
                      <a:pt x="78581" y="66675"/>
                    </a:cubicBezTo>
                    <a:cubicBezTo>
                      <a:pt x="72851" y="73551"/>
                      <a:pt x="71318" y="73899"/>
                      <a:pt x="64293" y="78581"/>
                    </a:cubicBezTo>
                    <a:lnTo>
                      <a:pt x="35718" y="121444"/>
                    </a:lnTo>
                    <a:lnTo>
                      <a:pt x="26193" y="135731"/>
                    </a:lnTo>
                    <a:cubicBezTo>
                      <a:pt x="24605" y="138112"/>
                      <a:pt x="23812" y="141287"/>
                      <a:pt x="21431" y="142875"/>
                    </a:cubicBezTo>
                    <a:lnTo>
                      <a:pt x="14287" y="147638"/>
                    </a:lnTo>
                    <a:cubicBezTo>
                      <a:pt x="12700" y="150019"/>
                      <a:pt x="11548" y="152758"/>
                      <a:pt x="9525" y="154781"/>
                    </a:cubicBezTo>
                    <a:cubicBezTo>
                      <a:pt x="-1969" y="166275"/>
                      <a:pt x="5443" y="153421"/>
                      <a:pt x="0" y="1643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2" name="手繪多邊形 211"/>
              <p:cNvSpPr/>
              <p:nvPr/>
            </p:nvSpPr>
            <p:spPr>
              <a:xfrm>
                <a:off x="-1689843" y="1757051"/>
                <a:ext cx="78621" cy="79296"/>
              </a:xfrm>
              <a:custGeom>
                <a:avLst/>
                <a:gdLst>
                  <a:gd name="connsiteX0" fmla="*/ 0 w 78621"/>
                  <a:gd name="connsiteY0" fmla="*/ 5458 h 79296"/>
                  <a:gd name="connsiteX1" fmla="*/ 28575 w 78621"/>
                  <a:gd name="connsiteY1" fmla="*/ 3077 h 79296"/>
                  <a:gd name="connsiteX2" fmla="*/ 33337 w 78621"/>
                  <a:gd name="connsiteY2" fmla="*/ 10221 h 79296"/>
                  <a:gd name="connsiteX3" fmla="*/ 69056 w 78621"/>
                  <a:gd name="connsiteY3" fmla="*/ 12602 h 79296"/>
                  <a:gd name="connsiteX4" fmla="*/ 78581 w 78621"/>
                  <a:gd name="connsiteY4" fmla="*/ 26889 h 79296"/>
                  <a:gd name="connsiteX5" fmla="*/ 71437 w 78621"/>
                  <a:gd name="connsiteY5" fmla="*/ 55464 h 79296"/>
                  <a:gd name="connsiteX6" fmla="*/ 64293 w 78621"/>
                  <a:gd name="connsiteY6" fmla="*/ 60227 h 79296"/>
                  <a:gd name="connsiteX7" fmla="*/ 59531 w 78621"/>
                  <a:gd name="connsiteY7" fmla="*/ 67371 h 79296"/>
                  <a:gd name="connsiteX8" fmla="*/ 52387 w 78621"/>
                  <a:gd name="connsiteY8" fmla="*/ 72133 h 79296"/>
                  <a:gd name="connsiteX9" fmla="*/ 47625 w 78621"/>
                  <a:gd name="connsiteY9" fmla="*/ 79277 h 79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621" h="79296">
                    <a:moveTo>
                      <a:pt x="0" y="5458"/>
                    </a:moveTo>
                    <a:cubicBezTo>
                      <a:pt x="11432" y="885"/>
                      <a:pt x="15140" y="-2894"/>
                      <a:pt x="28575" y="3077"/>
                    </a:cubicBezTo>
                    <a:cubicBezTo>
                      <a:pt x="31190" y="4239"/>
                      <a:pt x="30551" y="9566"/>
                      <a:pt x="33337" y="10221"/>
                    </a:cubicBezTo>
                    <a:cubicBezTo>
                      <a:pt x="44953" y="12954"/>
                      <a:pt x="57150" y="11808"/>
                      <a:pt x="69056" y="12602"/>
                    </a:cubicBezTo>
                    <a:cubicBezTo>
                      <a:pt x="72231" y="17364"/>
                      <a:pt x="79213" y="21200"/>
                      <a:pt x="78581" y="26889"/>
                    </a:cubicBezTo>
                    <a:cubicBezTo>
                      <a:pt x="77257" y="38808"/>
                      <a:pt x="79641" y="47261"/>
                      <a:pt x="71437" y="55464"/>
                    </a:cubicBezTo>
                    <a:cubicBezTo>
                      <a:pt x="69413" y="57488"/>
                      <a:pt x="66674" y="58639"/>
                      <a:pt x="64293" y="60227"/>
                    </a:cubicBezTo>
                    <a:cubicBezTo>
                      <a:pt x="62706" y="62608"/>
                      <a:pt x="61555" y="65347"/>
                      <a:pt x="59531" y="67371"/>
                    </a:cubicBezTo>
                    <a:cubicBezTo>
                      <a:pt x="57507" y="69395"/>
                      <a:pt x="54175" y="69898"/>
                      <a:pt x="52387" y="72133"/>
                    </a:cubicBezTo>
                    <a:cubicBezTo>
                      <a:pt x="46069" y="80030"/>
                      <a:pt x="53681" y="79277"/>
                      <a:pt x="47625" y="7927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3" name="手繪多邊形 212"/>
              <p:cNvSpPr/>
              <p:nvPr/>
            </p:nvSpPr>
            <p:spPr>
              <a:xfrm>
                <a:off x="-1654125" y="1793465"/>
                <a:ext cx="88107" cy="100013"/>
              </a:xfrm>
              <a:custGeom>
                <a:avLst/>
                <a:gdLst>
                  <a:gd name="connsiteX0" fmla="*/ 40482 w 88107"/>
                  <a:gd name="connsiteY0" fmla="*/ 0 h 100013"/>
                  <a:gd name="connsiteX1" fmla="*/ 76200 w 88107"/>
                  <a:gd name="connsiteY1" fmla="*/ 7144 h 100013"/>
                  <a:gd name="connsiteX2" fmla="*/ 80963 w 88107"/>
                  <a:gd name="connsiteY2" fmla="*/ 14288 h 100013"/>
                  <a:gd name="connsiteX3" fmla="*/ 85725 w 88107"/>
                  <a:gd name="connsiteY3" fmla="*/ 28575 h 100013"/>
                  <a:gd name="connsiteX4" fmla="*/ 88107 w 88107"/>
                  <a:gd name="connsiteY4" fmla="*/ 35719 h 100013"/>
                  <a:gd name="connsiteX5" fmla="*/ 85725 w 88107"/>
                  <a:gd name="connsiteY5" fmla="*/ 61913 h 100013"/>
                  <a:gd name="connsiteX6" fmla="*/ 78582 w 88107"/>
                  <a:gd name="connsiteY6" fmla="*/ 66675 h 100013"/>
                  <a:gd name="connsiteX7" fmla="*/ 64294 w 88107"/>
                  <a:gd name="connsiteY7" fmla="*/ 71438 h 100013"/>
                  <a:gd name="connsiteX8" fmla="*/ 33338 w 88107"/>
                  <a:gd name="connsiteY8" fmla="*/ 76200 h 100013"/>
                  <a:gd name="connsiteX9" fmla="*/ 19050 w 88107"/>
                  <a:gd name="connsiteY9" fmla="*/ 80963 h 100013"/>
                  <a:gd name="connsiteX10" fmla="*/ 4763 w 88107"/>
                  <a:gd name="connsiteY10" fmla="*/ 90488 h 100013"/>
                  <a:gd name="connsiteX11" fmla="*/ 0 w 88107"/>
                  <a:gd name="connsiteY11" fmla="*/ 100013 h 100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107" h="100013">
                    <a:moveTo>
                      <a:pt x="40482" y="0"/>
                    </a:moveTo>
                    <a:cubicBezTo>
                      <a:pt x="53573" y="1091"/>
                      <a:pt x="66594" y="-2462"/>
                      <a:pt x="76200" y="7144"/>
                    </a:cubicBezTo>
                    <a:cubicBezTo>
                      <a:pt x="78224" y="9168"/>
                      <a:pt x="79375" y="11907"/>
                      <a:pt x="80963" y="14288"/>
                    </a:cubicBezTo>
                    <a:lnTo>
                      <a:pt x="85725" y="28575"/>
                    </a:lnTo>
                    <a:lnTo>
                      <a:pt x="88107" y="35719"/>
                    </a:lnTo>
                    <a:cubicBezTo>
                      <a:pt x="87313" y="44450"/>
                      <a:pt x="88303" y="53533"/>
                      <a:pt x="85725" y="61913"/>
                    </a:cubicBezTo>
                    <a:cubicBezTo>
                      <a:pt x="84883" y="64648"/>
                      <a:pt x="81197" y="65513"/>
                      <a:pt x="78582" y="66675"/>
                    </a:cubicBezTo>
                    <a:cubicBezTo>
                      <a:pt x="73994" y="68714"/>
                      <a:pt x="69276" y="70815"/>
                      <a:pt x="64294" y="71438"/>
                    </a:cubicBezTo>
                    <a:cubicBezTo>
                      <a:pt x="55383" y="72552"/>
                      <a:pt x="42567" y="73683"/>
                      <a:pt x="33338" y="76200"/>
                    </a:cubicBezTo>
                    <a:cubicBezTo>
                      <a:pt x="28495" y="77521"/>
                      <a:pt x="19050" y="80963"/>
                      <a:pt x="19050" y="80963"/>
                    </a:cubicBezTo>
                    <a:cubicBezTo>
                      <a:pt x="14288" y="84138"/>
                      <a:pt x="6573" y="85058"/>
                      <a:pt x="4763" y="90488"/>
                    </a:cubicBezTo>
                    <a:cubicBezTo>
                      <a:pt x="2027" y="98697"/>
                      <a:pt x="4157" y="95857"/>
                      <a:pt x="0" y="1000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4" name="手繪多邊形 213"/>
              <p:cNvSpPr/>
              <p:nvPr/>
            </p:nvSpPr>
            <p:spPr>
              <a:xfrm>
                <a:off x="-2125612" y="1862522"/>
                <a:ext cx="581025" cy="385762"/>
              </a:xfrm>
              <a:custGeom>
                <a:avLst/>
                <a:gdLst>
                  <a:gd name="connsiteX0" fmla="*/ 552450 w 581025"/>
                  <a:gd name="connsiteY0" fmla="*/ 0 h 385762"/>
                  <a:gd name="connsiteX1" fmla="*/ 571500 w 581025"/>
                  <a:gd name="connsiteY1" fmla="*/ 21431 h 385762"/>
                  <a:gd name="connsiteX2" fmla="*/ 550069 w 581025"/>
                  <a:gd name="connsiteY2" fmla="*/ 61912 h 385762"/>
                  <a:gd name="connsiteX3" fmla="*/ 573881 w 581025"/>
                  <a:gd name="connsiteY3" fmla="*/ 76200 h 385762"/>
                  <a:gd name="connsiteX4" fmla="*/ 561975 w 581025"/>
                  <a:gd name="connsiteY4" fmla="*/ 100012 h 385762"/>
                  <a:gd name="connsiteX5" fmla="*/ 542925 w 581025"/>
                  <a:gd name="connsiteY5" fmla="*/ 107156 h 385762"/>
                  <a:gd name="connsiteX6" fmla="*/ 581025 w 581025"/>
                  <a:gd name="connsiteY6" fmla="*/ 109537 h 385762"/>
                  <a:gd name="connsiteX7" fmla="*/ 573881 w 581025"/>
                  <a:gd name="connsiteY7" fmla="*/ 138112 h 385762"/>
                  <a:gd name="connsiteX8" fmla="*/ 554831 w 581025"/>
                  <a:gd name="connsiteY8" fmla="*/ 159543 h 385762"/>
                  <a:gd name="connsiteX9" fmla="*/ 550069 w 581025"/>
                  <a:gd name="connsiteY9" fmla="*/ 180975 h 385762"/>
                  <a:gd name="connsiteX10" fmla="*/ 528637 w 581025"/>
                  <a:gd name="connsiteY10" fmla="*/ 190500 h 385762"/>
                  <a:gd name="connsiteX11" fmla="*/ 528637 w 581025"/>
                  <a:gd name="connsiteY11" fmla="*/ 190500 h 385762"/>
                  <a:gd name="connsiteX12" fmla="*/ 502444 w 581025"/>
                  <a:gd name="connsiteY12" fmla="*/ 216693 h 385762"/>
                  <a:gd name="connsiteX13" fmla="*/ 500062 w 581025"/>
                  <a:gd name="connsiteY13" fmla="*/ 242887 h 385762"/>
                  <a:gd name="connsiteX14" fmla="*/ 488156 w 581025"/>
                  <a:gd name="connsiteY14" fmla="*/ 264318 h 385762"/>
                  <a:gd name="connsiteX15" fmla="*/ 466725 w 581025"/>
                  <a:gd name="connsiteY15" fmla="*/ 264318 h 385762"/>
                  <a:gd name="connsiteX16" fmla="*/ 464344 w 581025"/>
                  <a:gd name="connsiteY16" fmla="*/ 288131 h 385762"/>
                  <a:gd name="connsiteX17" fmla="*/ 438150 w 581025"/>
                  <a:gd name="connsiteY17" fmla="*/ 295275 h 385762"/>
                  <a:gd name="connsiteX18" fmla="*/ 404812 w 581025"/>
                  <a:gd name="connsiteY18" fmla="*/ 302418 h 385762"/>
                  <a:gd name="connsiteX19" fmla="*/ 397669 w 581025"/>
                  <a:gd name="connsiteY19" fmla="*/ 321468 h 385762"/>
                  <a:gd name="connsiteX20" fmla="*/ 364331 w 581025"/>
                  <a:gd name="connsiteY20" fmla="*/ 338137 h 385762"/>
                  <a:gd name="connsiteX21" fmla="*/ 340519 w 581025"/>
                  <a:gd name="connsiteY21" fmla="*/ 347662 h 385762"/>
                  <a:gd name="connsiteX22" fmla="*/ 309562 w 581025"/>
                  <a:gd name="connsiteY22" fmla="*/ 361950 h 385762"/>
                  <a:gd name="connsiteX23" fmla="*/ 292894 w 581025"/>
                  <a:gd name="connsiteY23" fmla="*/ 359568 h 385762"/>
                  <a:gd name="connsiteX24" fmla="*/ 266700 w 581025"/>
                  <a:gd name="connsiteY24" fmla="*/ 385762 h 385762"/>
                  <a:gd name="connsiteX25" fmla="*/ 245269 w 581025"/>
                  <a:gd name="connsiteY25" fmla="*/ 381000 h 385762"/>
                  <a:gd name="connsiteX26" fmla="*/ 230981 w 581025"/>
                  <a:gd name="connsiteY26" fmla="*/ 369093 h 385762"/>
                  <a:gd name="connsiteX27" fmla="*/ 214312 w 581025"/>
                  <a:gd name="connsiteY27" fmla="*/ 369093 h 385762"/>
                  <a:gd name="connsiteX28" fmla="*/ 185737 w 581025"/>
                  <a:gd name="connsiteY28" fmla="*/ 376237 h 385762"/>
                  <a:gd name="connsiteX29" fmla="*/ 173831 w 581025"/>
                  <a:gd name="connsiteY29" fmla="*/ 373856 h 385762"/>
                  <a:gd name="connsiteX30" fmla="*/ 157162 w 581025"/>
                  <a:gd name="connsiteY30" fmla="*/ 361950 h 385762"/>
                  <a:gd name="connsiteX31" fmla="*/ 126206 w 581025"/>
                  <a:gd name="connsiteY31" fmla="*/ 359568 h 385762"/>
                  <a:gd name="connsiteX32" fmla="*/ 123825 w 581025"/>
                  <a:gd name="connsiteY32" fmla="*/ 350043 h 385762"/>
                  <a:gd name="connsiteX33" fmla="*/ 90487 w 581025"/>
                  <a:gd name="connsiteY33" fmla="*/ 347662 h 385762"/>
                  <a:gd name="connsiteX34" fmla="*/ 73819 w 581025"/>
                  <a:gd name="connsiteY34" fmla="*/ 338137 h 385762"/>
                  <a:gd name="connsiteX35" fmla="*/ 76200 w 581025"/>
                  <a:gd name="connsiteY35" fmla="*/ 326231 h 385762"/>
                  <a:gd name="connsiteX36" fmla="*/ 47625 w 581025"/>
                  <a:gd name="connsiteY36" fmla="*/ 326231 h 385762"/>
                  <a:gd name="connsiteX37" fmla="*/ 33337 w 581025"/>
                  <a:gd name="connsiteY37" fmla="*/ 316706 h 385762"/>
                  <a:gd name="connsiteX38" fmla="*/ 26194 w 581025"/>
                  <a:gd name="connsiteY38" fmla="*/ 300037 h 385762"/>
                  <a:gd name="connsiteX39" fmla="*/ 30956 w 581025"/>
                  <a:gd name="connsiteY39" fmla="*/ 278606 h 385762"/>
                  <a:gd name="connsiteX40" fmla="*/ 64294 w 581025"/>
                  <a:gd name="connsiteY40" fmla="*/ 259556 h 385762"/>
                  <a:gd name="connsiteX41" fmla="*/ 78581 w 581025"/>
                  <a:gd name="connsiteY41" fmla="*/ 242887 h 385762"/>
                  <a:gd name="connsiteX42" fmla="*/ 69056 w 581025"/>
                  <a:gd name="connsiteY42" fmla="*/ 247650 h 385762"/>
                  <a:gd name="connsiteX43" fmla="*/ 42862 w 581025"/>
                  <a:gd name="connsiteY43" fmla="*/ 261937 h 385762"/>
                  <a:gd name="connsiteX44" fmla="*/ 19050 w 581025"/>
                  <a:gd name="connsiteY44" fmla="*/ 273843 h 385762"/>
                  <a:gd name="connsiteX45" fmla="*/ 9525 w 581025"/>
                  <a:gd name="connsiteY45" fmla="*/ 261937 h 385762"/>
                  <a:gd name="connsiteX46" fmla="*/ 0 w 581025"/>
                  <a:gd name="connsiteY46" fmla="*/ 235743 h 385762"/>
                  <a:gd name="connsiteX47" fmla="*/ 7144 w 581025"/>
                  <a:gd name="connsiteY47" fmla="*/ 185737 h 385762"/>
                  <a:gd name="connsiteX48" fmla="*/ 16669 w 581025"/>
                  <a:gd name="connsiteY48" fmla="*/ 145256 h 385762"/>
                  <a:gd name="connsiteX49" fmla="*/ 64294 w 581025"/>
                  <a:gd name="connsiteY49" fmla="*/ 135731 h 385762"/>
                  <a:gd name="connsiteX50" fmla="*/ 123825 w 581025"/>
                  <a:gd name="connsiteY50" fmla="*/ 128587 h 385762"/>
                  <a:gd name="connsiteX51" fmla="*/ 157162 w 581025"/>
                  <a:gd name="connsiteY51" fmla="*/ 142875 h 385762"/>
                  <a:gd name="connsiteX52" fmla="*/ 157162 w 581025"/>
                  <a:gd name="connsiteY52" fmla="*/ 171450 h 385762"/>
                  <a:gd name="connsiteX53" fmla="*/ 147637 w 581025"/>
                  <a:gd name="connsiteY53" fmla="*/ 192881 h 385762"/>
                  <a:gd name="connsiteX54" fmla="*/ 116681 w 581025"/>
                  <a:gd name="connsiteY54" fmla="*/ 219075 h 385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81025" h="385762">
                    <a:moveTo>
                      <a:pt x="552450" y="0"/>
                    </a:moveTo>
                    <a:lnTo>
                      <a:pt x="571500" y="21431"/>
                    </a:lnTo>
                    <a:lnTo>
                      <a:pt x="550069" y="61912"/>
                    </a:lnTo>
                    <a:lnTo>
                      <a:pt x="573881" y="76200"/>
                    </a:lnTo>
                    <a:lnTo>
                      <a:pt x="561975" y="100012"/>
                    </a:lnTo>
                    <a:lnTo>
                      <a:pt x="542925" y="107156"/>
                    </a:lnTo>
                    <a:lnTo>
                      <a:pt x="581025" y="109537"/>
                    </a:lnTo>
                    <a:lnTo>
                      <a:pt x="573881" y="138112"/>
                    </a:lnTo>
                    <a:lnTo>
                      <a:pt x="554831" y="159543"/>
                    </a:lnTo>
                    <a:lnTo>
                      <a:pt x="550069" y="180975"/>
                    </a:lnTo>
                    <a:lnTo>
                      <a:pt x="528637" y="190500"/>
                    </a:lnTo>
                    <a:lnTo>
                      <a:pt x="528637" y="190500"/>
                    </a:lnTo>
                    <a:lnTo>
                      <a:pt x="502444" y="216693"/>
                    </a:lnTo>
                    <a:lnTo>
                      <a:pt x="500062" y="242887"/>
                    </a:lnTo>
                    <a:lnTo>
                      <a:pt x="488156" y="264318"/>
                    </a:lnTo>
                    <a:lnTo>
                      <a:pt x="466725" y="264318"/>
                    </a:lnTo>
                    <a:lnTo>
                      <a:pt x="464344" y="288131"/>
                    </a:lnTo>
                    <a:lnTo>
                      <a:pt x="438150" y="295275"/>
                    </a:lnTo>
                    <a:lnTo>
                      <a:pt x="404812" y="302418"/>
                    </a:lnTo>
                    <a:lnTo>
                      <a:pt x="397669" y="321468"/>
                    </a:lnTo>
                    <a:lnTo>
                      <a:pt x="364331" y="338137"/>
                    </a:lnTo>
                    <a:lnTo>
                      <a:pt x="340519" y="347662"/>
                    </a:lnTo>
                    <a:lnTo>
                      <a:pt x="309562" y="361950"/>
                    </a:lnTo>
                    <a:lnTo>
                      <a:pt x="292894" y="359568"/>
                    </a:lnTo>
                    <a:lnTo>
                      <a:pt x="266700" y="385762"/>
                    </a:lnTo>
                    <a:lnTo>
                      <a:pt x="245269" y="381000"/>
                    </a:lnTo>
                    <a:lnTo>
                      <a:pt x="230981" y="369093"/>
                    </a:lnTo>
                    <a:lnTo>
                      <a:pt x="214312" y="369093"/>
                    </a:lnTo>
                    <a:lnTo>
                      <a:pt x="185737" y="376237"/>
                    </a:lnTo>
                    <a:lnTo>
                      <a:pt x="173831" y="373856"/>
                    </a:lnTo>
                    <a:lnTo>
                      <a:pt x="157162" y="361950"/>
                    </a:lnTo>
                    <a:lnTo>
                      <a:pt x="126206" y="359568"/>
                    </a:lnTo>
                    <a:lnTo>
                      <a:pt x="123825" y="350043"/>
                    </a:lnTo>
                    <a:lnTo>
                      <a:pt x="90487" y="347662"/>
                    </a:lnTo>
                    <a:lnTo>
                      <a:pt x="73819" y="338137"/>
                    </a:lnTo>
                    <a:lnTo>
                      <a:pt x="76200" y="326231"/>
                    </a:lnTo>
                    <a:lnTo>
                      <a:pt x="47625" y="326231"/>
                    </a:lnTo>
                    <a:lnTo>
                      <a:pt x="33337" y="316706"/>
                    </a:lnTo>
                    <a:lnTo>
                      <a:pt x="26194" y="300037"/>
                    </a:lnTo>
                    <a:lnTo>
                      <a:pt x="30956" y="278606"/>
                    </a:lnTo>
                    <a:lnTo>
                      <a:pt x="64294" y="259556"/>
                    </a:lnTo>
                    <a:lnTo>
                      <a:pt x="78581" y="242887"/>
                    </a:lnTo>
                    <a:lnTo>
                      <a:pt x="69056" y="247650"/>
                    </a:lnTo>
                    <a:lnTo>
                      <a:pt x="42862" y="261937"/>
                    </a:lnTo>
                    <a:lnTo>
                      <a:pt x="19050" y="273843"/>
                    </a:lnTo>
                    <a:lnTo>
                      <a:pt x="9525" y="261937"/>
                    </a:lnTo>
                    <a:lnTo>
                      <a:pt x="0" y="235743"/>
                    </a:lnTo>
                    <a:lnTo>
                      <a:pt x="7144" y="185737"/>
                    </a:lnTo>
                    <a:lnTo>
                      <a:pt x="16669" y="145256"/>
                    </a:lnTo>
                    <a:lnTo>
                      <a:pt x="64294" y="135731"/>
                    </a:lnTo>
                    <a:lnTo>
                      <a:pt x="123825" y="128587"/>
                    </a:lnTo>
                    <a:lnTo>
                      <a:pt x="157162" y="142875"/>
                    </a:lnTo>
                    <a:lnTo>
                      <a:pt x="157162" y="171450"/>
                    </a:lnTo>
                    <a:lnTo>
                      <a:pt x="147637" y="192881"/>
                    </a:lnTo>
                    <a:lnTo>
                      <a:pt x="116681" y="21907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5" name="手繪多邊形 214"/>
              <p:cNvSpPr/>
              <p:nvPr/>
            </p:nvSpPr>
            <p:spPr>
              <a:xfrm>
                <a:off x="-1913681" y="1881572"/>
                <a:ext cx="90488" cy="59736"/>
              </a:xfrm>
              <a:custGeom>
                <a:avLst/>
                <a:gdLst>
                  <a:gd name="connsiteX0" fmla="*/ 90488 w 90488"/>
                  <a:gd name="connsiteY0" fmla="*/ 0 h 59736"/>
                  <a:gd name="connsiteX1" fmla="*/ 85725 w 90488"/>
                  <a:gd name="connsiteY1" fmla="*/ 11906 h 59736"/>
                  <a:gd name="connsiteX2" fmla="*/ 61913 w 90488"/>
                  <a:gd name="connsiteY2" fmla="*/ 23812 h 59736"/>
                  <a:gd name="connsiteX3" fmla="*/ 59531 w 90488"/>
                  <a:gd name="connsiteY3" fmla="*/ 30956 h 59736"/>
                  <a:gd name="connsiteX4" fmla="*/ 57150 w 90488"/>
                  <a:gd name="connsiteY4" fmla="*/ 50006 h 59736"/>
                  <a:gd name="connsiteX5" fmla="*/ 50006 w 90488"/>
                  <a:gd name="connsiteY5" fmla="*/ 54768 h 59736"/>
                  <a:gd name="connsiteX6" fmla="*/ 0 w 90488"/>
                  <a:gd name="connsiteY6" fmla="*/ 59531 h 59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488" h="59736">
                    <a:moveTo>
                      <a:pt x="90488" y="0"/>
                    </a:moveTo>
                    <a:cubicBezTo>
                      <a:pt x="88900" y="3969"/>
                      <a:pt x="88565" y="8711"/>
                      <a:pt x="85725" y="11906"/>
                    </a:cubicBezTo>
                    <a:cubicBezTo>
                      <a:pt x="77624" y="21019"/>
                      <a:pt x="71897" y="21316"/>
                      <a:pt x="61913" y="23812"/>
                    </a:cubicBezTo>
                    <a:cubicBezTo>
                      <a:pt x="61119" y="26193"/>
                      <a:pt x="59980" y="28486"/>
                      <a:pt x="59531" y="30956"/>
                    </a:cubicBezTo>
                    <a:cubicBezTo>
                      <a:pt x="58386" y="37252"/>
                      <a:pt x="59527" y="44064"/>
                      <a:pt x="57150" y="50006"/>
                    </a:cubicBezTo>
                    <a:cubicBezTo>
                      <a:pt x="56087" y="52663"/>
                      <a:pt x="52741" y="53926"/>
                      <a:pt x="50006" y="54768"/>
                    </a:cubicBezTo>
                    <a:cubicBezTo>
                      <a:pt x="28961" y="61244"/>
                      <a:pt x="22069" y="59531"/>
                      <a:pt x="0" y="595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6" name="手繪多邊形 215"/>
              <p:cNvSpPr/>
              <p:nvPr/>
            </p:nvSpPr>
            <p:spPr>
              <a:xfrm>
                <a:off x="-1997025" y="1745840"/>
                <a:ext cx="95250" cy="214313"/>
              </a:xfrm>
              <a:custGeom>
                <a:avLst/>
                <a:gdLst>
                  <a:gd name="connsiteX0" fmla="*/ 95250 w 95250"/>
                  <a:gd name="connsiteY0" fmla="*/ 0 h 214313"/>
                  <a:gd name="connsiteX1" fmla="*/ 85725 w 95250"/>
                  <a:gd name="connsiteY1" fmla="*/ 19050 h 214313"/>
                  <a:gd name="connsiteX2" fmla="*/ 78582 w 95250"/>
                  <a:gd name="connsiteY2" fmla="*/ 23813 h 214313"/>
                  <a:gd name="connsiteX3" fmla="*/ 73819 w 95250"/>
                  <a:gd name="connsiteY3" fmla="*/ 38100 h 214313"/>
                  <a:gd name="connsiteX4" fmla="*/ 69057 w 95250"/>
                  <a:gd name="connsiteY4" fmla="*/ 45244 h 214313"/>
                  <a:gd name="connsiteX5" fmla="*/ 66675 w 95250"/>
                  <a:gd name="connsiteY5" fmla="*/ 52388 h 214313"/>
                  <a:gd name="connsiteX6" fmla="*/ 61913 w 95250"/>
                  <a:gd name="connsiteY6" fmla="*/ 59532 h 214313"/>
                  <a:gd name="connsiteX7" fmla="*/ 59532 w 95250"/>
                  <a:gd name="connsiteY7" fmla="*/ 66675 h 214313"/>
                  <a:gd name="connsiteX8" fmla="*/ 42863 w 95250"/>
                  <a:gd name="connsiteY8" fmla="*/ 85725 h 214313"/>
                  <a:gd name="connsiteX9" fmla="*/ 33338 w 95250"/>
                  <a:gd name="connsiteY9" fmla="*/ 97632 h 214313"/>
                  <a:gd name="connsiteX10" fmla="*/ 28575 w 95250"/>
                  <a:gd name="connsiteY10" fmla="*/ 111919 h 214313"/>
                  <a:gd name="connsiteX11" fmla="*/ 26194 w 95250"/>
                  <a:gd name="connsiteY11" fmla="*/ 119063 h 214313"/>
                  <a:gd name="connsiteX12" fmla="*/ 21432 w 95250"/>
                  <a:gd name="connsiteY12" fmla="*/ 140494 h 214313"/>
                  <a:gd name="connsiteX13" fmla="*/ 16669 w 95250"/>
                  <a:gd name="connsiteY13" fmla="*/ 154782 h 214313"/>
                  <a:gd name="connsiteX14" fmla="*/ 9525 w 95250"/>
                  <a:gd name="connsiteY14" fmla="*/ 169069 h 214313"/>
                  <a:gd name="connsiteX15" fmla="*/ 4763 w 95250"/>
                  <a:gd name="connsiteY15" fmla="*/ 176213 h 214313"/>
                  <a:gd name="connsiteX16" fmla="*/ 0 w 95250"/>
                  <a:gd name="connsiteY16" fmla="*/ 190500 h 214313"/>
                  <a:gd name="connsiteX17" fmla="*/ 2382 w 95250"/>
                  <a:gd name="connsiteY17" fmla="*/ 207169 h 214313"/>
                  <a:gd name="connsiteX18" fmla="*/ 16669 w 95250"/>
                  <a:gd name="connsiteY18" fmla="*/ 211932 h 214313"/>
                  <a:gd name="connsiteX19" fmla="*/ 23813 w 95250"/>
                  <a:gd name="connsiteY19" fmla="*/ 214313 h 214313"/>
                  <a:gd name="connsiteX20" fmla="*/ 30957 w 95250"/>
                  <a:gd name="connsiteY20" fmla="*/ 211932 h 214313"/>
                  <a:gd name="connsiteX21" fmla="*/ 33338 w 95250"/>
                  <a:gd name="connsiteY21" fmla="*/ 204788 h 214313"/>
                  <a:gd name="connsiteX22" fmla="*/ 38100 w 95250"/>
                  <a:gd name="connsiteY22" fmla="*/ 197644 h 214313"/>
                  <a:gd name="connsiteX23" fmla="*/ 42863 w 95250"/>
                  <a:gd name="connsiteY23" fmla="*/ 190500 h 21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5250" h="214313">
                    <a:moveTo>
                      <a:pt x="95250" y="0"/>
                    </a:moveTo>
                    <a:cubicBezTo>
                      <a:pt x="92974" y="5690"/>
                      <a:pt x="90483" y="14292"/>
                      <a:pt x="85725" y="19050"/>
                    </a:cubicBezTo>
                    <a:cubicBezTo>
                      <a:pt x="83701" y="21074"/>
                      <a:pt x="80963" y="22225"/>
                      <a:pt x="78582" y="23813"/>
                    </a:cubicBezTo>
                    <a:cubicBezTo>
                      <a:pt x="76994" y="28575"/>
                      <a:pt x="76603" y="33923"/>
                      <a:pt x="73819" y="38100"/>
                    </a:cubicBezTo>
                    <a:cubicBezTo>
                      <a:pt x="72232" y="40481"/>
                      <a:pt x="70337" y="42684"/>
                      <a:pt x="69057" y="45244"/>
                    </a:cubicBezTo>
                    <a:cubicBezTo>
                      <a:pt x="67934" y="47489"/>
                      <a:pt x="67798" y="50143"/>
                      <a:pt x="66675" y="52388"/>
                    </a:cubicBezTo>
                    <a:cubicBezTo>
                      <a:pt x="65395" y="54948"/>
                      <a:pt x="63193" y="56972"/>
                      <a:pt x="61913" y="59532"/>
                    </a:cubicBezTo>
                    <a:cubicBezTo>
                      <a:pt x="60791" y="61777"/>
                      <a:pt x="60751" y="64481"/>
                      <a:pt x="59532" y="66675"/>
                    </a:cubicBezTo>
                    <a:cubicBezTo>
                      <a:pt x="51360" y="81384"/>
                      <a:pt x="53299" y="78768"/>
                      <a:pt x="42863" y="85725"/>
                    </a:cubicBezTo>
                    <a:cubicBezTo>
                      <a:pt x="34182" y="111772"/>
                      <a:pt x="48722" y="73019"/>
                      <a:pt x="33338" y="97632"/>
                    </a:cubicBezTo>
                    <a:cubicBezTo>
                      <a:pt x="30677" y="101889"/>
                      <a:pt x="30163" y="107157"/>
                      <a:pt x="28575" y="111919"/>
                    </a:cubicBezTo>
                    <a:cubicBezTo>
                      <a:pt x="27781" y="114300"/>
                      <a:pt x="26686" y="116602"/>
                      <a:pt x="26194" y="119063"/>
                    </a:cubicBezTo>
                    <a:cubicBezTo>
                      <a:pt x="24835" y="125857"/>
                      <a:pt x="23449" y="133771"/>
                      <a:pt x="21432" y="140494"/>
                    </a:cubicBezTo>
                    <a:cubicBezTo>
                      <a:pt x="19989" y="145303"/>
                      <a:pt x="19454" y="150605"/>
                      <a:pt x="16669" y="154782"/>
                    </a:cubicBezTo>
                    <a:cubicBezTo>
                      <a:pt x="3026" y="175246"/>
                      <a:pt x="19381" y="149357"/>
                      <a:pt x="9525" y="169069"/>
                    </a:cubicBezTo>
                    <a:cubicBezTo>
                      <a:pt x="8245" y="171629"/>
                      <a:pt x="5925" y="173598"/>
                      <a:pt x="4763" y="176213"/>
                    </a:cubicBezTo>
                    <a:cubicBezTo>
                      <a:pt x="2724" y="180800"/>
                      <a:pt x="0" y="190500"/>
                      <a:pt x="0" y="190500"/>
                    </a:cubicBezTo>
                    <a:cubicBezTo>
                      <a:pt x="794" y="196056"/>
                      <a:pt x="-1064" y="202739"/>
                      <a:pt x="2382" y="207169"/>
                    </a:cubicBezTo>
                    <a:cubicBezTo>
                      <a:pt x="5464" y="211132"/>
                      <a:pt x="11907" y="210344"/>
                      <a:pt x="16669" y="211932"/>
                    </a:cubicBezTo>
                    <a:lnTo>
                      <a:pt x="23813" y="214313"/>
                    </a:lnTo>
                    <a:cubicBezTo>
                      <a:pt x="26194" y="213519"/>
                      <a:pt x="29182" y="213707"/>
                      <a:pt x="30957" y="211932"/>
                    </a:cubicBezTo>
                    <a:cubicBezTo>
                      <a:pt x="32732" y="210157"/>
                      <a:pt x="32216" y="207033"/>
                      <a:pt x="33338" y="204788"/>
                    </a:cubicBezTo>
                    <a:cubicBezTo>
                      <a:pt x="34618" y="202228"/>
                      <a:pt x="36820" y="200204"/>
                      <a:pt x="38100" y="197644"/>
                    </a:cubicBezTo>
                    <a:cubicBezTo>
                      <a:pt x="42048" y="189747"/>
                      <a:pt x="37556" y="190500"/>
                      <a:pt x="42863" y="1905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7" name="手繪多邊形 216"/>
              <p:cNvSpPr/>
              <p:nvPr/>
            </p:nvSpPr>
            <p:spPr>
              <a:xfrm>
                <a:off x="-1980356" y="1736315"/>
                <a:ext cx="21431" cy="80963"/>
              </a:xfrm>
              <a:custGeom>
                <a:avLst/>
                <a:gdLst>
                  <a:gd name="connsiteX0" fmla="*/ 9525 w 21431"/>
                  <a:gd name="connsiteY0" fmla="*/ 0 h 80963"/>
                  <a:gd name="connsiteX1" fmla="*/ 19050 w 21431"/>
                  <a:gd name="connsiteY1" fmla="*/ 11907 h 80963"/>
                  <a:gd name="connsiteX2" fmla="*/ 21431 w 21431"/>
                  <a:gd name="connsiteY2" fmla="*/ 19050 h 80963"/>
                  <a:gd name="connsiteX3" fmla="*/ 14288 w 21431"/>
                  <a:gd name="connsiteY3" fmla="*/ 57150 h 80963"/>
                  <a:gd name="connsiteX4" fmla="*/ 2381 w 21431"/>
                  <a:gd name="connsiteY4" fmla="*/ 80963 h 80963"/>
                  <a:gd name="connsiteX5" fmla="*/ 0 w 21431"/>
                  <a:gd name="connsiteY5" fmla="*/ 80963 h 80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1" h="80963">
                    <a:moveTo>
                      <a:pt x="9525" y="0"/>
                    </a:moveTo>
                    <a:cubicBezTo>
                      <a:pt x="12700" y="3969"/>
                      <a:pt x="16356" y="7597"/>
                      <a:pt x="19050" y="11907"/>
                    </a:cubicBezTo>
                    <a:cubicBezTo>
                      <a:pt x="20380" y="14035"/>
                      <a:pt x="21431" y="16540"/>
                      <a:pt x="21431" y="19050"/>
                    </a:cubicBezTo>
                    <a:cubicBezTo>
                      <a:pt x="21431" y="47899"/>
                      <a:pt x="19760" y="35269"/>
                      <a:pt x="14288" y="57150"/>
                    </a:cubicBezTo>
                    <a:cubicBezTo>
                      <a:pt x="12950" y="62502"/>
                      <a:pt x="9467" y="80963"/>
                      <a:pt x="2381" y="80963"/>
                    </a:cubicBezTo>
                    <a:lnTo>
                      <a:pt x="0" y="809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8" name="手繪多邊形 217"/>
              <p:cNvSpPr/>
              <p:nvPr/>
            </p:nvSpPr>
            <p:spPr>
              <a:xfrm>
                <a:off x="-2018456" y="1743459"/>
                <a:ext cx="23813" cy="123825"/>
              </a:xfrm>
              <a:custGeom>
                <a:avLst/>
                <a:gdLst>
                  <a:gd name="connsiteX0" fmla="*/ 0 w 23813"/>
                  <a:gd name="connsiteY0" fmla="*/ 0 h 123825"/>
                  <a:gd name="connsiteX1" fmla="*/ 7144 w 23813"/>
                  <a:gd name="connsiteY1" fmla="*/ 11906 h 123825"/>
                  <a:gd name="connsiteX2" fmla="*/ 14288 w 23813"/>
                  <a:gd name="connsiteY2" fmla="*/ 14288 h 123825"/>
                  <a:gd name="connsiteX3" fmla="*/ 23813 w 23813"/>
                  <a:gd name="connsiteY3" fmla="*/ 28575 h 123825"/>
                  <a:gd name="connsiteX4" fmla="*/ 21431 w 23813"/>
                  <a:gd name="connsiteY4" fmla="*/ 59531 h 123825"/>
                  <a:gd name="connsiteX5" fmla="*/ 19050 w 23813"/>
                  <a:gd name="connsiteY5" fmla="*/ 66675 h 123825"/>
                  <a:gd name="connsiteX6" fmla="*/ 16669 w 23813"/>
                  <a:gd name="connsiteY6" fmla="*/ 104775 h 123825"/>
                  <a:gd name="connsiteX7" fmla="*/ 11906 w 23813"/>
                  <a:gd name="connsiteY7" fmla="*/ 123825 h 123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13" h="123825">
                    <a:moveTo>
                      <a:pt x="0" y="0"/>
                    </a:moveTo>
                    <a:cubicBezTo>
                      <a:pt x="2381" y="3969"/>
                      <a:pt x="3871" y="8633"/>
                      <a:pt x="7144" y="11906"/>
                    </a:cubicBezTo>
                    <a:cubicBezTo>
                      <a:pt x="8919" y="13681"/>
                      <a:pt x="12513" y="12513"/>
                      <a:pt x="14288" y="14288"/>
                    </a:cubicBezTo>
                    <a:cubicBezTo>
                      <a:pt x="18335" y="18335"/>
                      <a:pt x="23813" y="28575"/>
                      <a:pt x="23813" y="28575"/>
                    </a:cubicBezTo>
                    <a:cubicBezTo>
                      <a:pt x="23019" y="38894"/>
                      <a:pt x="22715" y="49262"/>
                      <a:pt x="21431" y="59531"/>
                    </a:cubicBezTo>
                    <a:cubicBezTo>
                      <a:pt x="21120" y="62022"/>
                      <a:pt x="19313" y="64179"/>
                      <a:pt x="19050" y="66675"/>
                    </a:cubicBezTo>
                    <a:cubicBezTo>
                      <a:pt x="17718" y="79330"/>
                      <a:pt x="18388" y="92167"/>
                      <a:pt x="16669" y="104775"/>
                    </a:cubicBezTo>
                    <a:cubicBezTo>
                      <a:pt x="11404" y="143384"/>
                      <a:pt x="11906" y="106829"/>
                      <a:pt x="11906" y="1238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9" name="手繪多邊形 218"/>
              <p:cNvSpPr/>
              <p:nvPr/>
            </p:nvSpPr>
            <p:spPr>
              <a:xfrm>
                <a:off x="-1944637" y="1988728"/>
                <a:ext cx="116687" cy="230981"/>
              </a:xfrm>
              <a:custGeom>
                <a:avLst/>
                <a:gdLst>
                  <a:gd name="connsiteX0" fmla="*/ 0 w 116687"/>
                  <a:gd name="connsiteY0" fmla="*/ 0 h 230981"/>
                  <a:gd name="connsiteX1" fmla="*/ 33337 w 116687"/>
                  <a:gd name="connsiteY1" fmla="*/ 2381 h 230981"/>
                  <a:gd name="connsiteX2" fmla="*/ 54769 w 116687"/>
                  <a:gd name="connsiteY2" fmla="*/ 11906 h 230981"/>
                  <a:gd name="connsiteX3" fmla="*/ 61912 w 116687"/>
                  <a:gd name="connsiteY3" fmla="*/ 14287 h 230981"/>
                  <a:gd name="connsiteX4" fmla="*/ 83344 w 116687"/>
                  <a:gd name="connsiteY4" fmla="*/ 33337 h 230981"/>
                  <a:gd name="connsiteX5" fmla="*/ 83344 w 116687"/>
                  <a:gd name="connsiteY5" fmla="*/ 95250 h 230981"/>
                  <a:gd name="connsiteX6" fmla="*/ 78581 w 116687"/>
                  <a:gd name="connsiteY6" fmla="*/ 109537 h 230981"/>
                  <a:gd name="connsiteX7" fmla="*/ 80962 w 116687"/>
                  <a:gd name="connsiteY7" fmla="*/ 161925 h 230981"/>
                  <a:gd name="connsiteX8" fmla="*/ 83344 w 116687"/>
                  <a:gd name="connsiteY8" fmla="*/ 169069 h 230981"/>
                  <a:gd name="connsiteX9" fmla="*/ 88106 w 116687"/>
                  <a:gd name="connsiteY9" fmla="*/ 176212 h 230981"/>
                  <a:gd name="connsiteX10" fmla="*/ 95250 w 116687"/>
                  <a:gd name="connsiteY10" fmla="*/ 190500 h 230981"/>
                  <a:gd name="connsiteX11" fmla="*/ 102394 w 116687"/>
                  <a:gd name="connsiteY11" fmla="*/ 204787 h 230981"/>
                  <a:gd name="connsiteX12" fmla="*/ 109537 w 116687"/>
                  <a:gd name="connsiteY12" fmla="*/ 207169 h 230981"/>
                  <a:gd name="connsiteX13" fmla="*/ 114300 w 116687"/>
                  <a:gd name="connsiteY13" fmla="*/ 221456 h 230981"/>
                  <a:gd name="connsiteX14" fmla="*/ 116681 w 116687"/>
                  <a:gd name="connsiteY14" fmla="*/ 230981 h 23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687" h="230981">
                    <a:moveTo>
                      <a:pt x="0" y="0"/>
                    </a:moveTo>
                    <a:cubicBezTo>
                      <a:pt x="11112" y="794"/>
                      <a:pt x="22320" y="728"/>
                      <a:pt x="33337" y="2381"/>
                    </a:cubicBezTo>
                    <a:cubicBezTo>
                      <a:pt x="50887" y="5014"/>
                      <a:pt x="43136" y="6090"/>
                      <a:pt x="54769" y="11906"/>
                    </a:cubicBezTo>
                    <a:cubicBezTo>
                      <a:pt x="57014" y="13028"/>
                      <a:pt x="59531" y="13493"/>
                      <a:pt x="61912" y="14287"/>
                    </a:cubicBezTo>
                    <a:cubicBezTo>
                      <a:pt x="78224" y="30599"/>
                      <a:pt x="70596" y="24839"/>
                      <a:pt x="83344" y="33337"/>
                    </a:cubicBezTo>
                    <a:cubicBezTo>
                      <a:pt x="91143" y="56737"/>
                      <a:pt x="88456" y="45839"/>
                      <a:pt x="83344" y="95250"/>
                    </a:cubicBezTo>
                    <a:cubicBezTo>
                      <a:pt x="82827" y="100243"/>
                      <a:pt x="78581" y="109537"/>
                      <a:pt x="78581" y="109537"/>
                    </a:cubicBezTo>
                    <a:cubicBezTo>
                      <a:pt x="79375" y="127000"/>
                      <a:pt x="79568" y="144500"/>
                      <a:pt x="80962" y="161925"/>
                    </a:cubicBezTo>
                    <a:cubicBezTo>
                      <a:pt x="81162" y="164427"/>
                      <a:pt x="82221" y="166824"/>
                      <a:pt x="83344" y="169069"/>
                    </a:cubicBezTo>
                    <a:cubicBezTo>
                      <a:pt x="84624" y="171628"/>
                      <a:pt x="86519" y="173831"/>
                      <a:pt x="88106" y="176212"/>
                    </a:cubicBezTo>
                    <a:cubicBezTo>
                      <a:pt x="94091" y="194168"/>
                      <a:pt x="86018" y="172035"/>
                      <a:pt x="95250" y="190500"/>
                    </a:cubicBezTo>
                    <a:cubicBezTo>
                      <a:pt x="98127" y="196254"/>
                      <a:pt x="96704" y="200235"/>
                      <a:pt x="102394" y="204787"/>
                    </a:cubicBezTo>
                    <a:cubicBezTo>
                      <a:pt x="104354" y="206355"/>
                      <a:pt x="107156" y="206375"/>
                      <a:pt x="109537" y="207169"/>
                    </a:cubicBezTo>
                    <a:lnTo>
                      <a:pt x="114300" y="221456"/>
                    </a:lnTo>
                    <a:cubicBezTo>
                      <a:pt x="116932" y="229351"/>
                      <a:pt x="116681" y="226090"/>
                      <a:pt x="116681" y="23098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0" name="手繪多邊形 219"/>
              <p:cNvSpPr/>
              <p:nvPr/>
            </p:nvSpPr>
            <p:spPr>
              <a:xfrm>
                <a:off x="-1918443" y="2050640"/>
                <a:ext cx="26193" cy="185738"/>
              </a:xfrm>
              <a:custGeom>
                <a:avLst/>
                <a:gdLst>
                  <a:gd name="connsiteX0" fmla="*/ 0 w 26193"/>
                  <a:gd name="connsiteY0" fmla="*/ 0 h 185738"/>
                  <a:gd name="connsiteX1" fmla="*/ 7143 w 26193"/>
                  <a:gd name="connsiteY1" fmla="*/ 88107 h 185738"/>
                  <a:gd name="connsiteX2" fmla="*/ 9525 w 26193"/>
                  <a:gd name="connsiteY2" fmla="*/ 95250 h 185738"/>
                  <a:gd name="connsiteX3" fmla="*/ 19050 w 26193"/>
                  <a:gd name="connsiteY3" fmla="*/ 109538 h 185738"/>
                  <a:gd name="connsiteX4" fmla="*/ 26193 w 26193"/>
                  <a:gd name="connsiteY4" fmla="*/ 133350 h 185738"/>
                  <a:gd name="connsiteX5" fmla="*/ 23812 w 26193"/>
                  <a:gd name="connsiteY5" fmla="*/ 185738 h 18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3" h="185738">
                    <a:moveTo>
                      <a:pt x="0" y="0"/>
                    </a:moveTo>
                    <a:cubicBezTo>
                      <a:pt x="14608" y="36525"/>
                      <a:pt x="2197" y="1553"/>
                      <a:pt x="7143" y="88107"/>
                    </a:cubicBezTo>
                    <a:cubicBezTo>
                      <a:pt x="7286" y="90613"/>
                      <a:pt x="8306" y="93056"/>
                      <a:pt x="9525" y="95250"/>
                    </a:cubicBezTo>
                    <a:cubicBezTo>
                      <a:pt x="12305" y="100254"/>
                      <a:pt x="19050" y="109538"/>
                      <a:pt x="19050" y="109538"/>
                    </a:cubicBezTo>
                    <a:cubicBezTo>
                      <a:pt x="24847" y="126930"/>
                      <a:pt x="22595" y="118955"/>
                      <a:pt x="26193" y="133350"/>
                    </a:cubicBezTo>
                    <a:cubicBezTo>
                      <a:pt x="23636" y="179383"/>
                      <a:pt x="23812" y="161903"/>
                      <a:pt x="23812" y="1857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1" name="手繪多邊形 220"/>
              <p:cNvSpPr/>
              <p:nvPr/>
            </p:nvSpPr>
            <p:spPr>
              <a:xfrm>
                <a:off x="-1973212" y="2069690"/>
                <a:ext cx="19277" cy="83344"/>
              </a:xfrm>
              <a:custGeom>
                <a:avLst/>
                <a:gdLst>
                  <a:gd name="connsiteX0" fmla="*/ 0 w 19277"/>
                  <a:gd name="connsiteY0" fmla="*/ 0 h 83344"/>
                  <a:gd name="connsiteX1" fmla="*/ 9525 w 19277"/>
                  <a:gd name="connsiteY1" fmla="*/ 11907 h 83344"/>
                  <a:gd name="connsiteX2" fmla="*/ 11906 w 19277"/>
                  <a:gd name="connsiteY2" fmla="*/ 19050 h 83344"/>
                  <a:gd name="connsiteX3" fmla="*/ 16669 w 19277"/>
                  <a:gd name="connsiteY3" fmla="*/ 26194 h 83344"/>
                  <a:gd name="connsiteX4" fmla="*/ 19050 w 19277"/>
                  <a:gd name="connsiteY4" fmla="*/ 83344 h 83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77" h="83344">
                    <a:moveTo>
                      <a:pt x="0" y="0"/>
                    </a:moveTo>
                    <a:cubicBezTo>
                      <a:pt x="3175" y="3969"/>
                      <a:pt x="6831" y="7597"/>
                      <a:pt x="9525" y="11907"/>
                    </a:cubicBezTo>
                    <a:cubicBezTo>
                      <a:pt x="10855" y="14035"/>
                      <a:pt x="10784" y="16805"/>
                      <a:pt x="11906" y="19050"/>
                    </a:cubicBezTo>
                    <a:cubicBezTo>
                      <a:pt x="13186" y="21610"/>
                      <a:pt x="15081" y="23813"/>
                      <a:pt x="16669" y="26194"/>
                    </a:cubicBezTo>
                    <a:cubicBezTo>
                      <a:pt x="20365" y="59459"/>
                      <a:pt x="19050" y="40437"/>
                      <a:pt x="19050" y="833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2" name="手繪多邊形 221"/>
              <p:cNvSpPr/>
              <p:nvPr/>
            </p:nvSpPr>
            <p:spPr>
              <a:xfrm>
                <a:off x="-2006550" y="2133984"/>
                <a:ext cx="11907" cy="83344"/>
              </a:xfrm>
              <a:custGeom>
                <a:avLst/>
                <a:gdLst>
                  <a:gd name="connsiteX0" fmla="*/ 11907 w 11907"/>
                  <a:gd name="connsiteY0" fmla="*/ 0 h 83344"/>
                  <a:gd name="connsiteX1" fmla="*/ 4763 w 11907"/>
                  <a:gd name="connsiteY1" fmla="*/ 73819 h 83344"/>
                  <a:gd name="connsiteX2" fmla="*/ 0 w 11907"/>
                  <a:gd name="connsiteY2" fmla="*/ 83344 h 83344"/>
                </a:gdLst>
                <a:ahLst/>
                <a:cxnLst>
                  <a:cxn ang="0">
                    <a:pos x="connsiteX0" y="connsiteY0"/>
                  </a:cxn>
                  <a:cxn ang="0">
                    <a:pos x="connsiteX1" y="connsiteY1"/>
                  </a:cxn>
                  <a:cxn ang="0">
                    <a:pos x="connsiteX2" y="connsiteY2"/>
                  </a:cxn>
                </a:cxnLst>
                <a:rect l="l" t="t" r="r" b="b"/>
                <a:pathLst>
                  <a:path w="11907" h="83344">
                    <a:moveTo>
                      <a:pt x="11907" y="0"/>
                    </a:moveTo>
                    <a:cubicBezTo>
                      <a:pt x="9324" y="64547"/>
                      <a:pt x="15804" y="40690"/>
                      <a:pt x="4763" y="73819"/>
                    </a:cubicBezTo>
                    <a:cubicBezTo>
                      <a:pt x="2027" y="82028"/>
                      <a:pt x="4157" y="79188"/>
                      <a:pt x="0" y="833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3" name="手繪多邊形 222"/>
              <p:cNvSpPr/>
              <p:nvPr/>
            </p:nvSpPr>
            <p:spPr>
              <a:xfrm>
                <a:off x="-2047443" y="2169191"/>
                <a:ext cx="10477" cy="17229"/>
              </a:xfrm>
              <a:custGeom>
                <a:avLst/>
                <a:gdLst>
                  <a:gd name="connsiteX0" fmla="*/ 412 w 10477"/>
                  <a:gd name="connsiteY0" fmla="*/ 17181 h 17229"/>
                  <a:gd name="connsiteX1" fmla="*/ 2793 w 10477"/>
                  <a:gd name="connsiteY1" fmla="*/ 5274 h 17229"/>
                  <a:gd name="connsiteX2" fmla="*/ 9937 w 10477"/>
                  <a:gd name="connsiteY2" fmla="*/ 512 h 17229"/>
                  <a:gd name="connsiteX3" fmla="*/ 412 w 10477"/>
                  <a:gd name="connsiteY3" fmla="*/ 17181 h 17229"/>
                </a:gdLst>
                <a:ahLst/>
                <a:cxnLst>
                  <a:cxn ang="0">
                    <a:pos x="connsiteX0" y="connsiteY0"/>
                  </a:cxn>
                  <a:cxn ang="0">
                    <a:pos x="connsiteX1" y="connsiteY1"/>
                  </a:cxn>
                  <a:cxn ang="0">
                    <a:pos x="connsiteX2" y="connsiteY2"/>
                  </a:cxn>
                  <a:cxn ang="0">
                    <a:pos x="connsiteX3" y="connsiteY3"/>
                  </a:cxn>
                </a:cxnLst>
                <a:rect l="l" t="t" r="r" b="b"/>
                <a:pathLst>
                  <a:path w="10477" h="17229">
                    <a:moveTo>
                      <a:pt x="412" y="17181"/>
                    </a:moveTo>
                    <a:cubicBezTo>
                      <a:pt x="-778" y="17975"/>
                      <a:pt x="785" y="8788"/>
                      <a:pt x="2793" y="5274"/>
                    </a:cubicBezTo>
                    <a:cubicBezTo>
                      <a:pt x="4213" y="2789"/>
                      <a:pt x="8149" y="2747"/>
                      <a:pt x="9937" y="512"/>
                    </a:cubicBezTo>
                    <a:cubicBezTo>
                      <a:pt x="13071" y="-3405"/>
                      <a:pt x="1602" y="16387"/>
                      <a:pt x="412" y="17181"/>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4" name="手繪多邊形 223"/>
              <p:cNvSpPr/>
              <p:nvPr/>
            </p:nvSpPr>
            <p:spPr>
              <a:xfrm>
                <a:off x="-1949511" y="2191030"/>
                <a:ext cx="10274" cy="20763"/>
              </a:xfrm>
              <a:custGeom>
                <a:avLst/>
                <a:gdLst>
                  <a:gd name="connsiteX0" fmla="*/ 111 w 10274"/>
                  <a:gd name="connsiteY0" fmla="*/ 104 h 20763"/>
                  <a:gd name="connsiteX1" fmla="*/ 4874 w 10274"/>
                  <a:gd name="connsiteY1" fmla="*/ 12010 h 20763"/>
                  <a:gd name="connsiteX2" fmla="*/ 9636 w 10274"/>
                  <a:gd name="connsiteY2" fmla="*/ 19154 h 20763"/>
                  <a:gd name="connsiteX3" fmla="*/ 111 w 10274"/>
                  <a:gd name="connsiteY3" fmla="*/ 104 h 20763"/>
                </a:gdLst>
                <a:ahLst/>
                <a:cxnLst>
                  <a:cxn ang="0">
                    <a:pos x="connsiteX0" y="connsiteY0"/>
                  </a:cxn>
                  <a:cxn ang="0">
                    <a:pos x="connsiteX1" y="connsiteY1"/>
                  </a:cxn>
                  <a:cxn ang="0">
                    <a:pos x="connsiteX2" y="connsiteY2"/>
                  </a:cxn>
                  <a:cxn ang="0">
                    <a:pos x="connsiteX3" y="connsiteY3"/>
                  </a:cxn>
                </a:cxnLst>
                <a:rect l="l" t="t" r="r" b="b"/>
                <a:pathLst>
                  <a:path w="10274" h="20763">
                    <a:moveTo>
                      <a:pt x="111" y="104"/>
                    </a:moveTo>
                    <a:cubicBezTo>
                      <a:pt x="-683" y="-1086"/>
                      <a:pt x="2962" y="8187"/>
                      <a:pt x="4874" y="12010"/>
                    </a:cubicBezTo>
                    <a:cubicBezTo>
                      <a:pt x="6154" y="14570"/>
                      <a:pt x="8509" y="16524"/>
                      <a:pt x="9636" y="19154"/>
                    </a:cubicBezTo>
                    <a:cubicBezTo>
                      <a:pt x="13173" y="27408"/>
                      <a:pt x="905" y="1294"/>
                      <a:pt x="111" y="104"/>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5" name="手繪多邊形 224"/>
              <p:cNvSpPr/>
              <p:nvPr/>
            </p:nvSpPr>
            <p:spPr>
              <a:xfrm>
                <a:off x="-1816050" y="2036353"/>
                <a:ext cx="66675" cy="95877"/>
              </a:xfrm>
              <a:custGeom>
                <a:avLst/>
                <a:gdLst>
                  <a:gd name="connsiteX0" fmla="*/ 0 w 66675"/>
                  <a:gd name="connsiteY0" fmla="*/ 0 h 95877"/>
                  <a:gd name="connsiteX1" fmla="*/ 11907 w 66675"/>
                  <a:gd name="connsiteY1" fmla="*/ 7144 h 95877"/>
                  <a:gd name="connsiteX2" fmla="*/ 26194 w 66675"/>
                  <a:gd name="connsiteY2" fmla="*/ 21431 h 95877"/>
                  <a:gd name="connsiteX3" fmla="*/ 47625 w 66675"/>
                  <a:gd name="connsiteY3" fmla="*/ 33337 h 95877"/>
                  <a:gd name="connsiteX4" fmla="*/ 54769 w 66675"/>
                  <a:gd name="connsiteY4" fmla="*/ 38100 h 95877"/>
                  <a:gd name="connsiteX5" fmla="*/ 59532 w 66675"/>
                  <a:gd name="connsiteY5" fmla="*/ 52387 h 95877"/>
                  <a:gd name="connsiteX6" fmla="*/ 61913 w 66675"/>
                  <a:gd name="connsiteY6" fmla="*/ 71437 h 95877"/>
                  <a:gd name="connsiteX7" fmla="*/ 64294 w 66675"/>
                  <a:gd name="connsiteY7" fmla="*/ 78581 h 95877"/>
                  <a:gd name="connsiteX8" fmla="*/ 66675 w 66675"/>
                  <a:gd name="connsiteY8" fmla="*/ 88106 h 95877"/>
                  <a:gd name="connsiteX9" fmla="*/ 52388 w 66675"/>
                  <a:gd name="connsiteY9" fmla="*/ 95250 h 95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75" h="95877">
                    <a:moveTo>
                      <a:pt x="0" y="0"/>
                    </a:moveTo>
                    <a:cubicBezTo>
                      <a:pt x="3969" y="2381"/>
                      <a:pt x="8325" y="4213"/>
                      <a:pt x="11907" y="7144"/>
                    </a:cubicBezTo>
                    <a:cubicBezTo>
                      <a:pt x="17120" y="11409"/>
                      <a:pt x="20590" y="17695"/>
                      <a:pt x="26194" y="21431"/>
                    </a:cubicBezTo>
                    <a:cubicBezTo>
                      <a:pt x="42570" y="32348"/>
                      <a:pt x="35052" y="29146"/>
                      <a:pt x="47625" y="33337"/>
                    </a:cubicBezTo>
                    <a:cubicBezTo>
                      <a:pt x="50006" y="34925"/>
                      <a:pt x="53252" y="35673"/>
                      <a:pt x="54769" y="38100"/>
                    </a:cubicBezTo>
                    <a:cubicBezTo>
                      <a:pt x="57430" y="42357"/>
                      <a:pt x="59532" y="52387"/>
                      <a:pt x="59532" y="52387"/>
                    </a:cubicBezTo>
                    <a:cubicBezTo>
                      <a:pt x="60326" y="58737"/>
                      <a:pt x="60768" y="65141"/>
                      <a:pt x="61913" y="71437"/>
                    </a:cubicBezTo>
                    <a:cubicBezTo>
                      <a:pt x="62362" y="73907"/>
                      <a:pt x="63604" y="76167"/>
                      <a:pt x="64294" y="78581"/>
                    </a:cubicBezTo>
                    <a:cubicBezTo>
                      <a:pt x="65193" y="81728"/>
                      <a:pt x="65881" y="84931"/>
                      <a:pt x="66675" y="88106"/>
                    </a:cubicBezTo>
                    <a:cubicBezTo>
                      <a:pt x="63039" y="99015"/>
                      <a:pt x="66804" y="95250"/>
                      <a:pt x="52388" y="952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6" name="手繪多邊形 225"/>
              <p:cNvSpPr/>
              <p:nvPr/>
            </p:nvSpPr>
            <p:spPr>
              <a:xfrm>
                <a:off x="-1751756" y="2126840"/>
                <a:ext cx="42863" cy="42863"/>
              </a:xfrm>
              <a:custGeom>
                <a:avLst/>
                <a:gdLst>
                  <a:gd name="connsiteX0" fmla="*/ 42863 w 42863"/>
                  <a:gd name="connsiteY0" fmla="*/ 42863 h 42863"/>
                  <a:gd name="connsiteX1" fmla="*/ 33338 w 42863"/>
                  <a:gd name="connsiteY1" fmla="*/ 30957 h 42863"/>
                  <a:gd name="connsiteX2" fmla="*/ 26194 w 42863"/>
                  <a:gd name="connsiteY2" fmla="*/ 26194 h 42863"/>
                  <a:gd name="connsiteX3" fmla="*/ 16669 w 42863"/>
                  <a:gd name="connsiteY3" fmla="*/ 14288 h 42863"/>
                  <a:gd name="connsiteX4" fmla="*/ 11906 w 42863"/>
                  <a:gd name="connsiteY4" fmla="*/ 7144 h 42863"/>
                  <a:gd name="connsiteX5" fmla="*/ 4763 w 42863"/>
                  <a:gd name="connsiteY5" fmla="*/ 4763 h 42863"/>
                  <a:gd name="connsiteX6" fmla="*/ 0 w 42863"/>
                  <a:gd name="connsiteY6" fmla="*/ 0 h 42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3" h="42863">
                    <a:moveTo>
                      <a:pt x="42863" y="42863"/>
                    </a:moveTo>
                    <a:cubicBezTo>
                      <a:pt x="39688" y="38894"/>
                      <a:pt x="36932" y="34551"/>
                      <a:pt x="33338" y="30957"/>
                    </a:cubicBezTo>
                    <a:cubicBezTo>
                      <a:pt x="31314" y="28933"/>
                      <a:pt x="27982" y="28429"/>
                      <a:pt x="26194" y="26194"/>
                    </a:cubicBezTo>
                    <a:cubicBezTo>
                      <a:pt x="13051" y="9765"/>
                      <a:pt x="37140" y="27933"/>
                      <a:pt x="16669" y="14288"/>
                    </a:cubicBezTo>
                    <a:cubicBezTo>
                      <a:pt x="15081" y="11907"/>
                      <a:pt x="14141" y="8932"/>
                      <a:pt x="11906" y="7144"/>
                    </a:cubicBezTo>
                    <a:cubicBezTo>
                      <a:pt x="9946" y="5576"/>
                      <a:pt x="6915" y="6054"/>
                      <a:pt x="4763" y="4763"/>
                    </a:cubicBezTo>
                    <a:cubicBezTo>
                      <a:pt x="2838" y="3608"/>
                      <a:pt x="1588" y="1588"/>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7" name="手繪多邊形 226"/>
              <p:cNvSpPr/>
              <p:nvPr/>
            </p:nvSpPr>
            <p:spPr>
              <a:xfrm>
                <a:off x="-1858912" y="2057784"/>
                <a:ext cx="52387" cy="61913"/>
              </a:xfrm>
              <a:custGeom>
                <a:avLst/>
                <a:gdLst>
                  <a:gd name="connsiteX0" fmla="*/ 0 w 52387"/>
                  <a:gd name="connsiteY0" fmla="*/ 0 h 61913"/>
                  <a:gd name="connsiteX1" fmla="*/ 11906 w 52387"/>
                  <a:gd name="connsiteY1" fmla="*/ 9525 h 61913"/>
                  <a:gd name="connsiteX2" fmla="*/ 19050 w 52387"/>
                  <a:gd name="connsiteY2" fmla="*/ 14288 h 61913"/>
                  <a:gd name="connsiteX3" fmla="*/ 35719 w 52387"/>
                  <a:gd name="connsiteY3" fmla="*/ 30956 h 61913"/>
                  <a:gd name="connsiteX4" fmla="*/ 38100 w 52387"/>
                  <a:gd name="connsiteY4" fmla="*/ 38100 h 61913"/>
                  <a:gd name="connsiteX5" fmla="*/ 47625 w 52387"/>
                  <a:gd name="connsiteY5" fmla="*/ 52388 h 61913"/>
                  <a:gd name="connsiteX6" fmla="*/ 52387 w 52387"/>
                  <a:gd name="connsiteY6" fmla="*/ 61913 h 61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387" h="61913">
                    <a:moveTo>
                      <a:pt x="0" y="0"/>
                    </a:moveTo>
                    <a:cubicBezTo>
                      <a:pt x="3969" y="3175"/>
                      <a:pt x="7840" y="6475"/>
                      <a:pt x="11906" y="9525"/>
                    </a:cubicBezTo>
                    <a:cubicBezTo>
                      <a:pt x="14196" y="11242"/>
                      <a:pt x="17165" y="12134"/>
                      <a:pt x="19050" y="14288"/>
                    </a:cubicBezTo>
                    <a:cubicBezTo>
                      <a:pt x="34783" y="32269"/>
                      <a:pt x="21033" y="26061"/>
                      <a:pt x="35719" y="30956"/>
                    </a:cubicBezTo>
                    <a:cubicBezTo>
                      <a:pt x="36513" y="33337"/>
                      <a:pt x="36881" y="35906"/>
                      <a:pt x="38100" y="38100"/>
                    </a:cubicBezTo>
                    <a:cubicBezTo>
                      <a:pt x="40880" y="43104"/>
                      <a:pt x="47625" y="52388"/>
                      <a:pt x="47625" y="52388"/>
                    </a:cubicBezTo>
                    <a:cubicBezTo>
                      <a:pt x="50361" y="60596"/>
                      <a:pt x="48232" y="57756"/>
                      <a:pt x="52387" y="6191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8" name="手繪多邊形 227"/>
              <p:cNvSpPr/>
              <p:nvPr/>
            </p:nvSpPr>
            <p:spPr>
              <a:xfrm>
                <a:off x="-1818431" y="2145890"/>
                <a:ext cx="52388" cy="54769"/>
              </a:xfrm>
              <a:custGeom>
                <a:avLst/>
                <a:gdLst>
                  <a:gd name="connsiteX0" fmla="*/ 52388 w 52388"/>
                  <a:gd name="connsiteY0" fmla="*/ 54769 h 54769"/>
                  <a:gd name="connsiteX1" fmla="*/ 45244 w 52388"/>
                  <a:gd name="connsiteY1" fmla="*/ 42863 h 54769"/>
                  <a:gd name="connsiteX2" fmla="*/ 33338 w 52388"/>
                  <a:gd name="connsiteY2" fmla="*/ 21432 h 54769"/>
                  <a:gd name="connsiteX3" fmla="*/ 11906 w 52388"/>
                  <a:gd name="connsiteY3" fmla="*/ 9525 h 54769"/>
                  <a:gd name="connsiteX4" fmla="*/ 0 w 52388"/>
                  <a:gd name="connsiteY4" fmla="*/ 0 h 547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388" h="54769">
                    <a:moveTo>
                      <a:pt x="52388" y="54769"/>
                    </a:moveTo>
                    <a:cubicBezTo>
                      <a:pt x="50007" y="50800"/>
                      <a:pt x="47314" y="47003"/>
                      <a:pt x="45244" y="42863"/>
                    </a:cubicBezTo>
                    <a:cubicBezTo>
                      <a:pt x="41889" y="36153"/>
                      <a:pt x="42350" y="24437"/>
                      <a:pt x="33338" y="21432"/>
                    </a:cubicBezTo>
                    <a:cubicBezTo>
                      <a:pt x="24356" y="18437"/>
                      <a:pt x="20093" y="17712"/>
                      <a:pt x="11906" y="9525"/>
                    </a:cubicBezTo>
                    <a:cubicBezTo>
                      <a:pt x="3508" y="1127"/>
                      <a:pt x="7775" y="3888"/>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9" name="手繪多邊形 228"/>
              <p:cNvSpPr/>
              <p:nvPr/>
            </p:nvSpPr>
            <p:spPr>
              <a:xfrm>
                <a:off x="-1706512" y="2086359"/>
                <a:ext cx="45244" cy="40481"/>
              </a:xfrm>
              <a:custGeom>
                <a:avLst/>
                <a:gdLst>
                  <a:gd name="connsiteX0" fmla="*/ 45244 w 45244"/>
                  <a:gd name="connsiteY0" fmla="*/ 40481 h 40481"/>
                  <a:gd name="connsiteX1" fmla="*/ 33337 w 45244"/>
                  <a:gd name="connsiteY1" fmla="*/ 30956 h 40481"/>
                  <a:gd name="connsiteX2" fmla="*/ 16669 w 45244"/>
                  <a:gd name="connsiteY2" fmla="*/ 11906 h 40481"/>
                  <a:gd name="connsiteX3" fmla="*/ 11906 w 45244"/>
                  <a:gd name="connsiteY3" fmla="*/ 4763 h 40481"/>
                  <a:gd name="connsiteX4" fmla="*/ 4762 w 45244"/>
                  <a:gd name="connsiteY4" fmla="*/ 2381 h 40481"/>
                  <a:gd name="connsiteX5" fmla="*/ 0 w 45244"/>
                  <a:gd name="connsiteY5" fmla="*/ 0 h 4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44" h="40481">
                    <a:moveTo>
                      <a:pt x="45244" y="40481"/>
                    </a:moveTo>
                    <a:cubicBezTo>
                      <a:pt x="41275" y="37306"/>
                      <a:pt x="36737" y="34734"/>
                      <a:pt x="33337" y="30956"/>
                    </a:cubicBezTo>
                    <a:cubicBezTo>
                      <a:pt x="12496" y="7801"/>
                      <a:pt x="33438" y="23088"/>
                      <a:pt x="16669" y="11906"/>
                    </a:cubicBezTo>
                    <a:cubicBezTo>
                      <a:pt x="15081" y="9525"/>
                      <a:pt x="14141" y="6551"/>
                      <a:pt x="11906" y="4763"/>
                    </a:cubicBezTo>
                    <a:cubicBezTo>
                      <a:pt x="9946" y="3195"/>
                      <a:pt x="7093" y="3313"/>
                      <a:pt x="4762" y="2381"/>
                    </a:cubicBezTo>
                    <a:cubicBezTo>
                      <a:pt x="3114" y="1722"/>
                      <a:pt x="1587" y="794"/>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0" name="手繪多邊形 229"/>
              <p:cNvSpPr/>
              <p:nvPr/>
            </p:nvSpPr>
            <p:spPr>
              <a:xfrm>
                <a:off x="-1644600" y="1931578"/>
                <a:ext cx="66675" cy="9525"/>
              </a:xfrm>
              <a:custGeom>
                <a:avLst/>
                <a:gdLst>
                  <a:gd name="connsiteX0" fmla="*/ 0 w 66675"/>
                  <a:gd name="connsiteY0" fmla="*/ 9525 h 9525"/>
                  <a:gd name="connsiteX1" fmla="*/ 30957 w 66675"/>
                  <a:gd name="connsiteY1" fmla="*/ 2381 h 9525"/>
                  <a:gd name="connsiteX2" fmla="*/ 66675 w 66675"/>
                  <a:gd name="connsiteY2" fmla="*/ 0 h 9525"/>
                </a:gdLst>
                <a:ahLst/>
                <a:cxnLst>
                  <a:cxn ang="0">
                    <a:pos x="connsiteX0" y="connsiteY0"/>
                  </a:cxn>
                  <a:cxn ang="0">
                    <a:pos x="connsiteX1" y="connsiteY1"/>
                  </a:cxn>
                  <a:cxn ang="0">
                    <a:pos x="connsiteX2" y="connsiteY2"/>
                  </a:cxn>
                </a:cxnLst>
                <a:rect l="l" t="t" r="r" b="b"/>
                <a:pathLst>
                  <a:path w="66675" h="9525">
                    <a:moveTo>
                      <a:pt x="0" y="9525"/>
                    </a:moveTo>
                    <a:cubicBezTo>
                      <a:pt x="15958" y="3141"/>
                      <a:pt x="10495" y="4160"/>
                      <a:pt x="30957" y="2381"/>
                    </a:cubicBezTo>
                    <a:cubicBezTo>
                      <a:pt x="42845" y="1347"/>
                      <a:pt x="66675" y="0"/>
                      <a:pt x="66675"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1" name="手繪多邊形 230"/>
              <p:cNvSpPr/>
              <p:nvPr/>
            </p:nvSpPr>
            <p:spPr>
              <a:xfrm>
                <a:off x="-1749375" y="1969678"/>
                <a:ext cx="164307" cy="69056"/>
              </a:xfrm>
              <a:custGeom>
                <a:avLst/>
                <a:gdLst>
                  <a:gd name="connsiteX0" fmla="*/ 164307 w 164307"/>
                  <a:gd name="connsiteY0" fmla="*/ 69056 h 69056"/>
                  <a:gd name="connsiteX1" fmla="*/ 152400 w 164307"/>
                  <a:gd name="connsiteY1" fmla="*/ 66675 h 69056"/>
                  <a:gd name="connsiteX2" fmla="*/ 138113 w 164307"/>
                  <a:gd name="connsiteY2" fmla="*/ 54769 h 69056"/>
                  <a:gd name="connsiteX3" fmla="*/ 130969 w 164307"/>
                  <a:gd name="connsiteY3" fmla="*/ 52387 h 69056"/>
                  <a:gd name="connsiteX4" fmla="*/ 116682 w 164307"/>
                  <a:gd name="connsiteY4" fmla="*/ 42862 h 69056"/>
                  <a:gd name="connsiteX5" fmla="*/ 109538 w 164307"/>
                  <a:gd name="connsiteY5" fmla="*/ 38100 h 69056"/>
                  <a:gd name="connsiteX6" fmla="*/ 102394 w 164307"/>
                  <a:gd name="connsiteY6" fmla="*/ 35719 h 69056"/>
                  <a:gd name="connsiteX7" fmla="*/ 95250 w 164307"/>
                  <a:gd name="connsiteY7" fmla="*/ 30956 h 69056"/>
                  <a:gd name="connsiteX8" fmla="*/ 73819 w 164307"/>
                  <a:gd name="connsiteY8" fmla="*/ 26194 h 69056"/>
                  <a:gd name="connsiteX9" fmla="*/ 66675 w 164307"/>
                  <a:gd name="connsiteY9" fmla="*/ 21431 h 69056"/>
                  <a:gd name="connsiteX10" fmla="*/ 61913 w 164307"/>
                  <a:gd name="connsiteY10" fmla="*/ 7144 h 69056"/>
                  <a:gd name="connsiteX11" fmla="*/ 33338 w 164307"/>
                  <a:gd name="connsiteY11" fmla="*/ 2381 h 69056"/>
                  <a:gd name="connsiteX12" fmla="*/ 0 w 164307"/>
                  <a:gd name="connsiteY12" fmla="*/ 0 h 69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4307" h="69056">
                    <a:moveTo>
                      <a:pt x="164307" y="69056"/>
                    </a:moveTo>
                    <a:cubicBezTo>
                      <a:pt x="160338" y="68262"/>
                      <a:pt x="156190" y="68096"/>
                      <a:pt x="152400" y="66675"/>
                    </a:cubicBezTo>
                    <a:cubicBezTo>
                      <a:pt x="143504" y="63339"/>
                      <a:pt x="146047" y="60058"/>
                      <a:pt x="138113" y="54769"/>
                    </a:cubicBezTo>
                    <a:cubicBezTo>
                      <a:pt x="136024" y="53377"/>
                      <a:pt x="133163" y="53606"/>
                      <a:pt x="130969" y="52387"/>
                    </a:cubicBezTo>
                    <a:cubicBezTo>
                      <a:pt x="125966" y="49607"/>
                      <a:pt x="121444" y="46037"/>
                      <a:pt x="116682" y="42862"/>
                    </a:cubicBezTo>
                    <a:cubicBezTo>
                      <a:pt x="114301" y="41275"/>
                      <a:pt x="112253" y="39005"/>
                      <a:pt x="109538" y="38100"/>
                    </a:cubicBezTo>
                    <a:lnTo>
                      <a:pt x="102394" y="35719"/>
                    </a:lnTo>
                    <a:cubicBezTo>
                      <a:pt x="100013" y="34131"/>
                      <a:pt x="97810" y="32236"/>
                      <a:pt x="95250" y="30956"/>
                    </a:cubicBezTo>
                    <a:cubicBezTo>
                      <a:pt x="89388" y="28025"/>
                      <a:pt x="79305" y="27108"/>
                      <a:pt x="73819" y="26194"/>
                    </a:cubicBezTo>
                    <a:cubicBezTo>
                      <a:pt x="71438" y="24606"/>
                      <a:pt x="68192" y="23858"/>
                      <a:pt x="66675" y="21431"/>
                    </a:cubicBezTo>
                    <a:cubicBezTo>
                      <a:pt x="64014" y="17174"/>
                      <a:pt x="66675" y="8732"/>
                      <a:pt x="61913" y="7144"/>
                    </a:cubicBezTo>
                    <a:cubicBezTo>
                      <a:pt x="48646" y="2721"/>
                      <a:pt x="55271" y="4375"/>
                      <a:pt x="33338" y="2381"/>
                    </a:cubicBezTo>
                    <a:cubicBezTo>
                      <a:pt x="6475" y="-61"/>
                      <a:pt x="12356" y="0"/>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2" name="手繪多邊形 231"/>
              <p:cNvSpPr/>
              <p:nvPr/>
            </p:nvSpPr>
            <p:spPr>
              <a:xfrm>
                <a:off x="-1620787" y="1981584"/>
                <a:ext cx="61912" cy="21431"/>
              </a:xfrm>
              <a:custGeom>
                <a:avLst/>
                <a:gdLst>
                  <a:gd name="connsiteX0" fmla="*/ 61912 w 61912"/>
                  <a:gd name="connsiteY0" fmla="*/ 21431 h 21431"/>
                  <a:gd name="connsiteX1" fmla="*/ 26194 w 61912"/>
                  <a:gd name="connsiteY1" fmla="*/ 16669 h 21431"/>
                  <a:gd name="connsiteX2" fmla="*/ 11906 w 61912"/>
                  <a:gd name="connsiteY2" fmla="*/ 11906 h 21431"/>
                  <a:gd name="connsiteX3" fmla="*/ 4762 w 61912"/>
                  <a:gd name="connsiteY3" fmla="*/ 7144 h 21431"/>
                  <a:gd name="connsiteX4" fmla="*/ 0 w 61912"/>
                  <a:gd name="connsiteY4" fmla="*/ 0 h 214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2" h="21431">
                    <a:moveTo>
                      <a:pt x="61912" y="21431"/>
                    </a:moveTo>
                    <a:cubicBezTo>
                      <a:pt x="50448" y="20285"/>
                      <a:pt x="37614" y="19783"/>
                      <a:pt x="26194" y="16669"/>
                    </a:cubicBezTo>
                    <a:cubicBezTo>
                      <a:pt x="21351" y="15348"/>
                      <a:pt x="16083" y="14691"/>
                      <a:pt x="11906" y="11906"/>
                    </a:cubicBezTo>
                    <a:lnTo>
                      <a:pt x="4762" y="7144"/>
                    </a:ln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3" name="手繪多邊形 232"/>
              <p:cNvSpPr/>
              <p:nvPr/>
            </p:nvSpPr>
            <p:spPr>
              <a:xfrm>
                <a:off x="-1818431" y="1926815"/>
                <a:ext cx="195263" cy="154782"/>
              </a:xfrm>
              <a:custGeom>
                <a:avLst/>
                <a:gdLst>
                  <a:gd name="connsiteX0" fmla="*/ 195263 w 195263"/>
                  <a:gd name="connsiteY0" fmla="*/ 154782 h 154782"/>
                  <a:gd name="connsiteX1" fmla="*/ 178594 w 195263"/>
                  <a:gd name="connsiteY1" fmla="*/ 152400 h 154782"/>
                  <a:gd name="connsiteX2" fmla="*/ 164306 w 195263"/>
                  <a:gd name="connsiteY2" fmla="*/ 147638 h 154782"/>
                  <a:gd name="connsiteX3" fmla="*/ 145256 w 195263"/>
                  <a:gd name="connsiteY3" fmla="*/ 119063 h 154782"/>
                  <a:gd name="connsiteX4" fmla="*/ 140494 w 195263"/>
                  <a:gd name="connsiteY4" fmla="*/ 111919 h 154782"/>
                  <a:gd name="connsiteX5" fmla="*/ 126206 w 195263"/>
                  <a:gd name="connsiteY5" fmla="*/ 102394 h 154782"/>
                  <a:gd name="connsiteX6" fmla="*/ 104775 w 195263"/>
                  <a:gd name="connsiteY6" fmla="*/ 95250 h 154782"/>
                  <a:gd name="connsiteX7" fmla="*/ 97631 w 195263"/>
                  <a:gd name="connsiteY7" fmla="*/ 92869 h 154782"/>
                  <a:gd name="connsiteX8" fmla="*/ 76200 w 195263"/>
                  <a:gd name="connsiteY8" fmla="*/ 88107 h 154782"/>
                  <a:gd name="connsiteX9" fmla="*/ 69056 w 195263"/>
                  <a:gd name="connsiteY9" fmla="*/ 85725 h 154782"/>
                  <a:gd name="connsiteX10" fmla="*/ 54769 w 195263"/>
                  <a:gd name="connsiteY10" fmla="*/ 73819 h 154782"/>
                  <a:gd name="connsiteX11" fmla="*/ 47625 w 195263"/>
                  <a:gd name="connsiteY11" fmla="*/ 69057 h 154782"/>
                  <a:gd name="connsiteX12" fmla="*/ 35719 w 195263"/>
                  <a:gd name="connsiteY12" fmla="*/ 59532 h 154782"/>
                  <a:gd name="connsiteX13" fmla="*/ 21431 w 195263"/>
                  <a:gd name="connsiteY13" fmla="*/ 50007 h 154782"/>
                  <a:gd name="connsiteX14" fmla="*/ 14288 w 195263"/>
                  <a:gd name="connsiteY14" fmla="*/ 45244 h 154782"/>
                  <a:gd name="connsiteX15" fmla="*/ 7144 w 195263"/>
                  <a:gd name="connsiteY15" fmla="*/ 42863 h 154782"/>
                  <a:gd name="connsiteX16" fmla="*/ 0 w 195263"/>
                  <a:gd name="connsiteY16" fmla="*/ 28575 h 154782"/>
                  <a:gd name="connsiteX17" fmla="*/ 2381 w 195263"/>
                  <a:gd name="connsiteY17" fmla="*/ 16669 h 154782"/>
                  <a:gd name="connsiteX18" fmla="*/ 7144 w 195263"/>
                  <a:gd name="connsiteY18" fmla="*/ 9525 h 154782"/>
                  <a:gd name="connsiteX19" fmla="*/ 19050 w 195263"/>
                  <a:gd name="connsiteY19" fmla="*/ 7144 h 154782"/>
                  <a:gd name="connsiteX20" fmla="*/ 35719 w 195263"/>
                  <a:gd name="connsiteY20" fmla="*/ 2382 h 154782"/>
                  <a:gd name="connsiteX21" fmla="*/ 45244 w 195263"/>
                  <a:gd name="connsiteY21" fmla="*/ 0 h 154782"/>
                  <a:gd name="connsiteX22" fmla="*/ 90488 w 195263"/>
                  <a:gd name="connsiteY22" fmla="*/ 2382 h 154782"/>
                  <a:gd name="connsiteX23" fmla="*/ 104775 w 195263"/>
                  <a:gd name="connsiteY23" fmla="*/ 7144 h 154782"/>
                  <a:gd name="connsiteX24" fmla="*/ 111919 w 195263"/>
                  <a:gd name="connsiteY24" fmla="*/ 9525 h 154782"/>
                  <a:gd name="connsiteX25" fmla="*/ 119063 w 195263"/>
                  <a:gd name="connsiteY25" fmla="*/ 14288 h 154782"/>
                  <a:gd name="connsiteX26" fmla="*/ 126206 w 195263"/>
                  <a:gd name="connsiteY26" fmla="*/ 16669 h 154782"/>
                  <a:gd name="connsiteX27" fmla="*/ 135731 w 195263"/>
                  <a:gd name="connsiteY27" fmla="*/ 30957 h 15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5263" h="154782">
                    <a:moveTo>
                      <a:pt x="195263" y="154782"/>
                    </a:moveTo>
                    <a:cubicBezTo>
                      <a:pt x="189707" y="153988"/>
                      <a:pt x="184063" y="153662"/>
                      <a:pt x="178594" y="152400"/>
                    </a:cubicBezTo>
                    <a:cubicBezTo>
                      <a:pt x="173702" y="151271"/>
                      <a:pt x="164306" y="147638"/>
                      <a:pt x="164306" y="147638"/>
                    </a:cubicBezTo>
                    <a:lnTo>
                      <a:pt x="145256" y="119063"/>
                    </a:lnTo>
                    <a:cubicBezTo>
                      <a:pt x="143669" y="116682"/>
                      <a:pt x="142875" y="113506"/>
                      <a:pt x="140494" y="111919"/>
                    </a:cubicBezTo>
                    <a:cubicBezTo>
                      <a:pt x="135731" y="108744"/>
                      <a:pt x="131636" y="104204"/>
                      <a:pt x="126206" y="102394"/>
                    </a:cubicBezTo>
                    <a:lnTo>
                      <a:pt x="104775" y="95250"/>
                    </a:lnTo>
                    <a:cubicBezTo>
                      <a:pt x="102394" y="94456"/>
                      <a:pt x="100092" y="93361"/>
                      <a:pt x="97631" y="92869"/>
                    </a:cubicBezTo>
                    <a:cubicBezTo>
                      <a:pt x="89454" y="91234"/>
                      <a:pt x="84041" y="90348"/>
                      <a:pt x="76200" y="88107"/>
                    </a:cubicBezTo>
                    <a:cubicBezTo>
                      <a:pt x="73786" y="87417"/>
                      <a:pt x="71301" y="86848"/>
                      <a:pt x="69056" y="85725"/>
                    </a:cubicBezTo>
                    <a:cubicBezTo>
                      <a:pt x="60187" y="81290"/>
                      <a:pt x="62670" y="80403"/>
                      <a:pt x="54769" y="73819"/>
                    </a:cubicBezTo>
                    <a:cubicBezTo>
                      <a:pt x="52570" y="71987"/>
                      <a:pt x="50006" y="70644"/>
                      <a:pt x="47625" y="69057"/>
                    </a:cubicBezTo>
                    <a:cubicBezTo>
                      <a:pt x="38826" y="55857"/>
                      <a:pt x="47897" y="66297"/>
                      <a:pt x="35719" y="59532"/>
                    </a:cubicBezTo>
                    <a:cubicBezTo>
                      <a:pt x="30715" y="56752"/>
                      <a:pt x="26194" y="53182"/>
                      <a:pt x="21431" y="50007"/>
                    </a:cubicBezTo>
                    <a:cubicBezTo>
                      <a:pt x="19050" y="48420"/>
                      <a:pt x="17003" y="46149"/>
                      <a:pt x="14288" y="45244"/>
                    </a:cubicBezTo>
                    <a:lnTo>
                      <a:pt x="7144" y="42863"/>
                    </a:lnTo>
                    <a:cubicBezTo>
                      <a:pt x="4735" y="39250"/>
                      <a:pt x="0" y="33506"/>
                      <a:pt x="0" y="28575"/>
                    </a:cubicBezTo>
                    <a:cubicBezTo>
                      <a:pt x="0" y="24528"/>
                      <a:pt x="960" y="20459"/>
                      <a:pt x="2381" y="16669"/>
                    </a:cubicBezTo>
                    <a:cubicBezTo>
                      <a:pt x="3386" y="13989"/>
                      <a:pt x="4659" y="10945"/>
                      <a:pt x="7144" y="9525"/>
                    </a:cubicBezTo>
                    <a:cubicBezTo>
                      <a:pt x="10658" y="7517"/>
                      <a:pt x="15099" y="8022"/>
                      <a:pt x="19050" y="7144"/>
                    </a:cubicBezTo>
                    <a:cubicBezTo>
                      <a:pt x="35782" y="3426"/>
                      <a:pt x="21810" y="6356"/>
                      <a:pt x="35719" y="2382"/>
                    </a:cubicBezTo>
                    <a:cubicBezTo>
                      <a:pt x="38866" y="1483"/>
                      <a:pt x="42069" y="794"/>
                      <a:pt x="45244" y="0"/>
                    </a:cubicBezTo>
                    <a:cubicBezTo>
                      <a:pt x="60325" y="794"/>
                      <a:pt x="75493" y="583"/>
                      <a:pt x="90488" y="2382"/>
                    </a:cubicBezTo>
                    <a:cubicBezTo>
                      <a:pt x="95472" y="2980"/>
                      <a:pt x="100013" y="5557"/>
                      <a:pt x="104775" y="7144"/>
                    </a:cubicBezTo>
                    <a:lnTo>
                      <a:pt x="111919" y="9525"/>
                    </a:lnTo>
                    <a:cubicBezTo>
                      <a:pt x="114300" y="11113"/>
                      <a:pt x="116503" y="13008"/>
                      <a:pt x="119063" y="14288"/>
                    </a:cubicBezTo>
                    <a:cubicBezTo>
                      <a:pt x="121308" y="15410"/>
                      <a:pt x="124431" y="14894"/>
                      <a:pt x="126206" y="16669"/>
                    </a:cubicBezTo>
                    <a:cubicBezTo>
                      <a:pt x="130253" y="20717"/>
                      <a:pt x="135731" y="30957"/>
                      <a:pt x="135731" y="3095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4" name="手繪多邊形 233"/>
              <p:cNvSpPr/>
              <p:nvPr/>
            </p:nvSpPr>
            <p:spPr>
              <a:xfrm>
                <a:off x="-1768425" y="1860140"/>
                <a:ext cx="102394" cy="47625"/>
              </a:xfrm>
              <a:custGeom>
                <a:avLst/>
                <a:gdLst>
                  <a:gd name="connsiteX0" fmla="*/ 102394 w 102394"/>
                  <a:gd name="connsiteY0" fmla="*/ 0 h 47625"/>
                  <a:gd name="connsiteX1" fmla="*/ 90488 w 102394"/>
                  <a:gd name="connsiteY1" fmla="*/ 4763 h 47625"/>
                  <a:gd name="connsiteX2" fmla="*/ 59532 w 102394"/>
                  <a:gd name="connsiteY2" fmla="*/ 9525 h 47625"/>
                  <a:gd name="connsiteX3" fmla="*/ 54769 w 102394"/>
                  <a:gd name="connsiteY3" fmla="*/ 16669 h 47625"/>
                  <a:gd name="connsiteX4" fmla="*/ 40482 w 102394"/>
                  <a:gd name="connsiteY4" fmla="*/ 23813 h 47625"/>
                  <a:gd name="connsiteX5" fmla="*/ 35719 w 102394"/>
                  <a:gd name="connsiteY5" fmla="*/ 30957 h 47625"/>
                  <a:gd name="connsiteX6" fmla="*/ 21432 w 102394"/>
                  <a:gd name="connsiteY6" fmla="*/ 35719 h 47625"/>
                  <a:gd name="connsiteX7" fmla="*/ 7144 w 102394"/>
                  <a:gd name="connsiteY7" fmla="*/ 42863 h 47625"/>
                  <a:gd name="connsiteX8" fmla="*/ 0 w 102394"/>
                  <a:gd name="connsiteY8" fmla="*/ 47625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394" h="47625">
                    <a:moveTo>
                      <a:pt x="102394" y="0"/>
                    </a:moveTo>
                    <a:cubicBezTo>
                      <a:pt x="98425" y="1588"/>
                      <a:pt x="94679" y="3925"/>
                      <a:pt x="90488" y="4763"/>
                    </a:cubicBezTo>
                    <a:cubicBezTo>
                      <a:pt x="44440" y="13973"/>
                      <a:pt x="80453" y="2551"/>
                      <a:pt x="59532" y="9525"/>
                    </a:cubicBezTo>
                    <a:cubicBezTo>
                      <a:pt x="57944" y="11906"/>
                      <a:pt x="56793" y="14645"/>
                      <a:pt x="54769" y="16669"/>
                    </a:cubicBezTo>
                    <a:cubicBezTo>
                      <a:pt x="50152" y="21286"/>
                      <a:pt x="46293" y="21876"/>
                      <a:pt x="40482" y="23813"/>
                    </a:cubicBezTo>
                    <a:cubicBezTo>
                      <a:pt x="38894" y="26194"/>
                      <a:pt x="38146" y="29440"/>
                      <a:pt x="35719" y="30957"/>
                    </a:cubicBezTo>
                    <a:cubicBezTo>
                      <a:pt x="31462" y="33618"/>
                      <a:pt x="21432" y="35719"/>
                      <a:pt x="21432" y="35719"/>
                    </a:cubicBezTo>
                    <a:cubicBezTo>
                      <a:pt x="967" y="49363"/>
                      <a:pt x="26854" y="33009"/>
                      <a:pt x="7144" y="42863"/>
                    </a:cubicBezTo>
                    <a:cubicBezTo>
                      <a:pt x="4584" y="44143"/>
                      <a:pt x="0" y="47625"/>
                      <a:pt x="0" y="476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5" name="手繪多邊形 234"/>
              <p:cNvSpPr/>
              <p:nvPr/>
            </p:nvSpPr>
            <p:spPr>
              <a:xfrm>
                <a:off x="-1708893" y="1909861"/>
                <a:ext cx="59531" cy="24098"/>
              </a:xfrm>
              <a:custGeom>
                <a:avLst/>
                <a:gdLst>
                  <a:gd name="connsiteX0" fmla="*/ 0 w 59531"/>
                  <a:gd name="connsiteY0" fmla="*/ 24098 h 24098"/>
                  <a:gd name="connsiteX1" fmla="*/ 14287 w 59531"/>
                  <a:gd name="connsiteY1" fmla="*/ 9811 h 24098"/>
                  <a:gd name="connsiteX2" fmla="*/ 28575 w 59531"/>
                  <a:gd name="connsiteY2" fmla="*/ 286 h 24098"/>
                  <a:gd name="connsiteX3" fmla="*/ 59531 w 59531"/>
                  <a:gd name="connsiteY3" fmla="*/ 286 h 24098"/>
                </a:gdLst>
                <a:ahLst/>
                <a:cxnLst>
                  <a:cxn ang="0">
                    <a:pos x="connsiteX0" y="connsiteY0"/>
                  </a:cxn>
                  <a:cxn ang="0">
                    <a:pos x="connsiteX1" y="connsiteY1"/>
                  </a:cxn>
                  <a:cxn ang="0">
                    <a:pos x="connsiteX2" y="connsiteY2"/>
                  </a:cxn>
                  <a:cxn ang="0">
                    <a:pos x="connsiteX3" y="connsiteY3"/>
                  </a:cxn>
                </a:cxnLst>
                <a:rect l="l" t="t" r="r" b="b"/>
                <a:pathLst>
                  <a:path w="59531" h="24098">
                    <a:moveTo>
                      <a:pt x="0" y="24098"/>
                    </a:moveTo>
                    <a:cubicBezTo>
                      <a:pt x="15523" y="-1776"/>
                      <a:pt x="-1092" y="20063"/>
                      <a:pt x="14287" y="9811"/>
                    </a:cubicBezTo>
                    <a:cubicBezTo>
                      <a:pt x="21910" y="4729"/>
                      <a:pt x="19202" y="872"/>
                      <a:pt x="28575" y="286"/>
                    </a:cubicBezTo>
                    <a:cubicBezTo>
                      <a:pt x="38874" y="-358"/>
                      <a:pt x="49212" y="286"/>
                      <a:pt x="59531" y="28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6" name="手繪多邊形 235"/>
              <p:cNvSpPr/>
              <p:nvPr/>
            </p:nvSpPr>
            <p:spPr>
              <a:xfrm>
                <a:off x="-1880343" y="1979203"/>
                <a:ext cx="150018" cy="88106"/>
              </a:xfrm>
              <a:custGeom>
                <a:avLst/>
                <a:gdLst>
                  <a:gd name="connsiteX0" fmla="*/ 0 w 150018"/>
                  <a:gd name="connsiteY0" fmla="*/ 0 h 88106"/>
                  <a:gd name="connsiteX1" fmla="*/ 35718 w 150018"/>
                  <a:gd name="connsiteY1" fmla="*/ 4762 h 88106"/>
                  <a:gd name="connsiteX2" fmla="*/ 50006 w 150018"/>
                  <a:gd name="connsiteY2" fmla="*/ 14287 h 88106"/>
                  <a:gd name="connsiteX3" fmla="*/ 57150 w 150018"/>
                  <a:gd name="connsiteY3" fmla="*/ 19050 h 88106"/>
                  <a:gd name="connsiteX4" fmla="*/ 61912 w 150018"/>
                  <a:gd name="connsiteY4" fmla="*/ 26194 h 88106"/>
                  <a:gd name="connsiteX5" fmla="*/ 69056 w 150018"/>
                  <a:gd name="connsiteY5" fmla="*/ 28575 h 88106"/>
                  <a:gd name="connsiteX6" fmla="*/ 76200 w 150018"/>
                  <a:gd name="connsiteY6" fmla="*/ 33337 h 88106"/>
                  <a:gd name="connsiteX7" fmla="*/ 90487 w 150018"/>
                  <a:gd name="connsiteY7" fmla="*/ 42862 h 88106"/>
                  <a:gd name="connsiteX8" fmla="*/ 95250 w 150018"/>
                  <a:gd name="connsiteY8" fmla="*/ 50006 h 88106"/>
                  <a:gd name="connsiteX9" fmla="*/ 102393 w 150018"/>
                  <a:gd name="connsiteY9" fmla="*/ 52387 h 88106"/>
                  <a:gd name="connsiteX10" fmla="*/ 116681 w 150018"/>
                  <a:gd name="connsiteY10" fmla="*/ 59531 h 88106"/>
                  <a:gd name="connsiteX11" fmla="*/ 130968 w 150018"/>
                  <a:gd name="connsiteY11" fmla="*/ 71437 h 88106"/>
                  <a:gd name="connsiteX12" fmla="*/ 135731 w 150018"/>
                  <a:gd name="connsiteY12" fmla="*/ 78581 h 88106"/>
                  <a:gd name="connsiteX13" fmla="*/ 150018 w 150018"/>
                  <a:gd name="connsiteY13" fmla="*/ 88106 h 88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0018" h="88106">
                    <a:moveTo>
                      <a:pt x="0" y="0"/>
                    </a:moveTo>
                    <a:cubicBezTo>
                      <a:pt x="2026" y="169"/>
                      <a:pt x="27136" y="-6"/>
                      <a:pt x="35718" y="4762"/>
                    </a:cubicBezTo>
                    <a:cubicBezTo>
                      <a:pt x="40722" y="7542"/>
                      <a:pt x="45243" y="11112"/>
                      <a:pt x="50006" y="14287"/>
                    </a:cubicBezTo>
                    <a:lnTo>
                      <a:pt x="57150" y="19050"/>
                    </a:lnTo>
                    <a:cubicBezTo>
                      <a:pt x="58737" y="21431"/>
                      <a:pt x="59677" y="24406"/>
                      <a:pt x="61912" y="26194"/>
                    </a:cubicBezTo>
                    <a:cubicBezTo>
                      <a:pt x="63872" y="27762"/>
                      <a:pt x="66811" y="27453"/>
                      <a:pt x="69056" y="28575"/>
                    </a:cubicBezTo>
                    <a:cubicBezTo>
                      <a:pt x="71616" y="29855"/>
                      <a:pt x="74001" y="31505"/>
                      <a:pt x="76200" y="33337"/>
                    </a:cubicBezTo>
                    <a:cubicBezTo>
                      <a:pt x="88092" y="43247"/>
                      <a:pt x="77931" y="38677"/>
                      <a:pt x="90487" y="42862"/>
                    </a:cubicBezTo>
                    <a:cubicBezTo>
                      <a:pt x="92075" y="45243"/>
                      <a:pt x="93015" y="48218"/>
                      <a:pt x="95250" y="50006"/>
                    </a:cubicBezTo>
                    <a:cubicBezTo>
                      <a:pt x="97210" y="51574"/>
                      <a:pt x="100148" y="51265"/>
                      <a:pt x="102393" y="52387"/>
                    </a:cubicBezTo>
                    <a:cubicBezTo>
                      <a:pt x="120854" y="61618"/>
                      <a:pt x="98728" y="53548"/>
                      <a:pt x="116681" y="59531"/>
                    </a:cubicBezTo>
                    <a:cubicBezTo>
                      <a:pt x="123705" y="64214"/>
                      <a:pt x="125239" y="64562"/>
                      <a:pt x="130968" y="71437"/>
                    </a:cubicBezTo>
                    <a:cubicBezTo>
                      <a:pt x="132800" y="73636"/>
                      <a:pt x="133577" y="76696"/>
                      <a:pt x="135731" y="78581"/>
                    </a:cubicBezTo>
                    <a:cubicBezTo>
                      <a:pt x="140038" y="82350"/>
                      <a:pt x="150018" y="88106"/>
                      <a:pt x="150018" y="881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7" name="手繪多邊形 236"/>
              <p:cNvSpPr/>
              <p:nvPr/>
            </p:nvSpPr>
            <p:spPr>
              <a:xfrm>
                <a:off x="-2170254" y="1814897"/>
                <a:ext cx="707229" cy="495300"/>
              </a:xfrm>
              <a:custGeom>
                <a:avLst/>
                <a:gdLst>
                  <a:gd name="connsiteX0" fmla="*/ 606617 w 707229"/>
                  <a:gd name="connsiteY0" fmla="*/ 0 h 495300"/>
                  <a:gd name="connsiteX1" fmla="*/ 654242 w 707229"/>
                  <a:gd name="connsiteY1" fmla="*/ 16668 h 495300"/>
                  <a:gd name="connsiteX2" fmla="*/ 701867 w 707229"/>
                  <a:gd name="connsiteY2" fmla="*/ 80962 h 495300"/>
                  <a:gd name="connsiteX3" fmla="*/ 704248 w 707229"/>
                  <a:gd name="connsiteY3" fmla="*/ 183356 h 495300"/>
                  <a:gd name="connsiteX4" fmla="*/ 685198 w 707229"/>
                  <a:gd name="connsiteY4" fmla="*/ 223837 h 495300"/>
                  <a:gd name="connsiteX5" fmla="*/ 620904 w 707229"/>
                  <a:gd name="connsiteY5" fmla="*/ 314325 h 495300"/>
                  <a:gd name="connsiteX6" fmla="*/ 582804 w 707229"/>
                  <a:gd name="connsiteY6" fmla="*/ 359568 h 495300"/>
                  <a:gd name="connsiteX7" fmla="*/ 544704 w 707229"/>
                  <a:gd name="connsiteY7" fmla="*/ 378618 h 495300"/>
                  <a:gd name="connsiteX8" fmla="*/ 492317 w 707229"/>
                  <a:gd name="connsiteY8" fmla="*/ 400050 h 495300"/>
                  <a:gd name="connsiteX9" fmla="*/ 430404 w 707229"/>
                  <a:gd name="connsiteY9" fmla="*/ 431006 h 495300"/>
                  <a:gd name="connsiteX10" fmla="*/ 368492 w 707229"/>
                  <a:gd name="connsiteY10" fmla="*/ 450056 h 495300"/>
                  <a:gd name="connsiteX11" fmla="*/ 316104 w 707229"/>
                  <a:gd name="connsiteY11" fmla="*/ 464343 h 495300"/>
                  <a:gd name="connsiteX12" fmla="*/ 285148 w 707229"/>
                  <a:gd name="connsiteY12" fmla="*/ 466725 h 495300"/>
                  <a:gd name="connsiteX13" fmla="*/ 239904 w 707229"/>
                  <a:gd name="connsiteY13" fmla="*/ 469106 h 495300"/>
                  <a:gd name="connsiteX14" fmla="*/ 197042 w 707229"/>
                  <a:gd name="connsiteY14" fmla="*/ 481012 h 495300"/>
                  <a:gd name="connsiteX15" fmla="*/ 120842 w 707229"/>
                  <a:gd name="connsiteY15" fmla="*/ 495300 h 495300"/>
                  <a:gd name="connsiteX16" fmla="*/ 70836 w 707229"/>
                  <a:gd name="connsiteY16" fmla="*/ 481012 h 495300"/>
                  <a:gd name="connsiteX17" fmla="*/ 30354 w 707229"/>
                  <a:gd name="connsiteY17" fmla="*/ 445293 h 495300"/>
                  <a:gd name="connsiteX18" fmla="*/ 23211 w 707229"/>
                  <a:gd name="connsiteY18" fmla="*/ 421481 h 495300"/>
                  <a:gd name="connsiteX19" fmla="*/ 1779 w 707229"/>
                  <a:gd name="connsiteY19" fmla="*/ 392906 h 495300"/>
                  <a:gd name="connsiteX20" fmla="*/ 1779 w 707229"/>
                  <a:gd name="connsiteY20" fmla="*/ 340518 h 495300"/>
                  <a:gd name="connsiteX21" fmla="*/ 6542 w 707229"/>
                  <a:gd name="connsiteY21" fmla="*/ 297656 h 495300"/>
                  <a:gd name="connsiteX22" fmla="*/ 11304 w 707229"/>
                  <a:gd name="connsiteY22" fmla="*/ 245268 h 495300"/>
                  <a:gd name="connsiteX23" fmla="*/ 32736 w 707229"/>
                  <a:gd name="connsiteY23" fmla="*/ 214312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07229" h="495300">
                    <a:moveTo>
                      <a:pt x="606617" y="0"/>
                    </a:moveTo>
                    <a:cubicBezTo>
                      <a:pt x="622492" y="1587"/>
                      <a:pt x="638367" y="3174"/>
                      <a:pt x="654242" y="16668"/>
                    </a:cubicBezTo>
                    <a:cubicBezTo>
                      <a:pt x="670117" y="30162"/>
                      <a:pt x="693533" y="53181"/>
                      <a:pt x="701867" y="80962"/>
                    </a:cubicBezTo>
                    <a:cubicBezTo>
                      <a:pt x="710201" y="108743"/>
                      <a:pt x="707026" y="159543"/>
                      <a:pt x="704248" y="183356"/>
                    </a:cubicBezTo>
                    <a:cubicBezTo>
                      <a:pt x="701470" y="207169"/>
                      <a:pt x="699089" y="202009"/>
                      <a:pt x="685198" y="223837"/>
                    </a:cubicBezTo>
                    <a:cubicBezTo>
                      <a:pt x="671307" y="245665"/>
                      <a:pt x="637970" y="291703"/>
                      <a:pt x="620904" y="314325"/>
                    </a:cubicBezTo>
                    <a:cubicBezTo>
                      <a:pt x="603838" y="336947"/>
                      <a:pt x="595504" y="348853"/>
                      <a:pt x="582804" y="359568"/>
                    </a:cubicBezTo>
                    <a:cubicBezTo>
                      <a:pt x="570104" y="370283"/>
                      <a:pt x="559785" y="371871"/>
                      <a:pt x="544704" y="378618"/>
                    </a:cubicBezTo>
                    <a:cubicBezTo>
                      <a:pt x="529623" y="385365"/>
                      <a:pt x="511367" y="391319"/>
                      <a:pt x="492317" y="400050"/>
                    </a:cubicBezTo>
                    <a:cubicBezTo>
                      <a:pt x="473267" y="408781"/>
                      <a:pt x="451041" y="422672"/>
                      <a:pt x="430404" y="431006"/>
                    </a:cubicBezTo>
                    <a:cubicBezTo>
                      <a:pt x="409767" y="439340"/>
                      <a:pt x="387542" y="444500"/>
                      <a:pt x="368492" y="450056"/>
                    </a:cubicBezTo>
                    <a:cubicBezTo>
                      <a:pt x="349442" y="455612"/>
                      <a:pt x="329995" y="461565"/>
                      <a:pt x="316104" y="464343"/>
                    </a:cubicBezTo>
                    <a:cubicBezTo>
                      <a:pt x="302213" y="467121"/>
                      <a:pt x="285148" y="466725"/>
                      <a:pt x="285148" y="466725"/>
                    </a:cubicBezTo>
                    <a:cubicBezTo>
                      <a:pt x="272448" y="467519"/>
                      <a:pt x="254588" y="466725"/>
                      <a:pt x="239904" y="469106"/>
                    </a:cubicBezTo>
                    <a:cubicBezTo>
                      <a:pt x="225220" y="471487"/>
                      <a:pt x="216886" y="476646"/>
                      <a:pt x="197042" y="481012"/>
                    </a:cubicBezTo>
                    <a:cubicBezTo>
                      <a:pt x="177198" y="485378"/>
                      <a:pt x="141876" y="495300"/>
                      <a:pt x="120842" y="495300"/>
                    </a:cubicBezTo>
                    <a:cubicBezTo>
                      <a:pt x="99808" y="495300"/>
                      <a:pt x="85917" y="489346"/>
                      <a:pt x="70836" y="481012"/>
                    </a:cubicBezTo>
                    <a:cubicBezTo>
                      <a:pt x="55755" y="472678"/>
                      <a:pt x="38292" y="455215"/>
                      <a:pt x="30354" y="445293"/>
                    </a:cubicBezTo>
                    <a:cubicBezTo>
                      <a:pt x="22416" y="435371"/>
                      <a:pt x="27973" y="430212"/>
                      <a:pt x="23211" y="421481"/>
                    </a:cubicBezTo>
                    <a:cubicBezTo>
                      <a:pt x="18449" y="412750"/>
                      <a:pt x="5351" y="406400"/>
                      <a:pt x="1779" y="392906"/>
                    </a:cubicBezTo>
                    <a:cubicBezTo>
                      <a:pt x="-1793" y="379412"/>
                      <a:pt x="985" y="356393"/>
                      <a:pt x="1779" y="340518"/>
                    </a:cubicBezTo>
                    <a:cubicBezTo>
                      <a:pt x="2573" y="324643"/>
                      <a:pt x="4954" y="313531"/>
                      <a:pt x="6542" y="297656"/>
                    </a:cubicBezTo>
                    <a:cubicBezTo>
                      <a:pt x="8129" y="281781"/>
                      <a:pt x="6938" y="259159"/>
                      <a:pt x="11304" y="245268"/>
                    </a:cubicBezTo>
                    <a:cubicBezTo>
                      <a:pt x="15670" y="231377"/>
                      <a:pt x="24203" y="222844"/>
                      <a:pt x="32736" y="21431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8" name="手繪多邊形 237"/>
              <p:cNvSpPr/>
              <p:nvPr/>
            </p:nvSpPr>
            <p:spPr>
              <a:xfrm>
                <a:off x="-2161331" y="2053022"/>
                <a:ext cx="47625" cy="102393"/>
              </a:xfrm>
              <a:custGeom>
                <a:avLst/>
                <a:gdLst>
                  <a:gd name="connsiteX0" fmla="*/ 11906 w 47625"/>
                  <a:gd name="connsiteY0" fmla="*/ 0 h 102393"/>
                  <a:gd name="connsiteX1" fmla="*/ 4763 w 47625"/>
                  <a:gd name="connsiteY1" fmla="*/ 11906 h 102393"/>
                  <a:gd name="connsiteX2" fmla="*/ 0 w 47625"/>
                  <a:gd name="connsiteY2" fmla="*/ 28575 h 102393"/>
                  <a:gd name="connsiteX3" fmla="*/ 7144 w 47625"/>
                  <a:gd name="connsiteY3" fmla="*/ 59531 h 102393"/>
                  <a:gd name="connsiteX4" fmla="*/ 21431 w 47625"/>
                  <a:gd name="connsiteY4" fmla="*/ 69056 h 102393"/>
                  <a:gd name="connsiteX5" fmla="*/ 35719 w 47625"/>
                  <a:gd name="connsiteY5" fmla="*/ 90487 h 102393"/>
                  <a:gd name="connsiteX6" fmla="*/ 40481 w 47625"/>
                  <a:gd name="connsiteY6" fmla="*/ 97631 h 102393"/>
                  <a:gd name="connsiteX7" fmla="*/ 47625 w 47625"/>
                  <a:gd name="connsiteY7" fmla="*/ 102393 h 102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625" h="102393">
                    <a:moveTo>
                      <a:pt x="11906" y="0"/>
                    </a:moveTo>
                    <a:cubicBezTo>
                      <a:pt x="9525" y="3969"/>
                      <a:pt x="6833" y="7766"/>
                      <a:pt x="4763" y="11906"/>
                    </a:cubicBezTo>
                    <a:cubicBezTo>
                      <a:pt x="3053" y="15327"/>
                      <a:pt x="765" y="25517"/>
                      <a:pt x="0" y="28575"/>
                    </a:cubicBezTo>
                    <a:cubicBezTo>
                      <a:pt x="912" y="37699"/>
                      <a:pt x="-1415" y="52042"/>
                      <a:pt x="7144" y="59531"/>
                    </a:cubicBezTo>
                    <a:cubicBezTo>
                      <a:pt x="11451" y="63300"/>
                      <a:pt x="21431" y="69056"/>
                      <a:pt x="21431" y="69056"/>
                    </a:cubicBezTo>
                    <a:lnTo>
                      <a:pt x="35719" y="90487"/>
                    </a:lnTo>
                    <a:cubicBezTo>
                      <a:pt x="37306" y="92868"/>
                      <a:pt x="38100" y="96044"/>
                      <a:pt x="40481" y="97631"/>
                    </a:cubicBezTo>
                    <a:lnTo>
                      <a:pt x="47625" y="10239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9" name="手繪多邊形 238"/>
              <p:cNvSpPr/>
              <p:nvPr/>
            </p:nvSpPr>
            <p:spPr>
              <a:xfrm>
                <a:off x="-2161331" y="2131603"/>
                <a:ext cx="59531" cy="46595"/>
              </a:xfrm>
              <a:custGeom>
                <a:avLst/>
                <a:gdLst>
                  <a:gd name="connsiteX0" fmla="*/ 0 w 59531"/>
                  <a:gd name="connsiteY0" fmla="*/ 0 h 46595"/>
                  <a:gd name="connsiteX1" fmla="*/ 4763 w 59531"/>
                  <a:gd name="connsiteY1" fmla="*/ 19050 h 46595"/>
                  <a:gd name="connsiteX2" fmla="*/ 9525 w 59531"/>
                  <a:gd name="connsiteY2" fmla="*/ 26194 h 46595"/>
                  <a:gd name="connsiteX3" fmla="*/ 11906 w 59531"/>
                  <a:gd name="connsiteY3" fmla="*/ 33337 h 46595"/>
                  <a:gd name="connsiteX4" fmla="*/ 19050 w 59531"/>
                  <a:gd name="connsiteY4" fmla="*/ 35719 h 46595"/>
                  <a:gd name="connsiteX5" fmla="*/ 59531 w 59531"/>
                  <a:gd name="connsiteY5" fmla="*/ 42862 h 46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1" h="46595">
                    <a:moveTo>
                      <a:pt x="0" y="0"/>
                    </a:moveTo>
                    <a:cubicBezTo>
                      <a:pt x="907" y="4535"/>
                      <a:pt x="2320" y="14165"/>
                      <a:pt x="4763" y="19050"/>
                    </a:cubicBezTo>
                    <a:cubicBezTo>
                      <a:pt x="6043" y="21610"/>
                      <a:pt x="8245" y="23634"/>
                      <a:pt x="9525" y="26194"/>
                    </a:cubicBezTo>
                    <a:cubicBezTo>
                      <a:pt x="10647" y="28439"/>
                      <a:pt x="10131" y="31562"/>
                      <a:pt x="11906" y="33337"/>
                    </a:cubicBezTo>
                    <a:cubicBezTo>
                      <a:pt x="13681" y="35112"/>
                      <a:pt x="16669" y="34925"/>
                      <a:pt x="19050" y="35719"/>
                    </a:cubicBezTo>
                    <a:cubicBezTo>
                      <a:pt x="25447" y="54910"/>
                      <a:pt x="18921" y="42862"/>
                      <a:pt x="59531" y="4286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0" name="手繪多邊形 239"/>
              <p:cNvSpPr/>
              <p:nvPr/>
            </p:nvSpPr>
            <p:spPr>
              <a:xfrm>
                <a:off x="-2166093" y="2191134"/>
                <a:ext cx="85725" cy="12165"/>
              </a:xfrm>
              <a:custGeom>
                <a:avLst/>
                <a:gdLst>
                  <a:gd name="connsiteX0" fmla="*/ 0 w 85725"/>
                  <a:gd name="connsiteY0" fmla="*/ 0 h 12165"/>
                  <a:gd name="connsiteX1" fmla="*/ 11906 w 85725"/>
                  <a:gd name="connsiteY1" fmla="*/ 2381 h 12165"/>
                  <a:gd name="connsiteX2" fmla="*/ 19050 w 85725"/>
                  <a:gd name="connsiteY2" fmla="*/ 4763 h 12165"/>
                  <a:gd name="connsiteX3" fmla="*/ 33337 w 85725"/>
                  <a:gd name="connsiteY3" fmla="*/ 7144 h 12165"/>
                  <a:gd name="connsiteX4" fmla="*/ 52387 w 85725"/>
                  <a:gd name="connsiteY4" fmla="*/ 11906 h 12165"/>
                  <a:gd name="connsiteX5" fmla="*/ 85725 w 85725"/>
                  <a:gd name="connsiteY5" fmla="*/ 11906 h 12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12165">
                    <a:moveTo>
                      <a:pt x="0" y="0"/>
                    </a:moveTo>
                    <a:cubicBezTo>
                      <a:pt x="3969" y="794"/>
                      <a:pt x="7980" y="1399"/>
                      <a:pt x="11906" y="2381"/>
                    </a:cubicBezTo>
                    <a:cubicBezTo>
                      <a:pt x="14341" y="2990"/>
                      <a:pt x="16600" y="4218"/>
                      <a:pt x="19050" y="4763"/>
                    </a:cubicBezTo>
                    <a:cubicBezTo>
                      <a:pt x="23763" y="5810"/>
                      <a:pt x="28624" y="6097"/>
                      <a:pt x="33337" y="7144"/>
                    </a:cubicBezTo>
                    <a:cubicBezTo>
                      <a:pt x="43773" y="9463"/>
                      <a:pt x="38903" y="11196"/>
                      <a:pt x="52387" y="11906"/>
                    </a:cubicBezTo>
                    <a:cubicBezTo>
                      <a:pt x="63484" y="12490"/>
                      <a:pt x="74612" y="11906"/>
                      <a:pt x="85725" y="1190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1" name="手繪多邊形 240"/>
              <p:cNvSpPr/>
              <p:nvPr/>
            </p:nvSpPr>
            <p:spPr>
              <a:xfrm>
                <a:off x="-2156568" y="2219709"/>
                <a:ext cx="111924" cy="12488"/>
              </a:xfrm>
              <a:custGeom>
                <a:avLst/>
                <a:gdLst>
                  <a:gd name="connsiteX0" fmla="*/ 0 w 111924"/>
                  <a:gd name="connsiteY0" fmla="*/ 9525 h 12488"/>
                  <a:gd name="connsiteX1" fmla="*/ 109537 w 111924"/>
                  <a:gd name="connsiteY1" fmla="*/ 9525 h 12488"/>
                  <a:gd name="connsiteX2" fmla="*/ 111918 w 111924"/>
                  <a:gd name="connsiteY2" fmla="*/ 0 h 12488"/>
                </a:gdLst>
                <a:ahLst/>
                <a:cxnLst>
                  <a:cxn ang="0">
                    <a:pos x="connsiteX0" y="connsiteY0"/>
                  </a:cxn>
                  <a:cxn ang="0">
                    <a:pos x="connsiteX1" y="connsiteY1"/>
                  </a:cxn>
                  <a:cxn ang="0">
                    <a:pos x="connsiteX2" y="connsiteY2"/>
                  </a:cxn>
                </a:cxnLst>
                <a:rect l="l" t="t" r="r" b="b"/>
                <a:pathLst>
                  <a:path w="111924" h="12488">
                    <a:moveTo>
                      <a:pt x="0" y="9525"/>
                    </a:moveTo>
                    <a:cubicBezTo>
                      <a:pt x="38545" y="11792"/>
                      <a:pt x="69449" y="14870"/>
                      <a:pt x="109537" y="9525"/>
                    </a:cubicBezTo>
                    <a:cubicBezTo>
                      <a:pt x="112169" y="9174"/>
                      <a:pt x="111918" y="2505"/>
                      <a:pt x="11191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2" name="手繪多邊形 241"/>
              <p:cNvSpPr/>
              <p:nvPr/>
            </p:nvSpPr>
            <p:spPr>
              <a:xfrm>
                <a:off x="-2118468" y="2243522"/>
                <a:ext cx="102393" cy="16775"/>
              </a:xfrm>
              <a:custGeom>
                <a:avLst/>
                <a:gdLst>
                  <a:gd name="connsiteX0" fmla="*/ 0 w 102393"/>
                  <a:gd name="connsiteY0" fmla="*/ 16668 h 16775"/>
                  <a:gd name="connsiteX1" fmla="*/ 80962 w 102393"/>
                  <a:gd name="connsiteY1" fmla="*/ 11906 h 16775"/>
                  <a:gd name="connsiteX2" fmla="*/ 88106 w 102393"/>
                  <a:gd name="connsiteY2" fmla="*/ 9525 h 16775"/>
                  <a:gd name="connsiteX3" fmla="*/ 102393 w 102393"/>
                  <a:gd name="connsiteY3" fmla="*/ 0 h 16775"/>
                </a:gdLst>
                <a:ahLst/>
                <a:cxnLst>
                  <a:cxn ang="0">
                    <a:pos x="connsiteX0" y="connsiteY0"/>
                  </a:cxn>
                  <a:cxn ang="0">
                    <a:pos x="connsiteX1" y="connsiteY1"/>
                  </a:cxn>
                  <a:cxn ang="0">
                    <a:pos x="connsiteX2" y="connsiteY2"/>
                  </a:cxn>
                  <a:cxn ang="0">
                    <a:pos x="connsiteX3" y="connsiteY3"/>
                  </a:cxn>
                </a:cxnLst>
                <a:rect l="l" t="t" r="r" b="b"/>
                <a:pathLst>
                  <a:path w="102393" h="16775">
                    <a:moveTo>
                      <a:pt x="0" y="16668"/>
                    </a:moveTo>
                    <a:cubicBezTo>
                      <a:pt x="41086" y="15299"/>
                      <a:pt x="52941" y="19911"/>
                      <a:pt x="80962" y="11906"/>
                    </a:cubicBezTo>
                    <a:cubicBezTo>
                      <a:pt x="83376" y="11216"/>
                      <a:pt x="85725" y="10319"/>
                      <a:pt x="88106" y="9525"/>
                    </a:cubicBezTo>
                    <a:lnTo>
                      <a:pt x="102393"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3" name="手繪多邊形 242"/>
              <p:cNvSpPr/>
              <p:nvPr/>
            </p:nvSpPr>
            <p:spPr>
              <a:xfrm>
                <a:off x="-2094656" y="2241140"/>
                <a:ext cx="109538" cy="52392"/>
              </a:xfrm>
              <a:custGeom>
                <a:avLst/>
                <a:gdLst>
                  <a:gd name="connsiteX0" fmla="*/ 109538 w 109538"/>
                  <a:gd name="connsiteY0" fmla="*/ 0 h 52392"/>
                  <a:gd name="connsiteX1" fmla="*/ 102394 w 109538"/>
                  <a:gd name="connsiteY1" fmla="*/ 11907 h 52392"/>
                  <a:gd name="connsiteX2" fmla="*/ 88106 w 109538"/>
                  <a:gd name="connsiteY2" fmla="*/ 21432 h 52392"/>
                  <a:gd name="connsiteX3" fmla="*/ 80963 w 109538"/>
                  <a:gd name="connsiteY3" fmla="*/ 26194 h 52392"/>
                  <a:gd name="connsiteX4" fmla="*/ 66675 w 109538"/>
                  <a:gd name="connsiteY4" fmla="*/ 35719 h 52392"/>
                  <a:gd name="connsiteX5" fmla="*/ 45244 w 109538"/>
                  <a:gd name="connsiteY5" fmla="*/ 42863 h 52392"/>
                  <a:gd name="connsiteX6" fmla="*/ 38100 w 109538"/>
                  <a:gd name="connsiteY6" fmla="*/ 45244 h 52392"/>
                  <a:gd name="connsiteX7" fmla="*/ 30956 w 109538"/>
                  <a:gd name="connsiteY7" fmla="*/ 47625 h 52392"/>
                  <a:gd name="connsiteX8" fmla="*/ 21431 w 109538"/>
                  <a:gd name="connsiteY8" fmla="*/ 50007 h 52392"/>
                  <a:gd name="connsiteX9" fmla="*/ 0 w 109538"/>
                  <a:gd name="connsiteY9" fmla="*/ 52388 h 52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9538" h="52392">
                    <a:moveTo>
                      <a:pt x="109538" y="0"/>
                    </a:moveTo>
                    <a:cubicBezTo>
                      <a:pt x="107157" y="3969"/>
                      <a:pt x="105667" y="8634"/>
                      <a:pt x="102394" y="11907"/>
                    </a:cubicBezTo>
                    <a:cubicBezTo>
                      <a:pt x="98347" y="15954"/>
                      <a:pt x="92869" y="18257"/>
                      <a:pt x="88106" y="21432"/>
                    </a:cubicBezTo>
                    <a:lnTo>
                      <a:pt x="80963" y="26194"/>
                    </a:lnTo>
                    <a:lnTo>
                      <a:pt x="66675" y="35719"/>
                    </a:lnTo>
                    <a:lnTo>
                      <a:pt x="45244" y="42863"/>
                    </a:lnTo>
                    <a:lnTo>
                      <a:pt x="38100" y="45244"/>
                    </a:lnTo>
                    <a:cubicBezTo>
                      <a:pt x="35719" y="46038"/>
                      <a:pt x="33391" y="47016"/>
                      <a:pt x="30956" y="47625"/>
                    </a:cubicBezTo>
                    <a:cubicBezTo>
                      <a:pt x="27781" y="48419"/>
                      <a:pt x="24651" y="49421"/>
                      <a:pt x="21431" y="50007"/>
                    </a:cubicBezTo>
                    <a:cubicBezTo>
                      <a:pt x="7103" y="52613"/>
                      <a:pt x="9269" y="52388"/>
                      <a:pt x="0" y="5238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4" name="手繪多邊形 243"/>
              <p:cNvSpPr/>
              <p:nvPr/>
            </p:nvSpPr>
            <p:spPr>
              <a:xfrm>
                <a:off x="-2027981" y="2241140"/>
                <a:ext cx="73819" cy="64294"/>
              </a:xfrm>
              <a:custGeom>
                <a:avLst/>
                <a:gdLst>
                  <a:gd name="connsiteX0" fmla="*/ 73819 w 73819"/>
                  <a:gd name="connsiteY0" fmla="*/ 0 h 64294"/>
                  <a:gd name="connsiteX1" fmla="*/ 64294 w 73819"/>
                  <a:gd name="connsiteY1" fmla="*/ 11907 h 64294"/>
                  <a:gd name="connsiteX2" fmla="*/ 54769 w 73819"/>
                  <a:gd name="connsiteY2" fmla="*/ 23813 h 64294"/>
                  <a:gd name="connsiteX3" fmla="*/ 38100 w 73819"/>
                  <a:gd name="connsiteY3" fmla="*/ 40482 h 64294"/>
                  <a:gd name="connsiteX4" fmla="*/ 30956 w 73819"/>
                  <a:gd name="connsiteY4" fmla="*/ 45244 h 64294"/>
                  <a:gd name="connsiteX5" fmla="*/ 23813 w 73819"/>
                  <a:gd name="connsiteY5" fmla="*/ 50007 h 64294"/>
                  <a:gd name="connsiteX6" fmla="*/ 16669 w 73819"/>
                  <a:gd name="connsiteY6" fmla="*/ 52388 h 64294"/>
                  <a:gd name="connsiteX7" fmla="*/ 0 w 73819"/>
                  <a:gd name="connsiteY7" fmla="*/ 64294 h 64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19" h="64294">
                    <a:moveTo>
                      <a:pt x="73819" y="0"/>
                    </a:moveTo>
                    <a:cubicBezTo>
                      <a:pt x="70644" y="3969"/>
                      <a:pt x="66988" y="7597"/>
                      <a:pt x="64294" y="11907"/>
                    </a:cubicBezTo>
                    <a:cubicBezTo>
                      <a:pt x="56079" y="25051"/>
                      <a:pt x="69622" y="13910"/>
                      <a:pt x="54769" y="23813"/>
                    </a:cubicBezTo>
                    <a:cubicBezTo>
                      <a:pt x="50578" y="36387"/>
                      <a:pt x="54476" y="29565"/>
                      <a:pt x="38100" y="40482"/>
                    </a:cubicBezTo>
                    <a:lnTo>
                      <a:pt x="30956" y="45244"/>
                    </a:lnTo>
                    <a:cubicBezTo>
                      <a:pt x="28575" y="46831"/>
                      <a:pt x="26528" y="49102"/>
                      <a:pt x="23813" y="50007"/>
                    </a:cubicBezTo>
                    <a:cubicBezTo>
                      <a:pt x="21432" y="50801"/>
                      <a:pt x="18863" y="51169"/>
                      <a:pt x="16669" y="52388"/>
                    </a:cubicBezTo>
                    <a:cubicBezTo>
                      <a:pt x="5253" y="58730"/>
                      <a:pt x="5682" y="58612"/>
                      <a:pt x="0" y="6429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5" name="手繪多邊形 244"/>
              <p:cNvSpPr/>
              <p:nvPr/>
            </p:nvSpPr>
            <p:spPr>
              <a:xfrm>
                <a:off x="-1944871" y="2247979"/>
                <a:ext cx="19938" cy="36059"/>
              </a:xfrm>
              <a:custGeom>
                <a:avLst/>
                <a:gdLst>
                  <a:gd name="connsiteX0" fmla="*/ 19284 w 19938"/>
                  <a:gd name="connsiteY0" fmla="*/ 305 h 36059"/>
                  <a:gd name="connsiteX1" fmla="*/ 14521 w 19938"/>
                  <a:gd name="connsiteY1" fmla="*/ 19355 h 36059"/>
                  <a:gd name="connsiteX2" fmla="*/ 9759 w 19938"/>
                  <a:gd name="connsiteY2" fmla="*/ 26499 h 36059"/>
                  <a:gd name="connsiteX3" fmla="*/ 7378 w 19938"/>
                  <a:gd name="connsiteY3" fmla="*/ 33643 h 36059"/>
                  <a:gd name="connsiteX4" fmla="*/ 234 w 19938"/>
                  <a:gd name="connsiteY4" fmla="*/ 36024 h 36059"/>
                  <a:gd name="connsiteX5" fmla="*/ 19284 w 19938"/>
                  <a:gd name="connsiteY5" fmla="*/ 305 h 36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38" h="36059">
                    <a:moveTo>
                      <a:pt x="19284" y="305"/>
                    </a:moveTo>
                    <a:cubicBezTo>
                      <a:pt x="21665" y="-2473"/>
                      <a:pt x="16964" y="14470"/>
                      <a:pt x="14521" y="19355"/>
                    </a:cubicBezTo>
                    <a:cubicBezTo>
                      <a:pt x="13241" y="21915"/>
                      <a:pt x="11039" y="23939"/>
                      <a:pt x="9759" y="26499"/>
                    </a:cubicBezTo>
                    <a:cubicBezTo>
                      <a:pt x="8637" y="28744"/>
                      <a:pt x="9153" y="31868"/>
                      <a:pt x="7378" y="33643"/>
                    </a:cubicBezTo>
                    <a:cubicBezTo>
                      <a:pt x="5603" y="35418"/>
                      <a:pt x="2479" y="34902"/>
                      <a:pt x="234" y="36024"/>
                    </a:cubicBezTo>
                    <a:cubicBezTo>
                      <a:pt x="-2326" y="37304"/>
                      <a:pt x="16903" y="3083"/>
                      <a:pt x="19284" y="30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6" name="手繪多邊形 245"/>
              <p:cNvSpPr/>
              <p:nvPr/>
            </p:nvSpPr>
            <p:spPr>
              <a:xfrm>
                <a:off x="-1904480" y="2238413"/>
                <a:ext cx="14956" cy="27882"/>
              </a:xfrm>
              <a:custGeom>
                <a:avLst/>
                <a:gdLst>
                  <a:gd name="connsiteX0" fmla="*/ 14612 w 14956"/>
                  <a:gd name="connsiteY0" fmla="*/ 346 h 27882"/>
                  <a:gd name="connsiteX1" fmla="*/ 9849 w 14956"/>
                  <a:gd name="connsiteY1" fmla="*/ 12252 h 27882"/>
                  <a:gd name="connsiteX2" fmla="*/ 324 w 14956"/>
                  <a:gd name="connsiteY2" fmla="*/ 26540 h 27882"/>
                  <a:gd name="connsiteX3" fmla="*/ 14612 w 14956"/>
                  <a:gd name="connsiteY3" fmla="*/ 346 h 27882"/>
                </a:gdLst>
                <a:ahLst/>
                <a:cxnLst>
                  <a:cxn ang="0">
                    <a:pos x="connsiteX0" y="connsiteY0"/>
                  </a:cxn>
                  <a:cxn ang="0">
                    <a:pos x="connsiteX1" y="connsiteY1"/>
                  </a:cxn>
                  <a:cxn ang="0">
                    <a:pos x="connsiteX2" y="connsiteY2"/>
                  </a:cxn>
                  <a:cxn ang="0">
                    <a:pos x="connsiteX3" y="connsiteY3"/>
                  </a:cxn>
                </a:cxnLst>
                <a:rect l="l" t="t" r="r" b="b"/>
                <a:pathLst>
                  <a:path w="14956" h="27882">
                    <a:moveTo>
                      <a:pt x="14612" y="346"/>
                    </a:moveTo>
                    <a:cubicBezTo>
                      <a:pt x="16199" y="-2035"/>
                      <a:pt x="11896" y="8499"/>
                      <a:pt x="9849" y="12252"/>
                    </a:cubicBezTo>
                    <a:cubicBezTo>
                      <a:pt x="7108" y="17277"/>
                      <a:pt x="324" y="26540"/>
                      <a:pt x="324" y="26540"/>
                    </a:cubicBezTo>
                    <a:cubicBezTo>
                      <a:pt x="-2412" y="34749"/>
                      <a:pt x="13025" y="2727"/>
                      <a:pt x="14612" y="34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7" name="手繪多邊形 246"/>
              <p:cNvSpPr/>
              <p:nvPr/>
            </p:nvSpPr>
            <p:spPr>
              <a:xfrm>
                <a:off x="-1539825" y="1836328"/>
                <a:ext cx="14288" cy="90487"/>
              </a:xfrm>
              <a:custGeom>
                <a:avLst/>
                <a:gdLst>
                  <a:gd name="connsiteX0" fmla="*/ 0 w 14288"/>
                  <a:gd name="connsiteY0" fmla="*/ 0 h 90487"/>
                  <a:gd name="connsiteX1" fmla="*/ 9525 w 14288"/>
                  <a:gd name="connsiteY1" fmla="*/ 26194 h 90487"/>
                  <a:gd name="connsiteX2" fmla="*/ 11907 w 14288"/>
                  <a:gd name="connsiteY2" fmla="*/ 33337 h 90487"/>
                  <a:gd name="connsiteX3" fmla="*/ 14288 w 14288"/>
                  <a:gd name="connsiteY3" fmla="*/ 40481 h 90487"/>
                  <a:gd name="connsiteX4" fmla="*/ 11907 w 14288"/>
                  <a:gd name="connsiteY4" fmla="*/ 90487 h 90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8" h="90487">
                    <a:moveTo>
                      <a:pt x="0" y="0"/>
                    </a:moveTo>
                    <a:cubicBezTo>
                      <a:pt x="6633" y="16582"/>
                      <a:pt x="3405" y="7834"/>
                      <a:pt x="9525" y="26194"/>
                    </a:cubicBezTo>
                    <a:lnTo>
                      <a:pt x="11907" y="33337"/>
                    </a:lnTo>
                    <a:lnTo>
                      <a:pt x="14288" y="40481"/>
                    </a:lnTo>
                    <a:cubicBezTo>
                      <a:pt x="11867" y="88899"/>
                      <a:pt x="11907" y="72211"/>
                      <a:pt x="11907" y="904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8" name="手繪多邊形 247"/>
              <p:cNvSpPr/>
              <p:nvPr/>
            </p:nvSpPr>
            <p:spPr>
              <a:xfrm>
                <a:off x="-1558875" y="1907765"/>
                <a:ext cx="90488" cy="14288"/>
              </a:xfrm>
              <a:custGeom>
                <a:avLst/>
                <a:gdLst>
                  <a:gd name="connsiteX0" fmla="*/ 90488 w 90488"/>
                  <a:gd name="connsiteY0" fmla="*/ 14288 h 14288"/>
                  <a:gd name="connsiteX1" fmla="*/ 78582 w 90488"/>
                  <a:gd name="connsiteY1" fmla="*/ 7144 h 14288"/>
                  <a:gd name="connsiteX2" fmla="*/ 71438 w 90488"/>
                  <a:gd name="connsiteY2" fmla="*/ 2382 h 14288"/>
                  <a:gd name="connsiteX3" fmla="*/ 64294 w 90488"/>
                  <a:gd name="connsiteY3" fmla="*/ 0 h 14288"/>
                  <a:gd name="connsiteX4" fmla="*/ 9525 w 90488"/>
                  <a:gd name="connsiteY4" fmla="*/ 2382 h 14288"/>
                  <a:gd name="connsiteX5" fmla="*/ 0 w 90488"/>
                  <a:gd name="connsiteY5" fmla="*/ 7144 h 1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488" h="14288">
                    <a:moveTo>
                      <a:pt x="90488" y="14288"/>
                    </a:moveTo>
                    <a:cubicBezTo>
                      <a:pt x="86519" y="11907"/>
                      <a:pt x="82507" y="9597"/>
                      <a:pt x="78582" y="7144"/>
                    </a:cubicBezTo>
                    <a:cubicBezTo>
                      <a:pt x="76155" y="5627"/>
                      <a:pt x="73998" y="3662"/>
                      <a:pt x="71438" y="2382"/>
                    </a:cubicBezTo>
                    <a:cubicBezTo>
                      <a:pt x="69193" y="1259"/>
                      <a:pt x="66675" y="794"/>
                      <a:pt x="64294" y="0"/>
                    </a:cubicBezTo>
                    <a:cubicBezTo>
                      <a:pt x="46038" y="794"/>
                      <a:pt x="27745" y="980"/>
                      <a:pt x="9525" y="2382"/>
                    </a:cubicBezTo>
                    <a:cubicBezTo>
                      <a:pt x="3598" y="2838"/>
                      <a:pt x="3137" y="4009"/>
                      <a:pt x="0" y="7144"/>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9" name="手繪多邊形 248"/>
              <p:cNvSpPr/>
              <p:nvPr/>
            </p:nvSpPr>
            <p:spPr>
              <a:xfrm>
                <a:off x="-1537443" y="1957772"/>
                <a:ext cx="69056" cy="19050"/>
              </a:xfrm>
              <a:custGeom>
                <a:avLst/>
                <a:gdLst>
                  <a:gd name="connsiteX0" fmla="*/ 69056 w 69056"/>
                  <a:gd name="connsiteY0" fmla="*/ 19050 h 19050"/>
                  <a:gd name="connsiteX1" fmla="*/ 57150 w 69056"/>
                  <a:gd name="connsiteY1" fmla="*/ 11906 h 19050"/>
                  <a:gd name="connsiteX2" fmla="*/ 33337 w 69056"/>
                  <a:gd name="connsiteY2" fmla="*/ 4762 h 19050"/>
                  <a:gd name="connsiteX3" fmla="*/ 19050 w 69056"/>
                  <a:gd name="connsiteY3" fmla="*/ 0 h 19050"/>
                  <a:gd name="connsiteX4" fmla="*/ 0 w 69056"/>
                  <a:gd name="connsiteY4" fmla="*/ 2381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056" h="19050">
                    <a:moveTo>
                      <a:pt x="69056" y="19050"/>
                    </a:moveTo>
                    <a:cubicBezTo>
                      <a:pt x="65087" y="16669"/>
                      <a:pt x="61363" y="13821"/>
                      <a:pt x="57150" y="11906"/>
                    </a:cubicBezTo>
                    <a:cubicBezTo>
                      <a:pt x="46252" y="6952"/>
                      <a:pt x="43499" y="7810"/>
                      <a:pt x="33337" y="4762"/>
                    </a:cubicBezTo>
                    <a:cubicBezTo>
                      <a:pt x="28529" y="3320"/>
                      <a:pt x="19050" y="0"/>
                      <a:pt x="19050" y="0"/>
                    </a:cubicBezTo>
                    <a:cubicBezTo>
                      <a:pt x="3196" y="2642"/>
                      <a:pt x="9590" y="2381"/>
                      <a:pt x="0" y="238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0" name="手繪多邊形 249"/>
              <p:cNvSpPr/>
              <p:nvPr/>
            </p:nvSpPr>
            <p:spPr>
              <a:xfrm>
                <a:off x="-1537443" y="1929197"/>
                <a:ext cx="69056" cy="14287"/>
              </a:xfrm>
              <a:custGeom>
                <a:avLst/>
                <a:gdLst>
                  <a:gd name="connsiteX0" fmla="*/ 69056 w 69056"/>
                  <a:gd name="connsiteY0" fmla="*/ 14287 h 14287"/>
                  <a:gd name="connsiteX1" fmla="*/ 45243 w 69056"/>
                  <a:gd name="connsiteY1" fmla="*/ 9525 h 14287"/>
                  <a:gd name="connsiteX2" fmla="*/ 23812 w 69056"/>
                  <a:gd name="connsiteY2" fmla="*/ 0 h 14287"/>
                  <a:gd name="connsiteX3" fmla="*/ 0 w 69056"/>
                  <a:gd name="connsiteY3" fmla="*/ 0 h 14287"/>
                </a:gdLst>
                <a:ahLst/>
                <a:cxnLst>
                  <a:cxn ang="0">
                    <a:pos x="connsiteX0" y="connsiteY0"/>
                  </a:cxn>
                  <a:cxn ang="0">
                    <a:pos x="connsiteX1" y="connsiteY1"/>
                  </a:cxn>
                  <a:cxn ang="0">
                    <a:pos x="connsiteX2" y="connsiteY2"/>
                  </a:cxn>
                  <a:cxn ang="0">
                    <a:pos x="connsiteX3" y="connsiteY3"/>
                  </a:cxn>
                </a:cxnLst>
                <a:rect l="l" t="t" r="r" b="b"/>
                <a:pathLst>
                  <a:path w="69056" h="14287">
                    <a:moveTo>
                      <a:pt x="69056" y="14287"/>
                    </a:moveTo>
                    <a:cubicBezTo>
                      <a:pt x="62918" y="13410"/>
                      <a:pt x="51891" y="12849"/>
                      <a:pt x="45243" y="9525"/>
                    </a:cubicBezTo>
                    <a:cubicBezTo>
                      <a:pt x="36608" y="5207"/>
                      <a:pt x="36105" y="0"/>
                      <a:pt x="23812" y="0"/>
                    </a:cubicBezTo>
                    <a:lnTo>
                      <a:pt x="0" y="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1" name="手繪多邊形 250"/>
              <p:cNvSpPr/>
              <p:nvPr/>
            </p:nvSpPr>
            <p:spPr>
              <a:xfrm>
                <a:off x="-1770806" y="1767272"/>
                <a:ext cx="69056" cy="52415"/>
              </a:xfrm>
              <a:custGeom>
                <a:avLst/>
                <a:gdLst>
                  <a:gd name="connsiteX0" fmla="*/ 69056 w 69056"/>
                  <a:gd name="connsiteY0" fmla="*/ 0 h 52415"/>
                  <a:gd name="connsiteX1" fmla="*/ 54769 w 69056"/>
                  <a:gd name="connsiteY1" fmla="*/ 16668 h 52415"/>
                  <a:gd name="connsiteX2" fmla="*/ 42863 w 69056"/>
                  <a:gd name="connsiteY2" fmla="*/ 28575 h 52415"/>
                  <a:gd name="connsiteX3" fmla="*/ 33338 w 69056"/>
                  <a:gd name="connsiteY3" fmla="*/ 42862 h 52415"/>
                  <a:gd name="connsiteX4" fmla="*/ 26194 w 69056"/>
                  <a:gd name="connsiteY4" fmla="*/ 47625 h 52415"/>
                  <a:gd name="connsiteX5" fmla="*/ 19050 w 69056"/>
                  <a:gd name="connsiteY5" fmla="*/ 50006 h 52415"/>
                  <a:gd name="connsiteX6" fmla="*/ 0 w 69056"/>
                  <a:gd name="connsiteY6" fmla="*/ 52387 h 5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056" h="52415">
                    <a:moveTo>
                      <a:pt x="69056" y="0"/>
                    </a:moveTo>
                    <a:cubicBezTo>
                      <a:pt x="51553" y="29174"/>
                      <a:pt x="71260" y="179"/>
                      <a:pt x="54769" y="16668"/>
                    </a:cubicBezTo>
                    <a:cubicBezTo>
                      <a:pt x="38887" y="32549"/>
                      <a:pt x="61918" y="15869"/>
                      <a:pt x="42863" y="28575"/>
                    </a:cubicBezTo>
                    <a:cubicBezTo>
                      <a:pt x="39688" y="33337"/>
                      <a:pt x="38100" y="39687"/>
                      <a:pt x="33338" y="42862"/>
                    </a:cubicBezTo>
                    <a:cubicBezTo>
                      <a:pt x="30957" y="44450"/>
                      <a:pt x="28754" y="46345"/>
                      <a:pt x="26194" y="47625"/>
                    </a:cubicBezTo>
                    <a:cubicBezTo>
                      <a:pt x="23949" y="48748"/>
                      <a:pt x="21485" y="49397"/>
                      <a:pt x="19050" y="50006"/>
                    </a:cubicBezTo>
                    <a:cubicBezTo>
                      <a:pt x="7657" y="52854"/>
                      <a:pt x="9516" y="52387"/>
                      <a:pt x="0" y="5238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2" name="手繪多邊形 251"/>
              <p:cNvSpPr/>
              <p:nvPr/>
            </p:nvSpPr>
            <p:spPr>
              <a:xfrm>
                <a:off x="-1535062" y="1983964"/>
                <a:ext cx="59531" cy="21433"/>
              </a:xfrm>
              <a:custGeom>
                <a:avLst/>
                <a:gdLst>
                  <a:gd name="connsiteX0" fmla="*/ 59531 w 59531"/>
                  <a:gd name="connsiteY0" fmla="*/ 21433 h 21433"/>
                  <a:gd name="connsiteX1" fmla="*/ 40481 w 59531"/>
                  <a:gd name="connsiteY1" fmla="*/ 19051 h 21433"/>
                  <a:gd name="connsiteX2" fmla="*/ 26194 w 59531"/>
                  <a:gd name="connsiteY2" fmla="*/ 14289 h 21433"/>
                  <a:gd name="connsiteX3" fmla="*/ 19050 w 59531"/>
                  <a:gd name="connsiteY3" fmla="*/ 9526 h 21433"/>
                  <a:gd name="connsiteX4" fmla="*/ 14287 w 59531"/>
                  <a:gd name="connsiteY4" fmla="*/ 2383 h 21433"/>
                  <a:gd name="connsiteX5" fmla="*/ 0 w 59531"/>
                  <a:gd name="connsiteY5" fmla="*/ 1 h 21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531" h="21433">
                    <a:moveTo>
                      <a:pt x="59531" y="21433"/>
                    </a:moveTo>
                    <a:cubicBezTo>
                      <a:pt x="53181" y="20639"/>
                      <a:pt x="46738" y="20392"/>
                      <a:pt x="40481" y="19051"/>
                    </a:cubicBezTo>
                    <a:cubicBezTo>
                      <a:pt x="35573" y="17999"/>
                      <a:pt x="26194" y="14289"/>
                      <a:pt x="26194" y="14289"/>
                    </a:cubicBezTo>
                    <a:cubicBezTo>
                      <a:pt x="23813" y="12701"/>
                      <a:pt x="21074" y="11550"/>
                      <a:pt x="19050" y="9526"/>
                    </a:cubicBezTo>
                    <a:cubicBezTo>
                      <a:pt x="17026" y="7502"/>
                      <a:pt x="16772" y="3803"/>
                      <a:pt x="14287" y="2383"/>
                    </a:cubicBezTo>
                    <a:cubicBezTo>
                      <a:pt x="9846" y="-155"/>
                      <a:pt x="4812" y="1"/>
                      <a:pt x="0" y="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3" name="手繪多邊形 252"/>
              <p:cNvSpPr/>
              <p:nvPr/>
            </p:nvSpPr>
            <p:spPr>
              <a:xfrm>
                <a:off x="-1535062" y="2007408"/>
                <a:ext cx="38100" cy="36089"/>
              </a:xfrm>
              <a:custGeom>
                <a:avLst/>
                <a:gdLst>
                  <a:gd name="connsiteX0" fmla="*/ 38100 w 38100"/>
                  <a:gd name="connsiteY0" fmla="*/ 36089 h 36089"/>
                  <a:gd name="connsiteX1" fmla="*/ 30956 w 38100"/>
                  <a:gd name="connsiteY1" fmla="*/ 17039 h 36089"/>
                  <a:gd name="connsiteX2" fmla="*/ 23812 w 38100"/>
                  <a:gd name="connsiteY2" fmla="*/ 2751 h 36089"/>
                  <a:gd name="connsiteX3" fmla="*/ 0 w 38100"/>
                  <a:gd name="connsiteY3" fmla="*/ 370 h 36089"/>
                </a:gdLst>
                <a:ahLst/>
                <a:cxnLst>
                  <a:cxn ang="0">
                    <a:pos x="connsiteX0" y="connsiteY0"/>
                  </a:cxn>
                  <a:cxn ang="0">
                    <a:pos x="connsiteX1" y="connsiteY1"/>
                  </a:cxn>
                  <a:cxn ang="0">
                    <a:pos x="connsiteX2" y="connsiteY2"/>
                  </a:cxn>
                  <a:cxn ang="0">
                    <a:pos x="connsiteX3" y="connsiteY3"/>
                  </a:cxn>
                </a:cxnLst>
                <a:rect l="l" t="t" r="r" b="b"/>
                <a:pathLst>
                  <a:path w="38100" h="36089">
                    <a:moveTo>
                      <a:pt x="38100" y="36089"/>
                    </a:moveTo>
                    <a:cubicBezTo>
                      <a:pt x="33506" y="13114"/>
                      <a:pt x="39133" y="33391"/>
                      <a:pt x="30956" y="17039"/>
                    </a:cubicBezTo>
                    <a:cubicBezTo>
                      <a:pt x="28079" y="11285"/>
                      <a:pt x="29501" y="7303"/>
                      <a:pt x="23812" y="2751"/>
                    </a:cubicBezTo>
                    <a:cubicBezTo>
                      <a:pt x="18640" y="-1387"/>
                      <a:pt x="3147" y="370"/>
                      <a:pt x="0" y="37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4" name="手繪多邊形 253"/>
              <p:cNvSpPr/>
              <p:nvPr/>
            </p:nvSpPr>
            <p:spPr>
              <a:xfrm>
                <a:off x="-1545651" y="2045093"/>
                <a:ext cx="35087" cy="20182"/>
              </a:xfrm>
              <a:custGeom>
                <a:avLst/>
                <a:gdLst>
                  <a:gd name="connsiteX0" fmla="*/ 34401 w 35087"/>
                  <a:gd name="connsiteY0" fmla="*/ 19835 h 20182"/>
                  <a:gd name="connsiteX1" fmla="*/ 22495 w 35087"/>
                  <a:gd name="connsiteY1" fmla="*/ 12691 h 20182"/>
                  <a:gd name="connsiteX2" fmla="*/ 15351 w 35087"/>
                  <a:gd name="connsiteY2" fmla="*/ 10310 h 20182"/>
                  <a:gd name="connsiteX3" fmla="*/ 1064 w 35087"/>
                  <a:gd name="connsiteY3" fmla="*/ 785 h 20182"/>
                  <a:gd name="connsiteX4" fmla="*/ 34401 w 35087"/>
                  <a:gd name="connsiteY4" fmla="*/ 19835 h 201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087" h="20182">
                    <a:moveTo>
                      <a:pt x="34401" y="19835"/>
                    </a:moveTo>
                    <a:cubicBezTo>
                      <a:pt x="37973" y="21819"/>
                      <a:pt x="26635" y="14761"/>
                      <a:pt x="22495" y="12691"/>
                    </a:cubicBezTo>
                    <a:cubicBezTo>
                      <a:pt x="20250" y="11568"/>
                      <a:pt x="17545" y="11529"/>
                      <a:pt x="15351" y="10310"/>
                    </a:cubicBezTo>
                    <a:cubicBezTo>
                      <a:pt x="10348" y="7530"/>
                      <a:pt x="5826" y="3960"/>
                      <a:pt x="1064" y="785"/>
                    </a:cubicBezTo>
                    <a:cubicBezTo>
                      <a:pt x="-6741" y="-4418"/>
                      <a:pt x="30829" y="17851"/>
                      <a:pt x="34401" y="19835"/>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5" name="手繪多邊形 254"/>
              <p:cNvSpPr/>
              <p:nvPr/>
            </p:nvSpPr>
            <p:spPr>
              <a:xfrm>
                <a:off x="-1575556" y="2060165"/>
                <a:ext cx="45256" cy="35719"/>
              </a:xfrm>
              <a:custGeom>
                <a:avLst/>
                <a:gdLst>
                  <a:gd name="connsiteX0" fmla="*/ 45256 w 45256"/>
                  <a:gd name="connsiteY0" fmla="*/ 35719 h 35719"/>
                  <a:gd name="connsiteX1" fmla="*/ 35731 w 45256"/>
                  <a:gd name="connsiteY1" fmla="*/ 23813 h 35719"/>
                  <a:gd name="connsiteX2" fmla="*/ 28588 w 45256"/>
                  <a:gd name="connsiteY2" fmla="*/ 21432 h 35719"/>
                  <a:gd name="connsiteX3" fmla="*/ 14300 w 45256"/>
                  <a:gd name="connsiteY3" fmla="*/ 11907 h 35719"/>
                  <a:gd name="connsiteX4" fmla="*/ 7156 w 45256"/>
                  <a:gd name="connsiteY4" fmla="*/ 7144 h 35719"/>
                  <a:gd name="connsiteX5" fmla="*/ 13 w 45256"/>
                  <a:gd name="connsiteY5" fmla="*/ 0 h 35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56" h="35719">
                    <a:moveTo>
                      <a:pt x="45256" y="35719"/>
                    </a:moveTo>
                    <a:cubicBezTo>
                      <a:pt x="42081" y="31750"/>
                      <a:pt x="39590" y="27121"/>
                      <a:pt x="35731" y="23813"/>
                    </a:cubicBezTo>
                    <a:cubicBezTo>
                      <a:pt x="33825" y="22180"/>
                      <a:pt x="30782" y="22651"/>
                      <a:pt x="28588" y="21432"/>
                    </a:cubicBezTo>
                    <a:cubicBezTo>
                      <a:pt x="23584" y="18652"/>
                      <a:pt x="19063" y="15082"/>
                      <a:pt x="14300" y="11907"/>
                    </a:cubicBezTo>
                    <a:lnTo>
                      <a:pt x="7156" y="7144"/>
                    </a:lnTo>
                    <a:cubicBezTo>
                      <a:pt x="-648" y="1941"/>
                      <a:pt x="13" y="5244"/>
                      <a:pt x="1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6" name="手繪多邊形 255"/>
              <p:cNvSpPr/>
              <p:nvPr/>
            </p:nvSpPr>
            <p:spPr>
              <a:xfrm>
                <a:off x="-1611262" y="2072072"/>
                <a:ext cx="69056" cy="47625"/>
              </a:xfrm>
              <a:custGeom>
                <a:avLst/>
                <a:gdLst>
                  <a:gd name="connsiteX0" fmla="*/ 69056 w 69056"/>
                  <a:gd name="connsiteY0" fmla="*/ 47625 h 47625"/>
                  <a:gd name="connsiteX1" fmla="*/ 50006 w 69056"/>
                  <a:gd name="connsiteY1" fmla="*/ 42862 h 47625"/>
                  <a:gd name="connsiteX2" fmla="*/ 35719 w 69056"/>
                  <a:gd name="connsiteY2" fmla="*/ 35718 h 47625"/>
                  <a:gd name="connsiteX3" fmla="*/ 30956 w 69056"/>
                  <a:gd name="connsiteY3" fmla="*/ 28575 h 47625"/>
                  <a:gd name="connsiteX4" fmla="*/ 23812 w 69056"/>
                  <a:gd name="connsiteY4" fmla="*/ 26193 h 47625"/>
                  <a:gd name="connsiteX5" fmla="*/ 21431 w 69056"/>
                  <a:gd name="connsiteY5" fmla="*/ 19050 h 47625"/>
                  <a:gd name="connsiteX6" fmla="*/ 7144 w 69056"/>
                  <a:gd name="connsiteY6" fmla="*/ 9525 h 47625"/>
                  <a:gd name="connsiteX7" fmla="*/ 0 w 69056"/>
                  <a:gd name="connsiteY7" fmla="*/ 0 h 4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056" h="47625">
                    <a:moveTo>
                      <a:pt x="69056" y="47625"/>
                    </a:moveTo>
                    <a:cubicBezTo>
                      <a:pt x="64531" y="46720"/>
                      <a:pt x="54886" y="45302"/>
                      <a:pt x="50006" y="42862"/>
                    </a:cubicBezTo>
                    <a:cubicBezTo>
                      <a:pt x="31531" y="33626"/>
                      <a:pt x="53683" y="41708"/>
                      <a:pt x="35719" y="35718"/>
                    </a:cubicBezTo>
                    <a:cubicBezTo>
                      <a:pt x="34131" y="33337"/>
                      <a:pt x="33191" y="30363"/>
                      <a:pt x="30956" y="28575"/>
                    </a:cubicBezTo>
                    <a:cubicBezTo>
                      <a:pt x="28996" y="27007"/>
                      <a:pt x="25587" y="27968"/>
                      <a:pt x="23812" y="26193"/>
                    </a:cubicBezTo>
                    <a:cubicBezTo>
                      <a:pt x="22037" y="24418"/>
                      <a:pt x="23206" y="20825"/>
                      <a:pt x="21431" y="19050"/>
                    </a:cubicBezTo>
                    <a:cubicBezTo>
                      <a:pt x="17384" y="15003"/>
                      <a:pt x="7144" y="9525"/>
                      <a:pt x="7144" y="9525"/>
                    </a:cubicBezTo>
                    <a:cubicBezTo>
                      <a:pt x="4201" y="697"/>
                      <a:pt x="7007" y="3504"/>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7" name="手繪多邊形 256"/>
              <p:cNvSpPr/>
              <p:nvPr/>
            </p:nvSpPr>
            <p:spPr>
              <a:xfrm>
                <a:off x="-1620787" y="2110172"/>
                <a:ext cx="54769" cy="38100"/>
              </a:xfrm>
              <a:custGeom>
                <a:avLst/>
                <a:gdLst>
                  <a:gd name="connsiteX0" fmla="*/ 54769 w 54769"/>
                  <a:gd name="connsiteY0" fmla="*/ 38100 h 38100"/>
                  <a:gd name="connsiteX1" fmla="*/ 42862 w 54769"/>
                  <a:gd name="connsiteY1" fmla="*/ 33337 h 38100"/>
                  <a:gd name="connsiteX2" fmla="*/ 28575 w 54769"/>
                  <a:gd name="connsiteY2" fmla="*/ 26193 h 38100"/>
                  <a:gd name="connsiteX3" fmla="*/ 16669 w 54769"/>
                  <a:gd name="connsiteY3" fmla="*/ 16668 h 38100"/>
                  <a:gd name="connsiteX4" fmla="*/ 11906 w 54769"/>
                  <a:gd name="connsiteY4" fmla="*/ 9525 h 38100"/>
                  <a:gd name="connsiteX5" fmla="*/ 4762 w 54769"/>
                  <a:gd name="connsiteY5" fmla="*/ 4762 h 38100"/>
                  <a:gd name="connsiteX6" fmla="*/ 0 w 54769"/>
                  <a:gd name="connsiteY6" fmla="*/ 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769" h="38100">
                    <a:moveTo>
                      <a:pt x="54769" y="38100"/>
                    </a:moveTo>
                    <a:cubicBezTo>
                      <a:pt x="50800" y="36512"/>
                      <a:pt x="46685" y="35249"/>
                      <a:pt x="42862" y="33337"/>
                    </a:cubicBezTo>
                    <a:cubicBezTo>
                      <a:pt x="24394" y="24103"/>
                      <a:pt x="46536" y="32182"/>
                      <a:pt x="28575" y="26193"/>
                    </a:cubicBezTo>
                    <a:cubicBezTo>
                      <a:pt x="14925" y="5722"/>
                      <a:pt x="33100" y="29813"/>
                      <a:pt x="16669" y="16668"/>
                    </a:cubicBezTo>
                    <a:cubicBezTo>
                      <a:pt x="14434" y="14880"/>
                      <a:pt x="13930" y="11549"/>
                      <a:pt x="11906" y="9525"/>
                    </a:cubicBezTo>
                    <a:cubicBezTo>
                      <a:pt x="9882" y="7501"/>
                      <a:pt x="6997" y="6550"/>
                      <a:pt x="4762" y="4762"/>
                    </a:cubicBezTo>
                    <a:cubicBezTo>
                      <a:pt x="3009" y="3360"/>
                      <a:pt x="1587" y="1587"/>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8" name="手繪多邊形 257"/>
              <p:cNvSpPr/>
              <p:nvPr/>
            </p:nvSpPr>
            <p:spPr>
              <a:xfrm>
                <a:off x="-1632693" y="2131310"/>
                <a:ext cx="42862" cy="47918"/>
              </a:xfrm>
              <a:custGeom>
                <a:avLst/>
                <a:gdLst>
                  <a:gd name="connsiteX0" fmla="*/ 42862 w 42862"/>
                  <a:gd name="connsiteY0" fmla="*/ 47918 h 47918"/>
                  <a:gd name="connsiteX1" fmla="*/ 28575 w 42862"/>
                  <a:gd name="connsiteY1" fmla="*/ 31249 h 47918"/>
                  <a:gd name="connsiteX2" fmla="*/ 23812 w 42862"/>
                  <a:gd name="connsiteY2" fmla="*/ 24105 h 47918"/>
                  <a:gd name="connsiteX3" fmla="*/ 9525 w 42862"/>
                  <a:gd name="connsiteY3" fmla="*/ 14580 h 47918"/>
                  <a:gd name="connsiteX4" fmla="*/ 4762 w 42862"/>
                  <a:gd name="connsiteY4" fmla="*/ 7437 h 47918"/>
                  <a:gd name="connsiteX5" fmla="*/ 2381 w 42862"/>
                  <a:gd name="connsiteY5" fmla="*/ 293 h 47918"/>
                  <a:gd name="connsiteX6" fmla="*/ 0 w 42862"/>
                  <a:gd name="connsiteY6" fmla="*/ 293 h 4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62" h="47918">
                    <a:moveTo>
                      <a:pt x="42862" y="47918"/>
                    </a:moveTo>
                    <a:cubicBezTo>
                      <a:pt x="25355" y="18741"/>
                      <a:pt x="45066" y="47742"/>
                      <a:pt x="28575" y="31249"/>
                    </a:cubicBezTo>
                    <a:cubicBezTo>
                      <a:pt x="26551" y="29225"/>
                      <a:pt x="25966" y="25990"/>
                      <a:pt x="23812" y="24105"/>
                    </a:cubicBezTo>
                    <a:cubicBezTo>
                      <a:pt x="19505" y="20336"/>
                      <a:pt x="9525" y="14580"/>
                      <a:pt x="9525" y="14580"/>
                    </a:cubicBezTo>
                    <a:cubicBezTo>
                      <a:pt x="7937" y="12199"/>
                      <a:pt x="6042" y="9997"/>
                      <a:pt x="4762" y="7437"/>
                    </a:cubicBezTo>
                    <a:cubicBezTo>
                      <a:pt x="3639" y="5192"/>
                      <a:pt x="3773" y="2382"/>
                      <a:pt x="2381" y="293"/>
                    </a:cubicBezTo>
                    <a:cubicBezTo>
                      <a:pt x="1941" y="-367"/>
                      <a:pt x="794" y="293"/>
                      <a:pt x="0" y="29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9" name="手繪多邊形 258"/>
              <p:cNvSpPr/>
              <p:nvPr/>
            </p:nvSpPr>
            <p:spPr>
              <a:xfrm>
                <a:off x="-1673175" y="2164940"/>
                <a:ext cx="61913" cy="23813"/>
              </a:xfrm>
              <a:custGeom>
                <a:avLst/>
                <a:gdLst>
                  <a:gd name="connsiteX0" fmla="*/ 61913 w 61913"/>
                  <a:gd name="connsiteY0" fmla="*/ 23813 h 23813"/>
                  <a:gd name="connsiteX1" fmla="*/ 33338 w 61913"/>
                  <a:gd name="connsiteY1" fmla="*/ 16669 h 23813"/>
                  <a:gd name="connsiteX2" fmla="*/ 26194 w 61913"/>
                  <a:gd name="connsiteY2" fmla="*/ 14288 h 23813"/>
                  <a:gd name="connsiteX3" fmla="*/ 19050 w 61913"/>
                  <a:gd name="connsiteY3" fmla="*/ 9525 h 23813"/>
                  <a:gd name="connsiteX4" fmla="*/ 0 w 61913"/>
                  <a:gd name="connsiteY4" fmla="*/ 0 h 238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913" h="23813">
                    <a:moveTo>
                      <a:pt x="61913" y="23813"/>
                    </a:moveTo>
                    <a:cubicBezTo>
                      <a:pt x="42670" y="20606"/>
                      <a:pt x="52209" y="22960"/>
                      <a:pt x="33338" y="16669"/>
                    </a:cubicBezTo>
                    <a:lnTo>
                      <a:pt x="26194" y="14288"/>
                    </a:lnTo>
                    <a:cubicBezTo>
                      <a:pt x="23813" y="12700"/>
                      <a:pt x="21665" y="10687"/>
                      <a:pt x="19050" y="9525"/>
                    </a:cubicBezTo>
                    <a:cubicBezTo>
                      <a:pt x="-651" y="769"/>
                      <a:pt x="9782" y="9782"/>
                      <a:pt x="0"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0" name="手繪多邊形 259"/>
              <p:cNvSpPr/>
              <p:nvPr/>
            </p:nvSpPr>
            <p:spPr>
              <a:xfrm>
                <a:off x="-1833491" y="2233428"/>
                <a:ext cx="22667" cy="32706"/>
              </a:xfrm>
              <a:custGeom>
                <a:avLst/>
                <a:gdLst>
                  <a:gd name="connsiteX0" fmla="*/ 22204 w 22667"/>
                  <a:gd name="connsiteY0" fmla="*/ 569 h 32706"/>
                  <a:gd name="connsiteX1" fmla="*/ 15060 w 22667"/>
                  <a:gd name="connsiteY1" fmla="*/ 12475 h 32706"/>
                  <a:gd name="connsiteX2" fmla="*/ 7916 w 22667"/>
                  <a:gd name="connsiteY2" fmla="*/ 26762 h 32706"/>
                  <a:gd name="connsiteX3" fmla="*/ 773 w 22667"/>
                  <a:gd name="connsiteY3" fmla="*/ 31525 h 32706"/>
                  <a:gd name="connsiteX4" fmla="*/ 22204 w 22667"/>
                  <a:gd name="connsiteY4" fmla="*/ 569 h 32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667" h="32706">
                    <a:moveTo>
                      <a:pt x="22204" y="569"/>
                    </a:moveTo>
                    <a:cubicBezTo>
                      <a:pt x="24585" y="-2606"/>
                      <a:pt x="17130" y="8335"/>
                      <a:pt x="15060" y="12475"/>
                    </a:cubicBezTo>
                    <a:cubicBezTo>
                      <a:pt x="11185" y="20225"/>
                      <a:pt x="14744" y="19934"/>
                      <a:pt x="7916" y="26762"/>
                    </a:cubicBezTo>
                    <a:cubicBezTo>
                      <a:pt x="5892" y="28786"/>
                      <a:pt x="3154" y="29937"/>
                      <a:pt x="773" y="31525"/>
                    </a:cubicBezTo>
                    <a:cubicBezTo>
                      <a:pt x="-4613" y="39603"/>
                      <a:pt x="19823" y="3744"/>
                      <a:pt x="22204" y="569"/>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1" name="手繪多邊形 260"/>
              <p:cNvSpPr/>
              <p:nvPr/>
            </p:nvSpPr>
            <p:spPr>
              <a:xfrm>
                <a:off x="-1768425" y="2207803"/>
                <a:ext cx="4784" cy="47625"/>
              </a:xfrm>
              <a:custGeom>
                <a:avLst/>
                <a:gdLst>
                  <a:gd name="connsiteX0" fmla="*/ 4763 w 4784"/>
                  <a:gd name="connsiteY0" fmla="*/ 0 h 47625"/>
                  <a:gd name="connsiteX1" fmla="*/ 0 w 4784"/>
                  <a:gd name="connsiteY1" fmla="*/ 47625 h 47625"/>
                </a:gdLst>
                <a:ahLst/>
                <a:cxnLst>
                  <a:cxn ang="0">
                    <a:pos x="connsiteX0" y="connsiteY0"/>
                  </a:cxn>
                  <a:cxn ang="0">
                    <a:pos x="connsiteX1" y="connsiteY1"/>
                  </a:cxn>
                </a:cxnLst>
                <a:rect l="l" t="t" r="r" b="b"/>
                <a:pathLst>
                  <a:path w="4784" h="47625">
                    <a:moveTo>
                      <a:pt x="4763" y="0"/>
                    </a:moveTo>
                    <a:cubicBezTo>
                      <a:pt x="2284" y="44634"/>
                      <a:pt x="8782" y="30064"/>
                      <a:pt x="0" y="4762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2" name="手繪多邊形 261"/>
              <p:cNvSpPr/>
              <p:nvPr/>
            </p:nvSpPr>
            <p:spPr>
              <a:xfrm>
                <a:off x="-1728109" y="2195369"/>
                <a:ext cx="22306" cy="23376"/>
              </a:xfrm>
              <a:custGeom>
                <a:avLst/>
                <a:gdLst>
                  <a:gd name="connsiteX0" fmla="*/ 166 w 22306"/>
                  <a:gd name="connsiteY0" fmla="*/ 528 h 23376"/>
                  <a:gd name="connsiteX1" fmla="*/ 12072 w 22306"/>
                  <a:gd name="connsiteY1" fmla="*/ 7671 h 23376"/>
                  <a:gd name="connsiteX2" fmla="*/ 21597 w 22306"/>
                  <a:gd name="connsiteY2" fmla="*/ 21959 h 23376"/>
                  <a:gd name="connsiteX3" fmla="*/ 166 w 22306"/>
                  <a:gd name="connsiteY3" fmla="*/ 528 h 23376"/>
                </a:gdLst>
                <a:ahLst/>
                <a:cxnLst>
                  <a:cxn ang="0">
                    <a:pos x="connsiteX0" y="connsiteY0"/>
                  </a:cxn>
                  <a:cxn ang="0">
                    <a:pos x="connsiteX1" y="connsiteY1"/>
                  </a:cxn>
                  <a:cxn ang="0">
                    <a:pos x="connsiteX2" y="connsiteY2"/>
                  </a:cxn>
                  <a:cxn ang="0">
                    <a:pos x="connsiteX3" y="connsiteY3"/>
                  </a:cxn>
                </a:cxnLst>
                <a:rect l="l" t="t" r="r" b="b"/>
                <a:pathLst>
                  <a:path w="22306" h="23376">
                    <a:moveTo>
                      <a:pt x="166" y="528"/>
                    </a:moveTo>
                    <a:cubicBezTo>
                      <a:pt x="-1421" y="-1853"/>
                      <a:pt x="8799" y="4398"/>
                      <a:pt x="12072" y="7671"/>
                    </a:cubicBezTo>
                    <a:cubicBezTo>
                      <a:pt x="16119" y="11718"/>
                      <a:pt x="18422" y="17196"/>
                      <a:pt x="21597" y="21959"/>
                    </a:cubicBezTo>
                    <a:cubicBezTo>
                      <a:pt x="26800" y="29764"/>
                      <a:pt x="1753" y="2909"/>
                      <a:pt x="166" y="528"/>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3" name="手繪多邊形 262"/>
              <p:cNvSpPr/>
              <p:nvPr/>
            </p:nvSpPr>
            <p:spPr>
              <a:xfrm>
                <a:off x="-1689146" y="2195597"/>
                <a:ext cx="23280" cy="20041"/>
              </a:xfrm>
              <a:custGeom>
                <a:avLst/>
                <a:gdLst>
                  <a:gd name="connsiteX0" fmla="*/ 23115 w 23280"/>
                  <a:gd name="connsiteY0" fmla="*/ 19350 h 20041"/>
                  <a:gd name="connsiteX1" fmla="*/ 11209 w 23280"/>
                  <a:gd name="connsiteY1" fmla="*/ 14587 h 20041"/>
                  <a:gd name="connsiteX2" fmla="*/ 1684 w 23280"/>
                  <a:gd name="connsiteY2" fmla="*/ 300 h 20041"/>
                  <a:gd name="connsiteX3" fmla="*/ 23115 w 23280"/>
                  <a:gd name="connsiteY3" fmla="*/ 19350 h 20041"/>
                </a:gdLst>
                <a:ahLst/>
                <a:cxnLst>
                  <a:cxn ang="0">
                    <a:pos x="connsiteX0" y="connsiteY0"/>
                  </a:cxn>
                  <a:cxn ang="0">
                    <a:pos x="connsiteX1" y="connsiteY1"/>
                  </a:cxn>
                  <a:cxn ang="0">
                    <a:pos x="connsiteX2" y="connsiteY2"/>
                  </a:cxn>
                  <a:cxn ang="0">
                    <a:pos x="connsiteX3" y="connsiteY3"/>
                  </a:cxn>
                </a:cxnLst>
                <a:rect l="l" t="t" r="r" b="b"/>
                <a:pathLst>
                  <a:path w="23280" h="20041">
                    <a:moveTo>
                      <a:pt x="23115" y="19350"/>
                    </a:moveTo>
                    <a:cubicBezTo>
                      <a:pt x="24703" y="21731"/>
                      <a:pt x="14404" y="17427"/>
                      <a:pt x="11209" y="14587"/>
                    </a:cubicBezTo>
                    <a:cubicBezTo>
                      <a:pt x="6931" y="10784"/>
                      <a:pt x="7114" y="2110"/>
                      <a:pt x="1684" y="300"/>
                    </a:cubicBezTo>
                    <a:cubicBezTo>
                      <a:pt x="-7144" y="-2643"/>
                      <a:pt x="21527" y="16969"/>
                      <a:pt x="23115" y="19350"/>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4" name="手繪多邊形 263"/>
              <p:cNvSpPr/>
              <p:nvPr/>
            </p:nvSpPr>
            <p:spPr>
              <a:xfrm>
                <a:off x="-1754304" y="2223856"/>
                <a:ext cx="21633" cy="12538"/>
              </a:xfrm>
              <a:custGeom>
                <a:avLst/>
                <a:gdLst>
                  <a:gd name="connsiteX0" fmla="*/ 167 w 21633"/>
                  <a:gd name="connsiteY0" fmla="*/ 616 h 12538"/>
                  <a:gd name="connsiteX1" fmla="*/ 12073 w 21633"/>
                  <a:gd name="connsiteY1" fmla="*/ 2997 h 12538"/>
                  <a:gd name="connsiteX2" fmla="*/ 14454 w 21633"/>
                  <a:gd name="connsiteY2" fmla="*/ 10141 h 12538"/>
                  <a:gd name="connsiteX3" fmla="*/ 21598 w 21633"/>
                  <a:gd name="connsiteY3" fmla="*/ 12522 h 12538"/>
                  <a:gd name="connsiteX4" fmla="*/ 167 w 21633"/>
                  <a:gd name="connsiteY4" fmla="*/ 616 h 125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33" h="12538">
                    <a:moveTo>
                      <a:pt x="167" y="616"/>
                    </a:moveTo>
                    <a:cubicBezTo>
                      <a:pt x="-1420" y="-971"/>
                      <a:pt x="8706" y="752"/>
                      <a:pt x="12073" y="2997"/>
                    </a:cubicBezTo>
                    <a:cubicBezTo>
                      <a:pt x="14162" y="4389"/>
                      <a:pt x="12679" y="8366"/>
                      <a:pt x="14454" y="10141"/>
                    </a:cubicBezTo>
                    <a:cubicBezTo>
                      <a:pt x="16229" y="11916"/>
                      <a:pt x="19353" y="11400"/>
                      <a:pt x="21598" y="12522"/>
                    </a:cubicBezTo>
                    <a:cubicBezTo>
                      <a:pt x="22602" y="13024"/>
                      <a:pt x="1754" y="2203"/>
                      <a:pt x="167" y="616"/>
                    </a:cubicBezTo>
                    <a:close/>
                  </a:path>
                </a:pathLst>
              </a:cu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5" name="手繪多邊形 264"/>
              <p:cNvSpPr/>
              <p:nvPr/>
            </p:nvSpPr>
            <p:spPr>
              <a:xfrm>
                <a:off x="-1792237" y="2226853"/>
                <a:ext cx="4762" cy="33337"/>
              </a:xfrm>
              <a:custGeom>
                <a:avLst/>
                <a:gdLst>
                  <a:gd name="connsiteX0" fmla="*/ 4762 w 4762"/>
                  <a:gd name="connsiteY0" fmla="*/ 0 h 33337"/>
                  <a:gd name="connsiteX1" fmla="*/ 0 w 4762"/>
                  <a:gd name="connsiteY1" fmla="*/ 33337 h 33337"/>
                </a:gdLst>
                <a:ahLst/>
                <a:cxnLst>
                  <a:cxn ang="0">
                    <a:pos x="connsiteX0" y="connsiteY0"/>
                  </a:cxn>
                  <a:cxn ang="0">
                    <a:pos x="connsiteX1" y="connsiteY1"/>
                  </a:cxn>
                </a:cxnLst>
                <a:rect l="l" t="t" r="r" b="b"/>
                <a:pathLst>
                  <a:path w="4762" h="33337">
                    <a:moveTo>
                      <a:pt x="4762" y="0"/>
                    </a:moveTo>
                    <a:cubicBezTo>
                      <a:pt x="2234" y="30344"/>
                      <a:pt x="6655" y="20026"/>
                      <a:pt x="0" y="333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6" name="手繪多邊形 265"/>
              <p:cNvSpPr/>
              <p:nvPr/>
            </p:nvSpPr>
            <p:spPr>
              <a:xfrm>
                <a:off x="-2726183" y="1581534"/>
                <a:ext cx="395783" cy="1050131"/>
              </a:xfrm>
              <a:custGeom>
                <a:avLst/>
                <a:gdLst>
                  <a:gd name="connsiteX0" fmla="*/ 17165 w 395783"/>
                  <a:gd name="connsiteY0" fmla="*/ 0 h 1050131"/>
                  <a:gd name="connsiteX1" fmla="*/ 2877 w 395783"/>
                  <a:gd name="connsiteY1" fmla="*/ 57150 h 1050131"/>
                  <a:gd name="connsiteX2" fmla="*/ 67171 w 395783"/>
                  <a:gd name="connsiteY2" fmla="*/ 47625 h 1050131"/>
                  <a:gd name="connsiteX3" fmla="*/ 98127 w 395783"/>
                  <a:gd name="connsiteY3" fmla="*/ 47625 h 1050131"/>
                  <a:gd name="connsiteX4" fmla="*/ 98127 w 395783"/>
                  <a:gd name="connsiteY4" fmla="*/ 102394 h 1050131"/>
                  <a:gd name="connsiteX5" fmla="*/ 74315 w 395783"/>
                  <a:gd name="connsiteY5" fmla="*/ 145256 h 1050131"/>
                  <a:gd name="connsiteX6" fmla="*/ 33833 w 395783"/>
                  <a:gd name="connsiteY6" fmla="*/ 159544 h 1050131"/>
                  <a:gd name="connsiteX7" fmla="*/ 21927 w 395783"/>
                  <a:gd name="connsiteY7" fmla="*/ 200025 h 1050131"/>
                  <a:gd name="connsiteX8" fmla="*/ 45740 w 395783"/>
                  <a:gd name="connsiteY8" fmla="*/ 209550 h 1050131"/>
                  <a:gd name="connsiteX9" fmla="*/ 98127 w 395783"/>
                  <a:gd name="connsiteY9" fmla="*/ 178594 h 1050131"/>
                  <a:gd name="connsiteX10" fmla="*/ 112415 w 395783"/>
                  <a:gd name="connsiteY10" fmla="*/ 130969 h 1050131"/>
                  <a:gd name="connsiteX11" fmla="*/ 129083 w 395783"/>
                  <a:gd name="connsiteY11" fmla="*/ 104775 h 1050131"/>
                  <a:gd name="connsiteX12" fmla="*/ 174327 w 395783"/>
                  <a:gd name="connsiteY12" fmla="*/ 90488 h 1050131"/>
                  <a:gd name="connsiteX13" fmla="*/ 224333 w 395783"/>
                  <a:gd name="connsiteY13" fmla="*/ 71438 h 1050131"/>
                  <a:gd name="connsiteX14" fmla="*/ 276721 w 395783"/>
                  <a:gd name="connsiteY14" fmla="*/ 40481 h 1050131"/>
                  <a:gd name="connsiteX15" fmla="*/ 300533 w 395783"/>
                  <a:gd name="connsiteY15" fmla="*/ 38100 h 1050131"/>
                  <a:gd name="connsiteX16" fmla="*/ 352921 w 395783"/>
                  <a:gd name="connsiteY16" fmla="*/ 73819 h 1050131"/>
                  <a:gd name="connsiteX17" fmla="*/ 388640 w 395783"/>
                  <a:gd name="connsiteY17" fmla="*/ 97631 h 1050131"/>
                  <a:gd name="connsiteX18" fmla="*/ 326727 w 395783"/>
                  <a:gd name="connsiteY18" fmla="*/ 83344 h 1050131"/>
                  <a:gd name="connsiteX19" fmla="*/ 241002 w 395783"/>
                  <a:gd name="connsiteY19" fmla="*/ 97631 h 1050131"/>
                  <a:gd name="connsiteX20" fmla="*/ 188615 w 395783"/>
                  <a:gd name="connsiteY20" fmla="*/ 228600 h 1050131"/>
                  <a:gd name="connsiteX21" fmla="*/ 205283 w 395783"/>
                  <a:gd name="connsiteY21" fmla="*/ 385763 h 1050131"/>
                  <a:gd name="connsiteX22" fmla="*/ 305296 w 395783"/>
                  <a:gd name="connsiteY22" fmla="*/ 431006 h 1050131"/>
                  <a:gd name="connsiteX23" fmla="*/ 331490 w 395783"/>
                  <a:gd name="connsiteY23" fmla="*/ 433388 h 1050131"/>
                  <a:gd name="connsiteX24" fmla="*/ 279102 w 395783"/>
                  <a:gd name="connsiteY24" fmla="*/ 488156 h 1050131"/>
                  <a:gd name="connsiteX25" fmla="*/ 295771 w 395783"/>
                  <a:gd name="connsiteY25" fmla="*/ 602456 h 1050131"/>
                  <a:gd name="connsiteX26" fmla="*/ 317202 w 395783"/>
                  <a:gd name="connsiteY26" fmla="*/ 650081 h 1050131"/>
                  <a:gd name="connsiteX27" fmla="*/ 355302 w 395783"/>
                  <a:gd name="connsiteY27" fmla="*/ 783431 h 1050131"/>
                  <a:gd name="connsiteX28" fmla="*/ 386258 w 395783"/>
                  <a:gd name="connsiteY28" fmla="*/ 928688 h 1050131"/>
                  <a:gd name="connsiteX29" fmla="*/ 395783 w 395783"/>
                  <a:gd name="connsiteY29" fmla="*/ 1050131 h 1050131"/>
                  <a:gd name="connsiteX0" fmla="*/ 17165 w 395783"/>
                  <a:gd name="connsiteY0" fmla="*/ 0 h 1050131"/>
                  <a:gd name="connsiteX1" fmla="*/ 2877 w 395783"/>
                  <a:gd name="connsiteY1" fmla="*/ 57150 h 1050131"/>
                  <a:gd name="connsiteX2" fmla="*/ 67171 w 395783"/>
                  <a:gd name="connsiteY2" fmla="*/ 47625 h 1050131"/>
                  <a:gd name="connsiteX3" fmla="*/ 98127 w 395783"/>
                  <a:gd name="connsiteY3" fmla="*/ 47625 h 1050131"/>
                  <a:gd name="connsiteX4" fmla="*/ 98127 w 395783"/>
                  <a:gd name="connsiteY4" fmla="*/ 102394 h 1050131"/>
                  <a:gd name="connsiteX5" fmla="*/ 74315 w 395783"/>
                  <a:gd name="connsiteY5" fmla="*/ 145256 h 1050131"/>
                  <a:gd name="connsiteX6" fmla="*/ 33833 w 395783"/>
                  <a:gd name="connsiteY6" fmla="*/ 159544 h 1050131"/>
                  <a:gd name="connsiteX7" fmla="*/ 21927 w 395783"/>
                  <a:gd name="connsiteY7" fmla="*/ 200025 h 1050131"/>
                  <a:gd name="connsiteX8" fmla="*/ 45740 w 395783"/>
                  <a:gd name="connsiteY8" fmla="*/ 209550 h 1050131"/>
                  <a:gd name="connsiteX9" fmla="*/ 98127 w 395783"/>
                  <a:gd name="connsiteY9" fmla="*/ 178594 h 1050131"/>
                  <a:gd name="connsiteX10" fmla="*/ 112415 w 395783"/>
                  <a:gd name="connsiteY10" fmla="*/ 130969 h 1050131"/>
                  <a:gd name="connsiteX11" fmla="*/ 129083 w 395783"/>
                  <a:gd name="connsiteY11" fmla="*/ 104775 h 1050131"/>
                  <a:gd name="connsiteX12" fmla="*/ 174327 w 395783"/>
                  <a:gd name="connsiteY12" fmla="*/ 90488 h 1050131"/>
                  <a:gd name="connsiteX13" fmla="*/ 224333 w 395783"/>
                  <a:gd name="connsiteY13" fmla="*/ 71438 h 1050131"/>
                  <a:gd name="connsiteX14" fmla="*/ 276721 w 395783"/>
                  <a:gd name="connsiteY14" fmla="*/ 40481 h 1050131"/>
                  <a:gd name="connsiteX15" fmla="*/ 300533 w 395783"/>
                  <a:gd name="connsiteY15" fmla="*/ 38100 h 1050131"/>
                  <a:gd name="connsiteX16" fmla="*/ 352921 w 395783"/>
                  <a:gd name="connsiteY16" fmla="*/ 73819 h 1050131"/>
                  <a:gd name="connsiteX17" fmla="*/ 388640 w 395783"/>
                  <a:gd name="connsiteY17" fmla="*/ 97631 h 1050131"/>
                  <a:gd name="connsiteX18" fmla="*/ 326727 w 395783"/>
                  <a:gd name="connsiteY18" fmla="*/ 83344 h 1050131"/>
                  <a:gd name="connsiteX19" fmla="*/ 241002 w 395783"/>
                  <a:gd name="connsiteY19" fmla="*/ 97631 h 1050131"/>
                  <a:gd name="connsiteX20" fmla="*/ 188615 w 395783"/>
                  <a:gd name="connsiteY20" fmla="*/ 228600 h 1050131"/>
                  <a:gd name="connsiteX21" fmla="*/ 205283 w 395783"/>
                  <a:gd name="connsiteY21" fmla="*/ 385763 h 1050131"/>
                  <a:gd name="connsiteX22" fmla="*/ 274340 w 395783"/>
                  <a:gd name="connsiteY22" fmla="*/ 421481 h 1050131"/>
                  <a:gd name="connsiteX23" fmla="*/ 331490 w 395783"/>
                  <a:gd name="connsiteY23" fmla="*/ 433388 h 1050131"/>
                  <a:gd name="connsiteX24" fmla="*/ 279102 w 395783"/>
                  <a:gd name="connsiteY24" fmla="*/ 488156 h 1050131"/>
                  <a:gd name="connsiteX25" fmla="*/ 295771 w 395783"/>
                  <a:gd name="connsiteY25" fmla="*/ 602456 h 1050131"/>
                  <a:gd name="connsiteX26" fmla="*/ 317202 w 395783"/>
                  <a:gd name="connsiteY26" fmla="*/ 650081 h 1050131"/>
                  <a:gd name="connsiteX27" fmla="*/ 355302 w 395783"/>
                  <a:gd name="connsiteY27" fmla="*/ 783431 h 1050131"/>
                  <a:gd name="connsiteX28" fmla="*/ 386258 w 395783"/>
                  <a:gd name="connsiteY28" fmla="*/ 928688 h 1050131"/>
                  <a:gd name="connsiteX29" fmla="*/ 395783 w 395783"/>
                  <a:gd name="connsiteY29" fmla="*/ 1050131 h 1050131"/>
                  <a:gd name="connsiteX0" fmla="*/ 17165 w 395783"/>
                  <a:gd name="connsiteY0" fmla="*/ 0 h 1050131"/>
                  <a:gd name="connsiteX1" fmla="*/ 2877 w 395783"/>
                  <a:gd name="connsiteY1" fmla="*/ 57150 h 1050131"/>
                  <a:gd name="connsiteX2" fmla="*/ 67171 w 395783"/>
                  <a:gd name="connsiteY2" fmla="*/ 47625 h 1050131"/>
                  <a:gd name="connsiteX3" fmla="*/ 98127 w 395783"/>
                  <a:gd name="connsiteY3" fmla="*/ 47625 h 1050131"/>
                  <a:gd name="connsiteX4" fmla="*/ 98127 w 395783"/>
                  <a:gd name="connsiteY4" fmla="*/ 102394 h 1050131"/>
                  <a:gd name="connsiteX5" fmla="*/ 74315 w 395783"/>
                  <a:gd name="connsiteY5" fmla="*/ 145256 h 1050131"/>
                  <a:gd name="connsiteX6" fmla="*/ 33833 w 395783"/>
                  <a:gd name="connsiteY6" fmla="*/ 159544 h 1050131"/>
                  <a:gd name="connsiteX7" fmla="*/ 21927 w 395783"/>
                  <a:gd name="connsiteY7" fmla="*/ 200025 h 1050131"/>
                  <a:gd name="connsiteX8" fmla="*/ 45740 w 395783"/>
                  <a:gd name="connsiteY8" fmla="*/ 209550 h 1050131"/>
                  <a:gd name="connsiteX9" fmla="*/ 98127 w 395783"/>
                  <a:gd name="connsiteY9" fmla="*/ 178594 h 1050131"/>
                  <a:gd name="connsiteX10" fmla="*/ 112415 w 395783"/>
                  <a:gd name="connsiteY10" fmla="*/ 130969 h 1050131"/>
                  <a:gd name="connsiteX11" fmla="*/ 129083 w 395783"/>
                  <a:gd name="connsiteY11" fmla="*/ 104775 h 1050131"/>
                  <a:gd name="connsiteX12" fmla="*/ 174327 w 395783"/>
                  <a:gd name="connsiteY12" fmla="*/ 90488 h 1050131"/>
                  <a:gd name="connsiteX13" fmla="*/ 224333 w 395783"/>
                  <a:gd name="connsiteY13" fmla="*/ 71438 h 1050131"/>
                  <a:gd name="connsiteX14" fmla="*/ 276721 w 395783"/>
                  <a:gd name="connsiteY14" fmla="*/ 40481 h 1050131"/>
                  <a:gd name="connsiteX15" fmla="*/ 300533 w 395783"/>
                  <a:gd name="connsiteY15" fmla="*/ 38100 h 1050131"/>
                  <a:gd name="connsiteX16" fmla="*/ 352921 w 395783"/>
                  <a:gd name="connsiteY16" fmla="*/ 73819 h 1050131"/>
                  <a:gd name="connsiteX17" fmla="*/ 388640 w 395783"/>
                  <a:gd name="connsiteY17" fmla="*/ 97631 h 1050131"/>
                  <a:gd name="connsiteX18" fmla="*/ 326727 w 395783"/>
                  <a:gd name="connsiteY18" fmla="*/ 83344 h 1050131"/>
                  <a:gd name="connsiteX19" fmla="*/ 241002 w 395783"/>
                  <a:gd name="connsiteY19" fmla="*/ 97631 h 1050131"/>
                  <a:gd name="connsiteX20" fmla="*/ 188615 w 395783"/>
                  <a:gd name="connsiteY20" fmla="*/ 228600 h 1050131"/>
                  <a:gd name="connsiteX21" fmla="*/ 205283 w 395783"/>
                  <a:gd name="connsiteY21" fmla="*/ 385763 h 1050131"/>
                  <a:gd name="connsiteX22" fmla="*/ 274340 w 395783"/>
                  <a:gd name="connsiteY22" fmla="*/ 421481 h 1050131"/>
                  <a:gd name="connsiteX23" fmla="*/ 319584 w 395783"/>
                  <a:gd name="connsiteY23" fmla="*/ 423863 h 1050131"/>
                  <a:gd name="connsiteX24" fmla="*/ 279102 w 395783"/>
                  <a:gd name="connsiteY24" fmla="*/ 488156 h 1050131"/>
                  <a:gd name="connsiteX25" fmla="*/ 295771 w 395783"/>
                  <a:gd name="connsiteY25" fmla="*/ 602456 h 1050131"/>
                  <a:gd name="connsiteX26" fmla="*/ 317202 w 395783"/>
                  <a:gd name="connsiteY26" fmla="*/ 650081 h 1050131"/>
                  <a:gd name="connsiteX27" fmla="*/ 355302 w 395783"/>
                  <a:gd name="connsiteY27" fmla="*/ 783431 h 1050131"/>
                  <a:gd name="connsiteX28" fmla="*/ 386258 w 395783"/>
                  <a:gd name="connsiteY28" fmla="*/ 928688 h 1050131"/>
                  <a:gd name="connsiteX29" fmla="*/ 395783 w 395783"/>
                  <a:gd name="connsiteY29" fmla="*/ 1050131 h 1050131"/>
                  <a:gd name="connsiteX0" fmla="*/ 17165 w 395783"/>
                  <a:gd name="connsiteY0" fmla="*/ 0 h 1050131"/>
                  <a:gd name="connsiteX1" fmla="*/ 2877 w 395783"/>
                  <a:gd name="connsiteY1" fmla="*/ 57150 h 1050131"/>
                  <a:gd name="connsiteX2" fmla="*/ 67171 w 395783"/>
                  <a:gd name="connsiteY2" fmla="*/ 47625 h 1050131"/>
                  <a:gd name="connsiteX3" fmla="*/ 98127 w 395783"/>
                  <a:gd name="connsiteY3" fmla="*/ 47625 h 1050131"/>
                  <a:gd name="connsiteX4" fmla="*/ 98127 w 395783"/>
                  <a:gd name="connsiteY4" fmla="*/ 102394 h 1050131"/>
                  <a:gd name="connsiteX5" fmla="*/ 74315 w 395783"/>
                  <a:gd name="connsiteY5" fmla="*/ 145256 h 1050131"/>
                  <a:gd name="connsiteX6" fmla="*/ 33833 w 395783"/>
                  <a:gd name="connsiteY6" fmla="*/ 159544 h 1050131"/>
                  <a:gd name="connsiteX7" fmla="*/ 21927 w 395783"/>
                  <a:gd name="connsiteY7" fmla="*/ 200025 h 1050131"/>
                  <a:gd name="connsiteX8" fmla="*/ 45740 w 395783"/>
                  <a:gd name="connsiteY8" fmla="*/ 209550 h 1050131"/>
                  <a:gd name="connsiteX9" fmla="*/ 98127 w 395783"/>
                  <a:gd name="connsiteY9" fmla="*/ 178594 h 1050131"/>
                  <a:gd name="connsiteX10" fmla="*/ 112415 w 395783"/>
                  <a:gd name="connsiteY10" fmla="*/ 130969 h 1050131"/>
                  <a:gd name="connsiteX11" fmla="*/ 129083 w 395783"/>
                  <a:gd name="connsiteY11" fmla="*/ 104775 h 1050131"/>
                  <a:gd name="connsiteX12" fmla="*/ 174327 w 395783"/>
                  <a:gd name="connsiteY12" fmla="*/ 90488 h 1050131"/>
                  <a:gd name="connsiteX13" fmla="*/ 224333 w 395783"/>
                  <a:gd name="connsiteY13" fmla="*/ 71438 h 1050131"/>
                  <a:gd name="connsiteX14" fmla="*/ 276721 w 395783"/>
                  <a:gd name="connsiteY14" fmla="*/ 40481 h 1050131"/>
                  <a:gd name="connsiteX15" fmla="*/ 300533 w 395783"/>
                  <a:gd name="connsiteY15" fmla="*/ 38100 h 1050131"/>
                  <a:gd name="connsiteX16" fmla="*/ 352921 w 395783"/>
                  <a:gd name="connsiteY16" fmla="*/ 73819 h 1050131"/>
                  <a:gd name="connsiteX17" fmla="*/ 388640 w 395783"/>
                  <a:gd name="connsiteY17" fmla="*/ 97631 h 1050131"/>
                  <a:gd name="connsiteX18" fmla="*/ 326727 w 395783"/>
                  <a:gd name="connsiteY18" fmla="*/ 83344 h 1050131"/>
                  <a:gd name="connsiteX19" fmla="*/ 241002 w 395783"/>
                  <a:gd name="connsiteY19" fmla="*/ 97631 h 1050131"/>
                  <a:gd name="connsiteX20" fmla="*/ 188615 w 395783"/>
                  <a:gd name="connsiteY20" fmla="*/ 228600 h 1050131"/>
                  <a:gd name="connsiteX21" fmla="*/ 212427 w 395783"/>
                  <a:gd name="connsiteY21" fmla="*/ 378619 h 1050131"/>
                  <a:gd name="connsiteX22" fmla="*/ 274340 w 395783"/>
                  <a:gd name="connsiteY22" fmla="*/ 421481 h 1050131"/>
                  <a:gd name="connsiteX23" fmla="*/ 319584 w 395783"/>
                  <a:gd name="connsiteY23" fmla="*/ 423863 h 1050131"/>
                  <a:gd name="connsiteX24" fmla="*/ 279102 w 395783"/>
                  <a:gd name="connsiteY24" fmla="*/ 488156 h 1050131"/>
                  <a:gd name="connsiteX25" fmla="*/ 295771 w 395783"/>
                  <a:gd name="connsiteY25" fmla="*/ 602456 h 1050131"/>
                  <a:gd name="connsiteX26" fmla="*/ 317202 w 395783"/>
                  <a:gd name="connsiteY26" fmla="*/ 650081 h 1050131"/>
                  <a:gd name="connsiteX27" fmla="*/ 355302 w 395783"/>
                  <a:gd name="connsiteY27" fmla="*/ 783431 h 1050131"/>
                  <a:gd name="connsiteX28" fmla="*/ 386258 w 395783"/>
                  <a:gd name="connsiteY28" fmla="*/ 928688 h 1050131"/>
                  <a:gd name="connsiteX29" fmla="*/ 395783 w 395783"/>
                  <a:gd name="connsiteY29" fmla="*/ 1050131 h 1050131"/>
                  <a:gd name="connsiteX0" fmla="*/ 17165 w 395783"/>
                  <a:gd name="connsiteY0" fmla="*/ 0 h 1050131"/>
                  <a:gd name="connsiteX1" fmla="*/ 2877 w 395783"/>
                  <a:gd name="connsiteY1" fmla="*/ 57150 h 1050131"/>
                  <a:gd name="connsiteX2" fmla="*/ 67171 w 395783"/>
                  <a:gd name="connsiteY2" fmla="*/ 47625 h 1050131"/>
                  <a:gd name="connsiteX3" fmla="*/ 98127 w 395783"/>
                  <a:gd name="connsiteY3" fmla="*/ 47625 h 1050131"/>
                  <a:gd name="connsiteX4" fmla="*/ 98127 w 395783"/>
                  <a:gd name="connsiteY4" fmla="*/ 102394 h 1050131"/>
                  <a:gd name="connsiteX5" fmla="*/ 74315 w 395783"/>
                  <a:gd name="connsiteY5" fmla="*/ 145256 h 1050131"/>
                  <a:gd name="connsiteX6" fmla="*/ 33833 w 395783"/>
                  <a:gd name="connsiteY6" fmla="*/ 159544 h 1050131"/>
                  <a:gd name="connsiteX7" fmla="*/ 21927 w 395783"/>
                  <a:gd name="connsiteY7" fmla="*/ 200025 h 1050131"/>
                  <a:gd name="connsiteX8" fmla="*/ 45740 w 395783"/>
                  <a:gd name="connsiteY8" fmla="*/ 209550 h 1050131"/>
                  <a:gd name="connsiteX9" fmla="*/ 98127 w 395783"/>
                  <a:gd name="connsiteY9" fmla="*/ 178594 h 1050131"/>
                  <a:gd name="connsiteX10" fmla="*/ 112415 w 395783"/>
                  <a:gd name="connsiteY10" fmla="*/ 130969 h 1050131"/>
                  <a:gd name="connsiteX11" fmla="*/ 129083 w 395783"/>
                  <a:gd name="connsiteY11" fmla="*/ 104775 h 1050131"/>
                  <a:gd name="connsiteX12" fmla="*/ 174327 w 395783"/>
                  <a:gd name="connsiteY12" fmla="*/ 90488 h 1050131"/>
                  <a:gd name="connsiteX13" fmla="*/ 217189 w 395783"/>
                  <a:gd name="connsiteY13" fmla="*/ 61913 h 1050131"/>
                  <a:gd name="connsiteX14" fmla="*/ 276721 w 395783"/>
                  <a:gd name="connsiteY14" fmla="*/ 40481 h 1050131"/>
                  <a:gd name="connsiteX15" fmla="*/ 300533 w 395783"/>
                  <a:gd name="connsiteY15" fmla="*/ 38100 h 1050131"/>
                  <a:gd name="connsiteX16" fmla="*/ 352921 w 395783"/>
                  <a:gd name="connsiteY16" fmla="*/ 73819 h 1050131"/>
                  <a:gd name="connsiteX17" fmla="*/ 388640 w 395783"/>
                  <a:gd name="connsiteY17" fmla="*/ 97631 h 1050131"/>
                  <a:gd name="connsiteX18" fmla="*/ 326727 w 395783"/>
                  <a:gd name="connsiteY18" fmla="*/ 83344 h 1050131"/>
                  <a:gd name="connsiteX19" fmla="*/ 241002 w 395783"/>
                  <a:gd name="connsiteY19" fmla="*/ 97631 h 1050131"/>
                  <a:gd name="connsiteX20" fmla="*/ 188615 w 395783"/>
                  <a:gd name="connsiteY20" fmla="*/ 228600 h 1050131"/>
                  <a:gd name="connsiteX21" fmla="*/ 212427 w 395783"/>
                  <a:gd name="connsiteY21" fmla="*/ 378619 h 1050131"/>
                  <a:gd name="connsiteX22" fmla="*/ 274340 w 395783"/>
                  <a:gd name="connsiteY22" fmla="*/ 421481 h 1050131"/>
                  <a:gd name="connsiteX23" fmla="*/ 319584 w 395783"/>
                  <a:gd name="connsiteY23" fmla="*/ 423863 h 1050131"/>
                  <a:gd name="connsiteX24" fmla="*/ 279102 w 395783"/>
                  <a:gd name="connsiteY24" fmla="*/ 488156 h 1050131"/>
                  <a:gd name="connsiteX25" fmla="*/ 295771 w 395783"/>
                  <a:gd name="connsiteY25" fmla="*/ 602456 h 1050131"/>
                  <a:gd name="connsiteX26" fmla="*/ 317202 w 395783"/>
                  <a:gd name="connsiteY26" fmla="*/ 650081 h 1050131"/>
                  <a:gd name="connsiteX27" fmla="*/ 355302 w 395783"/>
                  <a:gd name="connsiteY27" fmla="*/ 783431 h 1050131"/>
                  <a:gd name="connsiteX28" fmla="*/ 386258 w 395783"/>
                  <a:gd name="connsiteY28" fmla="*/ 928688 h 1050131"/>
                  <a:gd name="connsiteX29" fmla="*/ 395783 w 395783"/>
                  <a:gd name="connsiteY29" fmla="*/ 1050131 h 1050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5783" h="1050131">
                    <a:moveTo>
                      <a:pt x="17165" y="0"/>
                    </a:moveTo>
                    <a:cubicBezTo>
                      <a:pt x="5854" y="24606"/>
                      <a:pt x="-5457" y="49212"/>
                      <a:pt x="2877" y="57150"/>
                    </a:cubicBezTo>
                    <a:cubicBezTo>
                      <a:pt x="11211" y="65088"/>
                      <a:pt x="51296" y="49213"/>
                      <a:pt x="67171" y="47625"/>
                    </a:cubicBezTo>
                    <a:cubicBezTo>
                      <a:pt x="83046" y="46038"/>
                      <a:pt x="92968" y="38497"/>
                      <a:pt x="98127" y="47625"/>
                    </a:cubicBezTo>
                    <a:cubicBezTo>
                      <a:pt x="103286" y="56753"/>
                      <a:pt x="102096" y="86122"/>
                      <a:pt x="98127" y="102394"/>
                    </a:cubicBezTo>
                    <a:cubicBezTo>
                      <a:pt x="94158" y="118666"/>
                      <a:pt x="85031" y="135731"/>
                      <a:pt x="74315" y="145256"/>
                    </a:cubicBezTo>
                    <a:cubicBezTo>
                      <a:pt x="63599" y="154781"/>
                      <a:pt x="42564" y="150416"/>
                      <a:pt x="33833" y="159544"/>
                    </a:cubicBezTo>
                    <a:cubicBezTo>
                      <a:pt x="25102" y="168672"/>
                      <a:pt x="19943" y="191691"/>
                      <a:pt x="21927" y="200025"/>
                    </a:cubicBezTo>
                    <a:cubicBezTo>
                      <a:pt x="23911" y="208359"/>
                      <a:pt x="33040" y="213122"/>
                      <a:pt x="45740" y="209550"/>
                    </a:cubicBezTo>
                    <a:cubicBezTo>
                      <a:pt x="58440" y="205978"/>
                      <a:pt x="87015" y="191691"/>
                      <a:pt x="98127" y="178594"/>
                    </a:cubicBezTo>
                    <a:cubicBezTo>
                      <a:pt x="109239" y="165497"/>
                      <a:pt x="107256" y="143272"/>
                      <a:pt x="112415" y="130969"/>
                    </a:cubicBezTo>
                    <a:cubicBezTo>
                      <a:pt x="117574" y="118666"/>
                      <a:pt x="118764" y="111522"/>
                      <a:pt x="129083" y="104775"/>
                    </a:cubicBezTo>
                    <a:cubicBezTo>
                      <a:pt x="139402" y="98028"/>
                      <a:pt x="159643" y="97632"/>
                      <a:pt x="174327" y="90488"/>
                    </a:cubicBezTo>
                    <a:cubicBezTo>
                      <a:pt x="189011" y="83344"/>
                      <a:pt x="200123" y="70247"/>
                      <a:pt x="217189" y="61913"/>
                    </a:cubicBezTo>
                    <a:cubicBezTo>
                      <a:pt x="234255" y="53579"/>
                      <a:pt x="262830" y="44450"/>
                      <a:pt x="276721" y="40481"/>
                    </a:cubicBezTo>
                    <a:cubicBezTo>
                      <a:pt x="290612" y="36512"/>
                      <a:pt x="287833" y="32544"/>
                      <a:pt x="300533" y="38100"/>
                    </a:cubicBezTo>
                    <a:cubicBezTo>
                      <a:pt x="313233" y="43656"/>
                      <a:pt x="352921" y="73819"/>
                      <a:pt x="352921" y="73819"/>
                    </a:cubicBezTo>
                    <a:cubicBezTo>
                      <a:pt x="367605" y="83741"/>
                      <a:pt x="393006" y="96044"/>
                      <a:pt x="388640" y="97631"/>
                    </a:cubicBezTo>
                    <a:cubicBezTo>
                      <a:pt x="384274" y="99218"/>
                      <a:pt x="351333" y="83344"/>
                      <a:pt x="326727" y="83344"/>
                    </a:cubicBezTo>
                    <a:cubicBezTo>
                      <a:pt x="302121" y="83344"/>
                      <a:pt x="264021" y="73422"/>
                      <a:pt x="241002" y="97631"/>
                    </a:cubicBezTo>
                    <a:cubicBezTo>
                      <a:pt x="217983" y="121840"/>
                      <a:pt x="193377" y="181769"/>
                      <a:pt x="188615" y="228600"/>
                    </a:cubicBezTo>
                    <a:cubicBezTo>
                      <a:pt x="183853" y="275431"/>
                      <a:pt x="198140" y="346472"/>
                      <a:pt x="212427" y="378619"/>
                    </a:cubicBezTo>
                    <a:cubicBezTo>
                      <a:pt x="226714" y="410766"/>
                      <a:pt x="256481" y="413940"/>
                      <a:pt x="274340" y="421481"/>
                    </a:cubicBezTo>
                    <a:cubicBezTo>
                      <a:pt x="292200" y="429022"/>
                      <a:pt x="318790" y="412751"/>
                      <a:pt x="319584" y="423863"/>
                    </a:cubicBezTo>
                    <a:cubicBezTo>
                      <a:pt x="320378" y="434975"/>
                      <a:pt x="283071" y="458391"/>
                      <a:pt x="279102" y="488156"/>
                    </a:cubicBezTo>
                    <a:cubicBezTo>
                      <a:pt x="275133" y="517921"/>
                      <a:pt x="289421" y="575469"/>
                      <a:pt x="295771" y="602456"/>
                    </a:cubicBezTo>
                    <a:cubicBezTo>
                      <a:pt x="302121" y="629443"/>
                      <a:pt x="307280" y="619919"/>
                      <a:pt x="317202" y="650081"/>
                    </a:cubicBezTo>
                    <a:cubicBezTo>
                      <a:pt x="327124" y="680243"/>
                      <a:pt x="343793" y="736997"/>
                      <a:pt x="355302" y="783431"/>
                    </a:cubicBezTo>
                    <a:cubicBezTo>
                      <a:pt x="366811" y="829865"/>
                      <a:pt x="379511" y="884238"/>
                      <a:pt x="386258" y="928688"/>
                    </a:cubicBezTo>
                    <a:cubicBezTo>
                      <a:pt x="393005" y="973138"/>
                      <a:pt x="394394" y="1011634"/>
                      <a:pt x="395783" y="1050131"/>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7" name="手繪多邊形 266"/>
              <p:cNvSpPr/>
              <p:nvPr/>
            </p:nvSpPr>
            <p:spPr>
              <a:xfrm>
                <a:off x="-2208956" y="2055403"/>
                <a:ext cx="19535" cy="566737"/>
              </a:xfrm>
              <a:custGeom>
                <a:avLst/>
                <a:gdLst>
                  <a:gd name="connsiteX0" fmla="*/ 0 w 19535"/>
                  <a:gd name="connsiteY0" fmla="*/ 0 h 566737"/>
                  <a:gd name="connsiteX1" fmla="*/ 19050 w 19535"/>
                  <a:gd name="connsiteY1" fmla="*/ 233362 h 566737"/>
                  <a:gd name="connsiteX2" fmla="*/ 14288 w 19535"/>
                  <a:gd name="connsiteY2" fmla="*/ 438150 h 566737"/>
                  <a:gd name="connsiteX3" fmla="*/ 19050 w 19535"/>
                  <a:gd name="connsiteY3" fmla="*/ 566737 h 566737"/>
                </a:gdLst>
                <a:ahLst/>
                <a:cxnLst>
                  <a:cxn ang="0">
                    <a:pos x="connsiteX0" y="connsiteY0"/>
                  </a:cxn>
                  <a:cxn ang="0">
                    <a:pos x="connsiteX1" y="connsiteY1"/>
                  </a:cxn>
                  <a:cxn ang="0">
                    <a:pos x="connsiteX2" y="connsiteY2"/>
                  </a:cxn>
                  <a:cxn ang="0">
                    <a:pos x="connsiteX3" y="connsiteY3"/>
                  </a:cxn>
                </a:cxnLst>
                <a:rect l="l" t="t" r="r" b="b"/>
                <a:pathLst>
                  <a:path w="19535" h="566737">
                    <a:moveTo>
                      <a:pt x="0" y="0"/>
                    </a:moveTo>
                    <a:cubicBezTo>
                      <a:pt x="8334" y="80168"/>
                      <a:pt x="16669" y="160337"/>
                      <a:pt x="19050" y="233362"/>
                    </a:cubicBezTo>
                    <a:cubicBezTo>
                      <a:pt x="21431" y="306387"/>
                      <a:pt x="14288" y="382588"/>
                      <a:pt x="14288" y="438150"/>
                    </a:cubicBezTo>
                    <a:cubicBezTo>
                      <a:pt x="14288" y="493712"/>
                      <a:pt x="16669" y="530224"/>
                      <a:pt x="19050" y="56673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31" name="群組 130"/>
          <p:cNvGrpSpPr/>
          <p:nvPr/>
        </p:nvGrpSpPr>
        <p:grpSpPr>
          <a:xfrm>
            <a:off x="201942" y="3571906"/>
            <a:ext cx="3100051" cy="2686050"/>
            <a:chOff x="-170859" y="4248150"/>
            <a:chExt cx="3100051" cy="2686050"/>
          </a:xfrm>
        </p:grpSpPr>
        <p:sp>
          <p:nvSpPr>
            <p:cNvPr id="128" name="手繪多邊形 127"/>
            <p:cNvSpPr/>
            <p:nvPr/>
          </p:nvSpPr>
          <p:spPr>
            <a:xfrm>
              <a:off x="-170859" y="4248150"/>
              <a:ext cx="990009" cy="2686050"/>
            </a:xfrm>
            <a:custGeom>
              <a:avLst/>
              <a:gdLst>
                <a:gd name="connsiteX0" fmla="*/ 266109 w 990009"/>
                <a:gd name="connsiteY0" fmla="*/ 0 h 2686050"/>
                <a:gd name="connsiteX1" fmla="*/ 161334 w 990009"/>
                <a:gd name="connsiteY1" fmla="*/ 200025 h 2686050"/>
                <a:gd name="connsiteX2" fmla="*/ 18459 w 990009"/>
                <a:gd name="connsiteY2" fmla="*/ 333375 h 2686050"/>
                <a:gd name="connsiteX3" fmla="*/ 18459 w 990009"/>
                <a:gd name="connsiteY3" fmla="*/ 438150 h 2686050"/>
                <a:gd name="connsiteX4" fmla="*/ 170859 w 990009"/>
                <a:gd name="connsiteY4" fmla="*/ 523875 h 2686050"/>
                <a:gd name="connsiteX5" fmla="*/ 151809 w 990009"/>
                <a:gd name="connsiteY5" fmla="*/ 647700 h 2686050"/>
                <a:gd name="connsiteX6" fmla="*/ 247059 w 990009"/>
                <a:gd name="connsiteY6" fmla="*/ 695325 h 2686050"/>
                <a:gd name="connsiteX7" fmla="*/ 189909 w 990009"/>
                <a:gd name="connsiteY7" fmla="*/ 762000 h 2686050"/>
                <a:gd name="connsiteX8" fmla="*/ 256584 w 990009"/>
                <a:gd name="connsiteY8" fmla="*/ 885825 h 2686050"/>
                <a:gd name="connsiteX9" fmla="*/ 218484 w 990009"/>
                <a:gd name="connsiteY9" fmla="*/ 1047750 h 2686050"/>
                <a:gd name="connsiteX10" fmla="*/ 285159 w 990009"/>
                <a:gd name="connsiteY10" fmla="*/ 1190625 h 2686050"/>
                <a:gd name="connsiteX11" fmla="*/ 685209 w 990009"/>
                <a:gd name="connsiteY11" fmla="*/ 1257300 h 2686050"/>
                <a:gd name="connsiteX12" fmla="*/ 894759 w 990009"/>
                <a:gd name="connsiteY12" fmla="*/ 1333500 h 2686050"/>
                <a:gd name="connsiteX13" fmla="*/ 951909 w 990009"/>
                <a:gd name="connsiteY13" fmla="*/ 1447800 h 2686050"/>
                <a:gd name="connsiteX14" fmla="*/ 932859 w 990009"/>
                <a:gd name="connsiteY14" fmla="*/ 1685925 h 2686050"/>
                <a:gd name="connsiteX15" fmla="*/ 990009 w 990009"/>
                <a:gd name="connsiteY15" fmla="*/ 1866900 h 2686050"/>
                <a:gd name="connsiteX16" fmla="*/ 932859 w 990009"/>
                <a:gd name="connsiteY16" fmla="*/ 2076450 h 2686050"/>
                <a:gd name="connsiteX17" fmla="*/ 799509 w 990009"/>
                <a:gd name="connsiteY17" fmla="*/ 2238375 h 2686050"/>
                <a:gd name="connsiteX18" fmla="*/ 609009 w 990009"/>
                <a:gd name="connsiteY18" fmla="*/ 2428875 h 2686050"/>
                <a:gd name="connsiteX19" fmla="*/ 494709 w 990009"/>
                <a:gd name="connsiteY19" fmla="*/ 2609850 h 2686050"/>
                <a:gd name="connsiteX20" fmla="*/ 408984 w 990009"/>
                <a:gd name="connsiteY20" fmla="*/ 2686050 h 268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0009" h="2686050">
                  <a:moveTo>
                    <a:pt x="266109" y="0"/>
                  </a:moveTo>
                  <a:cubicBezTo>
                    <a:pt x="234359" y="72231"/>
                    <a:pt x="202609" y="144463"/>
                    <a:pt x="161334" y="200025"/>
                  </a:cubicBezTo>
                  <a:cubicBezTo>
                    <a:pt x="120059" y="255588"/>
                    <a:pt x="42271" y="293688"/>
                    <a:pt x="18459" y="333375"/>
                  </a:cubicBezTo>
                  <a:cubicBezTo>
                    <a:pt x="-5354" y="373063"/>
                    <a:pt x="-6941" y="406400"/>
                    <a:pt x="18459" y="438150"/>
                  </a:cubicBezTo>
                  <a:cubicBezTo>
                    <a:pt x="43859" y="469900"/>
                    <a:pt x="148634" y="488950"/>
                    <a:pt x="170859" y="523875"/>
                  </a:cubicBezTo>
                  <a:cubicBezTo>
                    <a:pt x="193084" y="558800"/>
                    <a:pt x="139109" y="619125"/>
                    <a:pt x="151809" y="647700"/>
                  </a:cubicBezTo>
                  <a:cubicBezTo>
                    <a:pt x="164509" y="676275"/>
                    <a:pt x="240709" y="676275"/>
                    <a:pt x="247059" y="695325"/>
                  </a:cubicBezTo>
                  <a:cubicBezTo>
                    <a:pt x="253409" y="714375"/>
                    <a:pt x="188321" y="730250"/>
                    <a:pt x="189909" y="762000"/>
                  </a:cubicBezTo>
                  <a:cubicBezTo>
                    <a:pt x="191497" y="793750"/>
                    <a:pt x="251822" y="838200"/>
                    <a:pt x="256584" y="885825"/>
                  </a:cubicBezTo>
                  <a:cubicBezTo>
                    <a:pt x="261346" y="933450"/>
                    <a:pt x="213722" y="996950"/>
                    <a:pt x="218484" y="1047750"/>
                  </a:cubicBezTo>
                  <a:cubicBezTo>
                    <a:pt x="223246" y="1098550"/>
                    <a:pt x="207372" y="1155700"/>
                    <a:pt x="285159" y="1190625"/>
                  </a:cubicBezTo>
                  <a:cubicBezTo>
                    <a:pt x="362946" y="1225550"/>
                    <a:pt x="583609" y="1233488"/>
                    <a:pt x="685209" y="1257300"/>
                  </a:cubicBezTo>
                  <a:cubicBezTo>
                    <a:pt x="786809" y="1281112"/>
                    <a:pt x="850309" y="1301750"/>
                    <a:pt x="894759" y="1333500"/>
                  </a:cubicBezTo>
                  <a:cubicBezTo>
                    <a:pt x="939209" y="1365250"/>
                    <a:pt x="945559" y="1389063"/>
                    <a:pt x="951909" y="1447800"/>
                  </a:cubicBezTo>
                  <a:cubicBezTo>
                    <a:pt x="958259" y="1506537"/>
                    <a:pt x="926509" y="1616075"/>
                    <a:pt x="932859" y="1685925"/>
                  </a:cubicBezTo>
                  <a:cubicBezTo>
                    <a:pt x="939209" y="1755775"/>
                    <a:pt x="990009" y="1801813"/>
                    <a:pt x="990009" y="1866900"/>
                  </a:cubicBezTo>
                  <a:cubicBezTo>
                    <a:pt x="990009" y="1931987"/>
                    <a:pt x="964609" y="2014537"/>
                    <a:pt x="932859" y="2076450"/>
                  </a:cubicBezTo>
                  <a:cubicBezTo>
                    <a:pt x="901109" y="2138363"/>
                    <a:pt x="853484" y="2179638"/>
                    <a:pt x="799509" y="2238375"/>
                  </a:cubicBezTo>
                  <a:cubicBezTo>
                    <a:pt x="745534" y="2297113"/>
                    <a:pt x="659809" y="2366963"/>
                    <a:pt x="609009" y="2428875"/>
                  </a:cubicBezTo>
                  <a:cubicBezTo>
                    <a:pt x="558209" y="2490788"/>
                    <a:pt x="528046" y="2566988"/>
                    <a:pt x="494709" y="2609850"/>
                  </a:cubicBezTo>
                  <a:cubicBezTo>
                    <a:pt x="461372" y="2652712"/>
                    <a:pt x="420096" y="2667000"/>
                    <a:pt x="408984" y="268605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0" name="直線接點 129"/>
            <p:cNvCxnSpPr/>
            <p:nvPr/>
          </p:nvCxnSpPr>
          <p:spPr>
            <a:xfrm>
              <a:off x="227609" y="6934200"/>
              <a:ext cx="2701583"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132" name="手繪多邊形 131"/>
          <p:cNvSpPr/>
          <p:nvPr/>
        </p:nvSpPr>
        <p:spPr>
          <a:xfrm>
            <a:off x="468922" y="2410534"/>
            <a:ext cx="2411279" cy="2155676"/>
          </a:xfrm>
          <a:custGeom>
            <a:avLst/>
            <a:gdLst>
              <a:gd name="connsiteX0" fmla="*/ 0 w 2432466"/>
              <a:gd name="connsiteY0" fmla="*/ 1238847 h 2440489"/>
              <a:gd name="connsiteX1" fmla="*/ 47625 w 2432466"/>
              <a:gd name="connsiteY1" fmla="*/ 714972 h 2440489"/>
              <a:gd name="connsiteX2" fmla="*/ 209550 w 2432466"/>
              <a:gd name="connsiteY2" fmla="*/ 381597 h 2440489"/>
              <a:gd name="connsiteX3" fmla="*/ 590550 w 2432466"/>
              <a:gd name="connsiteY3" fmla="*/ 162522 h 2440489"/>
              <a:gd name="connsiteX4" fmla="*/ 1295400 w 2432466"/>
              <a:gd name="connsiteY4" fmla="*/ 597 h 2440489"/>
              <a:gd name="connsiteX5" fmla="*/ 1895475 w 2432466"/>
              <a:gd name="connsiteY5" fmla="*/ 124422 h 2440489"/>
              <a:gd name="connsiteX6" fmla="*/ 2343150 w 2432466"/>
              <a:gd name="connsiteY6" fmla="*/ 514947 h 2440489"/>
              <a:gd name="connsiteX7" fmla="*/ 2400300 w 2432466"/>
              <a:gd name="connsiteY7" fmla="*/ 1381722 h 2440489"/>
              <a:gd name="connsiteX8" fmla="*/ 1962150 w 2432466"/>
              <a:gd name="connsiteY8" fmla="*/ 1857972 h 2440489"/>
              <a:gd name="connsiteX9" fmla="*/ 2038350 w 2432466"/>
              <a:gd name="connsiteY9" fmla="*/ 2438997 h 2440489"/>
              <a:gd name="connsiteX0" fmla="*/ 0 w 2433624"/>
              <a:gd name="connsiteY0" fmla="*/ 1239488 h 2441130"/>
              <a:gd name="connsiteX1" fmla="*/ 47625 w 2433624"/>
              <a:gd name="connsiteY1" fmla="*/ 715613 h 2441130"/>
              <a:gd name="connsiteX2" fmla="*/ 209550 w 2433624"/>
              <a:gd name="connsiteY2" fmla="*/ 382238 h 2441130"/>
              <a:gd name="connsiteX3" fmla="*/ 590550 w 2433624"/>
              <a:gd name="connsiteY3" fmla="*/ 163163 h 2441130"/>
              <a:gd name="connsiteX4" fmla="*/ 1295400 w 2433624"/>
              <a:gd name="connsiteY4" fmla="*/ 1238 h 2441130"/>
              <a:gd name="connsiteX5" fmla="*/ 1866900 w 2433624"/>
              <a:gd name="connsiteY5" fmla="*/ 248888 h 2441130"/>
              <a:gd name="connsiteX6" fmla="*/ 2343150 w 2433624"/>
              <a:gd name="connsiteY6" fmla="*/ 515588 h 2441130"/>
              <a:gd name="connsiteX7" fmla="*/ 2400300 w 2433624"/>
              <a:gd name="connsiteY7" fmla="*/ 1382363 h 2441130"/>
              <a:gd name="connsiteX8" fmla="*/ 1962150 w 2433624"/>
              <a:gd name="connsiteY8" fmla="*/ 1858613 h 2441130"/>
              <a:gd name="connsiteX9" fmla="*/ 2038350 w 2433624"/>
              <a:gd name="connsiteY9" fmla="*/ 2439638 h 2441130"/>
              <a:gd name="connsiteX0" fmla="*/ 0 w 2433624"/>
              <a:gd name="connsiteY0" fmla="*/ 1155391 h 2357033"/>
              <a:gd name="connsiteX1" fmla="*/ 47625 w 2433624"/>
              <a:gd name="connsiteY1" fmla="*/ 631516 h 2357033"/>
              <a:gd name="connsiteX2" fmla="*/ 209550 w 2433624"/>
              <a:gd name="connsiteY2" fmla="*/ 298141 h 2357033"/>
              <a:gd name="connsiteX3" fmla="*/ 590550 w 2433624"/>
              <a:gd name="connsiteY3" fmla="*/ 79066 h 2357033"/>
              <a:gd name="connsiteX4" fmla="*/ 1295400 w 2433624"/>
              <a:gd name="connsiteY4" fmla="*/ 2866 h 2357033"/>
              <a:gd name="connsiteX5" fmla="*/ 1866900 w 2433624"/>
              <a:gd name="connsiteY5" fmla="*/ 164791 h 2357033"/>
              <a:gd name="connsiteX6" fmla="*/ 2343150 w 2433624"/>
              <a:gd name="connsiteY6" fmla="*/ 431491 h 2357033"/>
              <a:gd name="connsiteX7" fmla="*/ 2400300 w 2433624"/>
              <a:gd name="connsiteY7" fmla="*/ 1298266 h 2357033"/>
              <a:gd name="connsiteX8" fmla="*/ 1962150 w 2433624"/>
              <a:gd name="connsiteY8" fmla="*/ 1774516 h 2357033"/>
              <a:gd name="connsiteX9" fmla="*/ 2038350 w 2433624"/>
              <a:gd name="connsiteY9" fmla="*/ 2355541 h 2357033"/>
              <a:gd name="connsiteX0" fmla="*/ 0 w 2433624"/>
              <a:gd name="connsiteY0" fmla="*/ 1155551 h 2357193"/>
              <a:gd name="connsiteX1" fmla="*/ 47625 w 2433624"/>
              <a:gd name="connsiteY1" fmla="*/ 631676 h 2357193"/>
              <a:gd name="connsiteX2" fmla="*/ 257175 w 2433624"/>
              <a:gd name="connsiteY2" fmla="*/ 317351 h 2357193"/>
              <a:gd name="connsiteX3" fmla="*/ 590550 w 2433624"/>
              <a:gd name="connsiteY3" fmla="*/ 79226 h 2357193"/>
              <a:gd name="connsiteX4" fmla="*/ 1295400 w 2433624"/>
              <a:gd name="connsiteY4" fmla="*/ 3026 h 2357193"/>
              <a:gd name="connsiteX5" fmla="*/ 1866900 w 2433624"/>
              <a:gd name="connsiteY5" fmla="*/ 164951 h 2357193"/>
              <a:gd name="connsiteX6" fmla="*/ 2343150 w 2433624"/>
              <a:gd name="connsiteY6" fmla="*/ 431651 h 2357193"/>
              <a:gd name="connsiteX7" fmla="*/ 2400300 w 2433624"/>
              <a:gd name="connsiteY7" fmla="*/ 1298426 h 2357193"/>
              <a:gd name="connsiteX8" fmla="*/ 1962150 w 2433624"/>
              <a:gd name="connsiteY8" fmla="*/ 1774676 h 2357193"/>
              <a:gd name="connsiteX9" fmla="*/ 2038350 w 2433624"/>
              <a:gd name="connsiteY9" fmla="*/ 2355701 h 2357193"/>
              <a:gd name="connsiteX0" fmla="*/ 0 w 2417891"/>
              <a:gd name="connsiteY0" fmla="*/ 1155551 h 2357193"/>
              <a:gd name="connsiteX1" fmla="*/ 47625 w 2417891"/>
              <a:gd name="connsiteY1" fmla="*/ 631676 h 2357193"/>
              <a:gd name="connsiteX2" fmla="*/ 257175 w 2417891"/>
              <a:gd name="connsiteY2" fmla="*/ 317351 h 2357193"/>
              <a:gd name="connsiteX3" fmla="*/ 590550 w 2417891"/>
              <a:gd name="connsiteY3" fmla="*/ 79226 h 2357193"/>
              <a:gd name="connsiteX4" fmla="*/ 1295400 w 2417891"/>
              <a:gd name="connsiteY4" fmla="*/ 3026 h 2357193"/>
              <a:gd name="connsiteX5" fmla="*/ 1866900 w 2417891"/>
              <a:gd name="connsiteY5" fmla="*/ 164951 h 2357193"/>
              <a:gd name="connsiteX6" fmla="*/ 2286000 w 2417891"/>
              <a:gd name="connsiteY6" fmla="*/ 565001 h 2357193"/>
              <a:gd name="connsiteX7" fmla="*/ 2400300 w 2417891"/>
              <a:gd name="connsiteY7" fmla="*/ 1298426 h 2357193"/>
              <a:gd name="connsiteX8" fmla="*/ 1962150 w 2417891"/>
              <a:gd name="connsiteY8" fmla="*/ 1774676 h 2357193"/>
              <a:gd name="connsiteX9" fmla="*/ 2038350 w 2417891"/>
              <a:gd name="connsiteY9" fmla="*/ 2355701 h 2357193"/>
              <a:gd name="connsiteX0" fmla="*/ 0 w 2419185"/>
              <a:gd name="connsiteY0" fmla="*/ 1155551 h 2360627"/>
              <a:gd name="connsiteX1" fmla="*/ 47625 w 2419185"/>
              <a:gd name="connsiteY1" fmla="*/ 631676 h 2360627"/>
              <a:gd name="connsiteX2" fmla="*/ 257175 w 2419185"/>
              <a:gd name="connsiteY2" fmla="*/ 317351 h 2360627"/>
              <a:gd name="connsiteX3" fmla="*/ 590550 w 2419185"/>
              <a:gd name="connsiteY3" fmla="*/ 79226 h 2360627"/>
              <a:gd name="connsiteX4" fmla="*/ 1295400 w 2419185"/>
              <a:gd name="connsiteY4" fmla="*/ 3026 h 2360627"/>
              <a:gd name="connsiteX5" fmla="*/ 1866900 w 2419185"/>
              <a:gd name="connsiteY5" fmla="*/ 164951 h 2360627"/>
              <a:gd name="connsiteX6" fmla="*/ 2286000 w 2419185"/>
              <a:gd name="connsiteY6" fmla="*/ 565001 h 2360627"/>
              <a:gd name="connsiteX7" fmla="*/ 2400300 w 2419185"/>
              <a:gd name="connsiteY7" fmla="*/ 1298426 h 2360627"/>
              <a:gd name="connsiteX8" fmla="*/ 1943100 w 2419185"/>
              <a:gd name="connsiteY8" fmla="*/ 2098526 h 2360627"/>
              <a:gd name="connsiteX9" fmla="*/ 2038350 w 2419185"/>
              <a:gd name="connsiteY9" fmla="*/ 2355701 h 2360627"/>
              <a:gd name="connsiteX0" fmla="*/ 0 w 2419185"/>
              <a:gd name="connsiteY0" fmla="*/ 1155551 h 2209689"/>
              <a:gd name="connsiteX1" fmla="*/ 47625 w 2419185"/>
              <a:gd name="connsiteY1" fmla="*/ 631676 h 2209689"/>
              <a:gd name="connsiteX2" fmla="*/ 257175 w 2419185"/>
              <a:gd name="connsiteY2" fmla="*/ 317351 h 2209689"/>
              <a:gd name="connsiteX3" fmla="*/ 590550 w 2419185"/>
              <a:gd name="connsiteY3" fmla="*/ 79226 h 2209689"/>
              <a:gd name="connsiteX4" fmla="*/ 1295400 w 2419185"/>
              <a:gd name="connsiteY4" fmla="*/ 3026 h 2209689"/>
              <a:gd name="connsiteX5" fmla="*/ 1866900 w 2419185"/>
              <a:gd name="connsiteY5" fmla="*/ 164951 h 2209689"/>
              <a:gd name="connsiteX6" fmla="*/ 2286000 w 2419185"/>
              <a:gd name="connsiteY6" fmla="*/ 565001 h 2209689"/>
              <a:gd name="connsiteX7" fmla="*/ 2400300 w 2419185"/>
              <a:gd name="connsiteY7" fmla="*/ 1298426 h 2209689"/>
              <a:gd name="connsiteX8" fmla="*/ 1943100 w 2419185"/>
              <a:gd name="connsiteY8" fmla="*/ 2098526 h 2209689"/>
              <a:gd name="connsiteX9" fmla="*/ 1752600 w 2419185"/>
              <a:gd name="connsiteY9" fmla="*/ 2184251 h 2209689"/>
              <a:gd name="connsiteX0" fmla="*/ 0 w 2423112"/>
              <a:gd name="connsiteY0" fmla="*/ 1155551 h 2200859"/>
              <a:gd name="connsiteX1" fmla="*/ 47625 w 2423112"/>
              <a:gd name="connsiteY1" fmla="*/ 631676 h 2200859"/>
              <a:gd name="connsiteX2" fmla="*/ 257175 w 2423112"/>
              <a:gd name="connsiteY2" fmla="*/ 317351 h 2200859"/>
              <a:gd name="connsiteX3" fmla="*/ 590550 w 2423112"/>
              <a:gd name="connsiteY3" fmla="*/ 79226 h 2200859"/>
              <a:gd name="connsiteX4" fmla="*/ 1295400 w 2423112"/>
              <a:gd name="connsiteY4" fmla="*/ 3026 h 2200859"/>
              <a:gd name="connsiteX5" fmla="*/ 1866900 w 2423112"/>
              <a:gd name="connsiteY5" fmla="*/ 164951 h 2200859"/>
              <a:gd name="connsiteX6" fmla="*/ 2286000 w 2423112"/>
              <a:gd name="connsiteY6" fmla="*/ 565001 h 2200859"/>
              <a:gd name="connsiteX7" fmla="*/ 2400300 w 2423112"/>
              <a:gd name="connsiteY7" fmla="*/ 1298426 h 2200859"/>
              <a:gd name="connsiteX8" fmla="*/ 1885950 w 2423112"/>
              <a:gd name="connsiteY8" fmla="*/ 2069951 h 2200859"/>
              <a:gd name="connsiteX9" fmla="*/ 1752600 w 2423112"/>
              <a:gd name="connsiteY9" fmla="*/ 2184251 h 2200859"/>
              <a:gd name="connsiteX0" fmla="*/ 0 w 2404135"/>
              <a:gd name="connsiteY0" fmla="*/ 1155551 h 2190940"/>
              <a:gd name="connsiteX1" fmla="*/ 47625 w 2404135"/>
              <a:gd name="connsiteY1" fmla="*/ 631676 h 2190940"/>
              <a:gd name="connsiteX2" fmla="*/ 257175 w 2404135"/>
              <a:gd name="connsiteY2" fmla="*/ 317351 h 2190940"/>
              <a:gd name="connsiteX3" fmla="*/ 590550 w 2404135"/>
              <a:gd name="connsiteY3" fmla="*/ 79226 h 2190940"/>
              <a:gd name="connsiteX4" fmla="*/ 1295400 w 2404135"/>
              <a:gd name="connsiteY4" fmla="*/ 3026 h 2190940"/>
              <a:gd name="connsiteX5" fmla="*/ 1866900 w 2404135"/>
              <a:gd name="connsiteY5" fmla="*/ 164951 h 2190940"/>
              <a:gd name="connsiteX6" fmla="*/ 2286000 w 2404135"/>
              <a:gd name="connsiteY6" fmla="*/ 565001 h 2190940"/>
              <a:gd name="connsiteX7" fmla="*/ 2400300 w 2404135"/>
              <a:gd name="connsiteY7" fmla="*/ 1298426 h 2190940"/>
              <a:gd name="connsiteX8" fmla="*/ 2181225 w 2404135"/>
              <a:gd name="connsiteY8" fmla="*/ 1784201 h 2190940"/>
              <a:gd name="connsiteX9" fmla="*/ 1885950 w 2404135"/>
              <a:gd name="connsiteY9" fmla="*/ 2069951 h 2190940"/>
              <a:gd name="connsiteX10" fmla="*/ 1752600 w 2404135"/>
              <a:gd name="connsiteY10" fmla="*/ 2184251 h 2190940"/>
              <a:gd name="connsiteX0" fmla="*/ 0 w 2404135"/>
              <a:gd name="connsiteY0" fmla="*/ 1155551 h 2155654"/>
              <a:gd name="connsiteX1" fmla="*/ 47625 w 2404135"/>
              <a:gd name="connsiteY1" fmla="*/ 631676 h 2155654"/>
              <a:gd name="connsiteX2" fmla="*/ 257175 w 2404135"/>
              <a:gd name="connsiteY2" fmla="*/ 317351 h 2155654"/>
              <a:gd name="connsiteX3" fmla="*/ 590550 w 2404135"/>
              <a:gd name="connsiteY3" fmla="*/ 79226 h 2155654"/>
              <a:gd name="connsiteX4" fmla="*/ 1295400 w 2404135"/>
              <a:gd name="connsiteY4" fmla="*/ 3026 h 2155654"/>
              <a:gd name="connsiteX5" fmla="*/ 1866900 w 2404135"/>
              <a:gd name="connsiteY5" fmla="*/ 164951 h 2155654"/>
              <a:gd name="connsiteX6" fmla="*/ 2286000 w 2404135"/>
              <a:gd name="connsiteY6" fmla="*/ 565001 h 2155654"/>
              <a:gd name="connsiteX7" fmla="*/ 2400300 w 2404135"/>
              <a:gd name="connsiteY7" fmla="*/ 1298426 h 2155654"/>
              <a:gd name="connsiteX8" fmla="*/ 2181225 w 2404135"/>
              <a:gd name="connsiteY8" fmla="*/ 1784201 h 2155654"/>
              <a:gd name="connsiteX9" fmla="*/ 1885950 w 2404135"/>
              <a:gd name="connsiteY9" fmla="*/ 2069951 h 2155654"/>
              <a:gd name="connsiteX10" fmla="*/ 1790700 w 2404135"/>
              <a:gd name="connsiteY10" fmla="*/ 2146151 h 2155654"/>
              <a:gd name="connsiteX0" fmla="*/ 0 w 2411279"/>
              <a:gd name="connsiteY0" fmla="*/ 1162695 h 2155654"/>
              <a:gd name="connsiteX1" fmla="*/ 54769 w 2411279"/>
              <a:gd name="connsiteY1" fmla="*/ 631676 h 2155654"/>
              <a:gd name="connsiteX2" fmla="*/ 264319 w 2411279"/>
              <a:gd name="connsiteY2" fmla="*/ 317351 h 2155654"/>
              <a:gd name="connsiteX3" fmla="*/ 597694 w 2411279"/>
              <a:gd name="connsiteY3" fmla="*/ 79226 h 2155654"/>
              <a:gd name="connsiteX4" fmla="*/ 1302544 w 2411279"/>
              <a:gd name="connsiteY4" fmla="*/ 3026 h 2155654"/>
              <a:gd name="connsiteX5" fmla="*/ 1874044 w 2411279"/>
              <a:gd name="connsiteY5" fmla="*/ 164951 h 2155654"/>
              <a:gd name="connsiteX6" fmla="*/ 2293144 w 2411279"/>
              <a:gd name="connsiteY6" fmla="*/ 565001 h 2155654"/>
              <a:gd name="connsiteX7" fmla="*/ 2407444 w 2411279"/>
              <a:gd name="connsiteY7" fmla="*/ 1298426 h 2155654"/>
              <a:gd name="connsiteX8" fmla="*/ 2188369 w 2411279"/>
              <a:gd name="connsiteY8" fmla="*/ 1784201 h 2155654"/>
              <a:gd name="connsiteX9" fmla="*/ 1893094 w 2411279"/>
              <a:gd name="connsiteY9" fmla="*/ 2069951 h 2155654"/>
              <a:gd name="connsiteX10" fmla="*/ 1797844 w 2411279"/>
              <a:gd name="connsiteY10" fmla="*/ 2146151 h 2155654"/>
              <a:gd name="connsiteX0" fmla="*/ 0 w 2411279"/>
              <a:gd name="connsiteY0" fmla="*/ 1162695 h 2123592"/>
              <a:gd name="connsiteX1" fmla="*/ 54769 w 2411279"/>
              <a:gd name="connsiteY1" fmla="*/ 631676 h 2123592"/>
              <a:gd name="connsiteX2" fmla="*/ 264319 w 2411279"/>
              <a:gd name="connsiteY2" fmla="*/ 317351 h 2123592"/>
              <a:gd name="connsiteX3" fmla="*/ 597694 w 2411279"/>
              <a:gd name="connsiteY3" fmla="*/ 79226 h 2123592"/>
              <a:gd name="connsiteX4" fmla="*/ 1302544 w 2411279"/>
              <a:gd name="connsiteY4" fmla="*/ 3026 h 2123592"/>
              <a:gd name="connsiteX5" fmla="*/ 1874044 w 2411279"/>
              <a:gd name="connsiteY5" fmla="*/ 164951 h 2123592"/>
              <a:gd name="connsiteX6" fmla="*/ 2293144 w 2411279"/>
              <a:gd name="connsiteY6" fmla="*/ 565001 h 2123592"/>
              <a:gd name="connsiteX7" fmla="*/ 2407444 w 2411279"/>
              <a:gd name="connsiteY7" fmla="*/ 1298426 h 2123592"/>
              <a:gd name="connsiteX8" fmla="*/ 2188369 w 2411279"/>
              <a:gd name="connsiteY8" fmla="*/ 1784201 h 2123592"/>
              <a:gd name="connsiteX9" fmla="*/ 1893094 w 2411279"/>
              <a:gd name="connsiteY9" fmla="*/ 2069951 h 2123592"/>
              <a:gd name="connsiteX10" fmla="*/ 1840707 w 2411279"/>
              <a:gd name="connsiteY10" fmla="*/ 2108051 h 2123592"/>
              <a:gd name="connsiteX0" fmla="*/ 0 w 2411279"/>
              <a:gd name="connsiteY0" fmla="*/ 1162695 h 2108051"/>
              <a:gd name="connsiteX1" fmla="*/ 54769 w 2411279"/>
              <a:gd name="connsiteY1" fmla="*/ 631676 h 2108051"/>
              <a:gd name="connsiteX2" fmla="*/ 264319 w 2411279"/>
              <a:gd name="connsiteY2" fmla="*/ 317351 h 2108051"/>
              <a:gd name="connsiteX3" fmla="*/ 597694 w 2411279"/>
              <a:gd name="connsiteY3" fmla="*/ 79226 h 2108051"/>
              <a:gd name="connsiteX4" fmla="*/ 1302544 w 2411279"/>
              <a:gd name="connsiteY4" fmla="*/ 3026 h 2108051"/>
              <a:gd name="connsiteX5" fmla="*/ 1874044 w 2411279"/>
              <a:gd name="connsiteY5" fmla="*/ 164951 h 2108051"/>
              <a:gd name="connsiteX6" fmla="*/ 2293144 w 2411279"/>
              <a:gd name="connsiteY6" fmla="*/ 565001 h 2108051"/>
              <a:gd name="connsiteX7" fmla="*/ 2407444 w 2411279"/>
              <a:gd name="connsiteY7" fmla="*/ 1298426 h 2108051"/>
              <a:gd name="connsiteX8" fmla="*/ 2188369 w 2411279"/>
              <a:gd name="connsiteY8" fmla="*/ 1784201 h 2108051"/>
              <a:gd name="connsiteX9" fmla="*/ 1893094 w 2411279"/>
              <a:gd name="connsiteY9" fmla="*/ 2069951 h 2108051"/>
              <a:gd name="connsiteX10" fmla="*/ 1840707 w 2411279"/>
              <a:gd name="connsiteY10" fmla="*/ 2108051 h 2108051"/>
              <a:gd name="connsiteX0" fmla="*/ 0 w 2411279"/>
              <a:gd name="connsiteY0" fmla="*/ 1162695 h 2155676"/>
              <a:gd name="connsiteX1" fmla="*/ 54769 w 2411279"/>
              <a:gd name="connsiteY1" fmla="*/ 631676 h 2155676"/>
              <a:gd name="connsiteX2" fmla="*/ 264319 w 2411279"/>
              <a:gd name="connsiteY2" fmla="*/ 317351 h 2155676"/>
              <a:gd name="connsiteX3" fmla="*/ 597694 w 2411279"/>
              <a:gd name="connsiteY3" fmla="*/ 79226 h 2155676"/>
              <a:gd name="connsiteX4" fmla="*/ 1302544 w 2411279"/>
              <a:gd name="connsiteY4" fmla="*/ 3026 h 2155676"/>
              <a:gd name="connsiteX5" fmla="*/ 1874044 w 2411279"/>
              <a:gd name="connsiteY5" fmla="*/ 164951 h 2155676"/>
              <a:gd name="connsiteX6" fmla="*/ 2293144 w 2411279"/>
              <a:gd name="connsiteY6" fmla="*/ 565001 h 2155676"/>
              <a:gd name="connsiteX7" fmla="*/ 2407444 w 2411279"/>
              <a:gd name="connsiteY7" fmla="*/ 1298426 h 2155676"/>
              <a:gd name="connsiteX8" fmla="*/ 2188369 w 2411279"/>
              <a:gd name="connsiteY8" fmla="*/ 1784201 h 2155676"/>
              <a:gd name="connsiteX9" fmla="*/ 1893094 w 2411279"/>
              <a:gd name="connsiteY9" fmla="*/ 2069951 h 2155676"/>
              <a:gd name="connsiteX10" fmla="*/ 1769270 w 2411279"/>
              <a:gd name="connsiteY10" fmla="*/ 2155676 h 2155676"/>
              <a:gd name="connsiteX0" fmla="*/ 0 w 2411279"/>
              <a:gd name="connsiteY0" fmla="*/ 1162695 h 2155676"/>
              <a:gd name="connsiteX1" fmla="*/ 54769 w 2411279"/>
              <a:gd name="connsiteY1" fmla="*/ 631676 h 2155676"/>
              <a:gd name="connsiteX2" fmla="*/ 264319 w 2411279"/>
              <a:gd name="connsiteY2" fmla="*/ 317351 h 2155676"/>
              <a:gd name="connsiteX3" fmla="*/ 597694 w 2411279"/>
              <a:gd name="connsiteY3" fmla="*/ 79226 h 2155676"/>
              <a:gd name="connsiteX4" fmla="*/ 1302544 w 2411279"/>
              <a:gd name="connsiteY4" fmla="*/ 3026 h 2155676"/>
              <a:gd name="connsiteX5" fmla="*/ 1874044 w 2411279"/>
              <a:gd name="connsiteY5" fmla="*/ 164951 h 2155676"/>
              <a:gd name="connsiteX6" fmla="*/ 2293144 w 2411279"/>
              <a:gd name="connsiteY6" fmla="*/ 565001 h 2155676"/>
              <a:gd name="connsiteX7" fmla="*/ 2407444 w 2411279"/>
              <a:gd name="connsiteY7" fmla="*/ 1298426 h 2155676"/>
              <a:gd name="connsiteX8" fmla="*/ 2188369 w 2411279"/>
              <a:gd name="connsiteY8" fmla="*/ 1784201 h 2155676"/>
              <a:gd name="connsiteX9" fmla="*/ 1893094 w 2411279"/>
              <a:gd name="connsiteY9" fmla="*/ 2069951 h 2155676"/>
              <a:gd name="connsiteX10" fmla="*/ 1769270 w 2411279"/>
              <a:gd name="connsiteY10" fmla="*/ 2155676 h 215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11279" h="2155676">
                <a:moveTo>
                  <a:pt x="0" y="1162695"/>
                </a:moveTo>
                <a:cubicBezTo>
                  <a:pt x="6350" y="972195"/>
                  <a:pt x="10716" y="772567"/>
                  <a:pt x="54769" y="631676"/>
                </a:cubicBezTo>
                <a:cubicBezTo>
                  <a:pt x="98822" y="490785"/>
                  <a:pt x="173832" y="409426"/>
                  <a:pt x="264319" y="317351"/>
                </a:cubicBezTo>
                <a:cubicBezTo>
                  <a:pt x="354807" y="225276"/>
                  <a:pt x="424657" y="131613"/>
                  <a:pt x="597694" y="79226"/>
                </a:cubicBezTo>
                <a:cubicBezTo>
                  <a:pt x="770731" y="26839"/>
                  <a:pt x="1089819" y="-11261"/>
                  <a:pt x="1302544" y="3026"/>
                </a:cubicBezTo>
                <a:cubicBezTo>
                  <a:pt x="1515269" y="17313"/>
                  <a:pt x="1708944" y="71289"/>
                  <a:pt x="1874044" y="164951"/>
                </a:cubicBezTo>
                <a:cubicBezTo>
                  <a:pt x="2039144" y="258613"/>
                  <a:pt x="2204244" y="376089"/>
                  <a:pt x="2293144" y="565001"/>
                </a:cubicBezTo>
                <a:cubicBezTo>
                  <a:pt x="2382044" y="753913"/>
                  <a:pt x="2424906" y="1095226"/>
                  <a:pt x="2407444" y="1298426"/>
                </a:cubicBezTo>
                <a:cubicBezTo>
                  <a:pt x="2389982" y="1501626"/>
                  <a:pt x="2274094" y="1655614"/>
                  <a:pt x="2188369" y="1784201"/>
                </a:cubicBezTo>
                <a:cubicBezTo>
                  <a:pt x="2102644" y="1912789"/>
                  <a:pt x="1962944" y="2008039"/>
                  <a:pt x="1893094" y="2069951"/>
                </a:cubicBezTo>
                <a:lnTo>
                  <a:pt x="1769270" y="2155676"/>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手繪多邊形 132"/>
          <p:cNvSpPr/>
          <p:nvPr/>
        </p:nvSpPr>
        <p:spPr>
          <a:xfrm>
            <a:off x="2237932" y="4566187"/>
            <a:ext cx="1064061" cy="1691769"/>
          </a:xfrm>
          <a:custGeom>
            <a:avLst/>
            <a:gdLst>
              <a:gd name="connsiteX0" fmla="*/ 0 w 905621"/>
              <a:gd name="connsiteY0" fmla="*/ 0 h 2133600"/>
              <a:gd name="connsiteX1" fmla="*/ 76200 w 905621"/>
              <a:gd name="connsiteY1" fmla="*/ 533400 h 2133600"/>
              <a:gd name="connsiteX2" fmla="*/ 428625 w 905621"/>
              <a:gd name="connsiteY2" fmla="*/ 1181100 h 2133600"/>
              <a:gd name="connsiteX3" fmla="*/ 838200 w 905621"/>
              <a:gd name="connsiteY3" fmla="*/ 1876425 h 2133600"/>
              <a:gd name="connsiteX4" fmla="*/ 904875 w 905621"/>
              <a:gd name="connsiteY4" fmla="*/ 2133600 h 2133600"/>
              <a:gd name="connsiteX5" fmla="*/ 904875 w 905621"/>
              <a:gd name="connsiteY5" fmla="*/ 2133600 h 2133600"/>
              <a:gd name="connsiteX6" fmla="*/ 904875 w 905621"/>
              <a:gd name="connsiteY6" fmla="*/ 21336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5621" h="2133600">
                <a:moveTo>
                  <a:pt x="0" y="0"/>
                </a:moveTo>
                <a:cubicBezTo>
                  <a:pt x="2381" y="168275"/>
                  <a:pt x="4763" y="336550"/>
                  <a:pt x="76200" y="533400"/>
                </a:cubicBezTo>
                <a:cubicBezTo>
                  <a:pt x="147637" y="730250"/>
                  <a:pt x="301625" y="957263"/>
                  <a:pt x="428625" y="1181100"/>
                </a:cubicBezTo>
                <a:cubicBezTo>
                  <a:pt x="555625" y="1404938"/>
                  <a:pt x="758825" y="1717675"/>
                  <a:pt x="838200" y="1876425"/>
                </a:cubicBezTo>
                <a:cubicBezTo>
                  <a:pt x="917575" y="2035175"/>
                  <a:pt x="904875" y="2133600"/>
                  <a:pt x="904875" y="2133600"/>
                </a:cubicBezTo>
                <a:lnTo>
                  <a:pt x="904875" y="2133600"/>
                </a:lnTo>
                <a:lnTo>
                  <a:pt x="904875" y="2133600"/>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 name="手繪多邊形 135"/>
          <p:cNvSpPr/>
          <p:nvPr/>
        </p:nvSpPr>
        <p:spPr>
          <a:xfrm>
            <a:off x="1997595" y="2886401"/>
            <a:ext cx="388116" cy="326436"/>
          </a:xfrm>
          <a:custGeom>
            <a:avLst/>
            <a:gdLst>
              <a:gd name="connsiteX0" fmla="*/ 356338 w 1306242"/>
              <a:gd name="connsiteY0" fmla="*/ 2636 h 1435402"/>
              <a:gd name="connsiteX1" fmla="*/ 1296138 w 1306242"/>
              <a:gd name="connsiteY1" fmla="*/ 447136 h 1435402"/>
              <a:gd name="connsiteX2" fmla="*/ 826238 w 1306242"/>
              <a:gd name="connsiteY2" fmla="*/ 1386936 h 1435402"/>
              <a:gd name="connsiteX3" fmla="*/ 394438 w 1306242"/>
              <a:gd name="connsiteY3" fmla="*/ 1196436 h 1435402"/>
              <a:gd name="connsiteX4" fmla="*/ 738 w 1306242"/>
              <a:gd name="connsiteY4" fmla="*/ 307436 h 1435402"/>
              <a:gd name="connsiteX5" fmla="*/ 356338 w 1306242"/>
              <a:gd name="connsiteY5" fmla="*/ 2636 h 1435402"/>
              <a:gd name="connsiteX0" fmla="*/ 359987 w 1310618"/>
              <a:gd name="connsiteY0" fmla="*/ 2814 h 1445901"/>
              <a:gd name="connsiteX1" fmla="*/ 1299787 w 1310618"/>
              <a:gd name="connsiteY1" fmla="*/ 447314 h 1445901"/>
              <a:gd name="connsiteX2" fmla="*/ 829887 w 1310618"/>
              <a:gd name="connsiteY2" fmla="*/ 1387114 h 1445901"/>
              <a:gd name="connsiteX3" fmla="*/ 205904 w 1310618"/>
              <a:gd name="connsiteY3" fmla="*/ 1233873 h 1445901"/>
              <a:gd name="connsiteX4" fmla="*/ 4387 w 1310618"/>
              <a:gd name="connsiteY4" fmla="*/ 307614 h 1445901"/>
              <a:gd name="connsiteX5" fmla="*/ 359987 w 1310618"/>
              <a:gd name="connsiteY5" fmla="*/ 2814 h 1445901"/>
              <a:gd name="connsiteX0" fmla="*/ 259284 w 1209915"/>
              <a:gd name="connsiteY0" fmla="*/ 74 h 1443160"/>
              <a:gd name="connsiteX1" fmla="*/ 1199084 w 1209915"/>
              <a:gd name="connsiteY1" fmla="*/ 444574 h 1443160"/>
              <a:gd name="connsiteX2" fmla="*/ 729184 w 1209915"/>
              <a:gd name="connsiteY2" fmla="*/ 1384374 h 1443160"/>
              <a:gd name="connsiteX3" fmla="*/ 105201 w 1209915"/>
              <a:gd name="connsiteY3" fmla="*/ 1231133 h 1443160"/>
              <a:gd name="connsiteX4" fmla="*/ 21129 w 1209915"/>
              <a:gd name="connsiteY4" fmla="*/ 472540 h 1443160"/>
              <a:gd name="connsiteX5" fmla="*/ 259284 w 1209915"/>
              <a:gd name="connsiteY5" fmla="*/ 74 h 1443160"/>
              <a:gd name="connsiteX0" fmla="*/ 373757 w 1213765"/>
              <a:gd name="connsiteY0" fmla="*/ 179 h 1284914"/>
              <a:gd name="connsiteX1" fmla="*/ 1206789 w 1213765"/>
              <a:gd name="connsiteY1" fmla="*/ 286328 h 1284914"/>
              <a:gd name="connsiteX2" fmla="*/ 736889 w 1213765"/>
              <a:gd name="connsiteY2" fmla="*/ 1226128 h 1284914"/>
              <a:gd name="connsiteX3" fmla="*/ 112906 w 1213765"/>
              <a:gd name="connsiteY3" fmla="*/ 1072887 h 1284914"/>
              <a:gd name="connsiteX4" fmla="*/ 28834 w 1213765"/>
              <a:gd name="connsiteY4" fmla="*/ 314294 h 1284914"/>
              <a:gd name="connsiteX5" fmla="*/ 373757 w 1213765"/>
              <a:gd name="connsiteY5" fmla="*/ 179 h 1284914"/>
              <a:gd name="connsiteX0" fmla="*/ 373757 w 1206797"/>
              <a:gd name="connsiteY0" fmla="*/ 51343 h 1336078"/>
              <a:gd name="connsiteX1" fmla="*/ 726155 w 1206797"/>
              <a:gd name="connsiteY1" fmla="*/ 28880 h 1336078"/>
              <a:gd name="connsiteX2" fmla="*/ 1206789 w 1206797"/>
              <a:gd name="connsiteY2" fmla="*/ 337492 h 1336078"/>
              <a:gd name="connsiteX3" fmla="*/ 736889 w 1206797"/>
              <a:gd name="connsiteY3" fmla="*/ 1277292 h 1336078"/>
              <a:gd name="connsiteX4" fmla="*/ 112906 w 1206797"/>
              <a:gd name="connsiteY4" fmla="*/ 1124051 h 1336078"/>
              <a:gd name="connsiteX5" fmla="*/ 28834 w 1206797"/>
              <a:gd name="connsiteY5" fmla="*/ 365458 h 1336078"/>
              <a:gd name="connsiteX6" fmla="*/ 373757 w 1206797"/>
              <a:gd name="connsiteY6" fmla="*/ 51343 h 1336078"/>
              <a:gd name="connsiteX0" fmla="*/ 373757 w 1206797"/>
              <a:gd name="connsiteY0" fmla="*/ 51343 h 1336078"/>
              <a:gd name="connsiteX1" fmla="*/ 726155 w 1206797"/>
              <a:gd name="connsiteY1" fmla="*/ 28880 h 1336078"/>
              <a:gd name="connsiteX2" fmla="*/ 1206789 w 1206797"/>
              <a:gd name="connsiteY2" fmla="*/ 337492 h 1336078"/>
              <a:gd name="connsiteX3" fmla="*/ 736889 w 1206797"/>
              <a:gd name="connsiteY3" fmla="*/ 1277292 h 1336078"/>
              <a:gd name="connsiteX4" fmla="*/ 112906 w 1206797"/>
              <a:gd name="connsiteY4" fmla="*/ 1124051 h 1336078"/>
              <a:gd name="connsiteX5" fmla="*/ 28834 w 1206797"/>
              <a:gd name="connsiteY5" fmla="*/ 365458 h 1336078"/>
              <a:gd name="connsiteX6" fmla="*/ 373757 w 1206797"/>
              <a:gd name="connsiteY6" fmla="*/ 51343 h 1336078"/>
              <a:gd name="connsiteX0" fmla="*/ 373757 w 1207387"/>
              <a:gd name="connsiteY0" fmla="*/ 51343 h 1336078"/>
              <a:gd name="connsiteX1" fmla="*/ 726155 w 1207387"/>
              <a:gd name="connsiteY1" fmla="*/ 28880 h 1336078"/>
              <a:gd name="connsiteX2" fmla="*/ 832923 w 1207387"/>
              <a:gd name="connsiteY2" fmla="*/ 261749 h 1336078"/>
              <a:gd name="connsiteX3" fmla="*/ 1206789 w 1207387"/>
              <a:gd name="connsiteY3" fmla="*/ 337492 h 1336078"/>
              <a:gd name="connsiteX4" fmla="*/ 736889 w 1207387"/>
              <a:gd name="connsiteY4" fmla="*/ 1277292 h 1336078"/>
              <a:gd name="connsiteX5" fmla="*/ 112906 w 1207387"/>
              <a:gd name="connsiteY5" fmla="*/ 1124051 h 1336078"/>
              <a:gd name="connsiteX6" fmla="*/ 28834 w 1207387"/>
              <a:gd name="connsiteY6" fmla="*/ 365458 h 1336078"/>
              <a:gd name="connsiteX7" fmla="*/ 373757 w 1207387"/>
              <a:gd name="connsiteY7" fmla="*/ 51343 h 1336078"/>
              <a:gd name="connsiteX0" fmla="*/ 373757 w 1215332"/>
              <a:gd name="connsiteY0" fmla="*/ 51343 h 1336078"/>
              <a:gd name="connsiteX1" fmla="*/ 726155 w 1215332"/>
              <a:gd name="connsiteY1" fmla="*/ 28880 h 1336078"/>
              <a:gd name="connsiteX2" fmla="*/ 832923 w 1215332"/>
              <a:gd name="connsiteY2" fmla="*/ 261749 h 1336078"/>
              <a:gd name="connsiteX3" fmla="*/ 1025105 w 1215332"/>
              <a:gd name="connsiteY3" fmla="*/ 177916 h 1336078"/>
              <a:gd name="connsiteX4" fmla="*/ 1206789 w 1215332"/>
              <a:gd name="connsiteY4" fmla="*/ 337492 h 1336078"/>
              <a:gd name="connsiteX5" fmla="*/ 736889 w 1215332"/>
              <a:gd name="connsiteY5" fmla="*/ 1277292 h 1336078"/>
              <a:gd name="connsiteX6" fmla="*/ 112906 w 1215332"/>
              <a:gd name="connsiteY6" fmla="*/ 1124051 h 1336078"/>
              <a:gd name="connsiteX7" fmla="*/ 28834 w 1215332"/>
              <a:gd name="connsiteY7" fmla="*/ 365458 h 1336078"/>
              <a:gd name="connsiteX8" fmla="*/ 373757 w 1215332"/>
              <a:gd name="connsiteY8" fmla="*/ 51343 h 1336078"/>
              <a:gd name="connsiteX0" fmla="*/ 373757 w 1215332"/>
              <a:gd name="connsiteY0" fmla="*/ 34077 h 1318812"/>
              <a:gd name="connsiteX1" fmla="*/ 566001 w 1215332"/>
              <a:gd name="connsiteY1" fmla="*/ 58187 h 1318812"/>
              <a:gd name="connsiteX2" fmla="*/ 726155 w 1215332"/>
              <a:gd name="connsiteY2" fmla="*/ 11614 h 1318812"/>
              <a:gd name="connsiteX3" fmla="*/ 832923 w 1215332"/>
              <a:gd name="connsiteY3" fmla="*/ 244483 h 1318812"/>
              <a:gd name="connsiteX4" fmla="*/ 1025105 w 1215332"/>
              <a:gd name="connsiteY4" fmla="*/ 160650 h 1318812"/>
              <a:gd name="connsiteX5" fmla="*/ 1206789 w 1215332"/>
              <a:gd name="connsiteY5" fmla="*/ 320226 h 1318812"/>
              <a:gd name="connsiteX6" fmla="*/ 736889 w 1215332"/>
              <a:gd name="connsiteY6" fmla="*/ 1260026 h 1318812"/>
              <a:gd name="connsiteX7" fmla="*/ 112906 w 1215332"/>
              <a:gd name="connsiteY7" fmla="*/ 1106785 h 1318812"/>
              <a:gd name="connsiteX8" fmla="*/ 28834 w 1215332"/>
              <a:gd name="connsiteY8" fmla="*/ 348192 h 1318812"/>
              <a:gd name="connsiteX9" fmla="*/ 373757 w 1215332"/>
              <a:gd name="connsiteY9" fmla="*/ 34077 h 1318812"/>
              <a:gd name="connsiteX0" fmla="*/ 373757 w 1215332"/>
              <a:gd name="connsiteY0" fmla="*/ 34077 h 1318812"/>
              <a:gd name="connsiteX1" fmla="*/ 566001 w 1215332"/>
              <a:gd name="connsiteY1" fmla="*/ 58187 h 1318812"/>
              <a:gd name="connsiteX2" fmla="*/ 726155 w 1215332"/>
              <a:gd name="connsiteY2" fmla="*/ 11614 h 1318812"/>
              <a:gd name="connsiteX3" fmla="*/ 854277 w 1215332"/>
              <a:gd name="connsiteY3" fmla="*/ 142021 h 1318812"/>
              <a:gd name="connsiteX4" fmla="*/ 1025105 w 1215332"/>
              <a:gd name="connsiteY4" fmla="*/ 160650 h 1318812"/>
              <a:gd name="connsiteX5" fmla="*/ 1206789 w 1215332"/>
              <a:gd name="connsiteY5" fmla="*/ 320226 h 1318812"/>
              <a:gd name="connsiteX6" fmla="*/ 736889 w 1215332"/>
              <a:gd name="connsiteY6" fmla="*/ 1260026 h 1318812"/>
              <a:gd name="connsiteX7" fmla="*/ 112906 w 1215332"/>
              <a:gd name="connsiteY7" fmla="*/ 1106785 h 1318812"/>
              <a:gd name="connsiteX8" fmla="*/ 28834 w 1215332"/>
              <a:gd name="connsiteY8" fmla="*/ 348192 h 1318812"/>
              <a:gd name="connsiteX9" fmla="*/ 373757 w 1215332"/>
              <a:gd name="connsiteY9" fmla="*/ 34077 h 1318812"/>
              <a:gd name="connsiteX0" fmla="*/ 373757 w 1206818"/>
              <a:gd name="connsiteY0" fmla="*/ 34077 h 1301360"/>
              <a:gd name="connsiteX1" fmla="*/ 566001 w 1206818"/>
              <a:gd name="connsiteY1" fmla="*/ 58187 h 1301360"/>
              <a:gd name="connsiteX2" fmla="*/ 726155 w 1206818"/>
              <a:gd name="connsiteY2" fmla="*/ 11614 h 1301360"/>
              <a:gd name="connsiteX3" fmla="*/ 854277 w 1206818"/>
              <a:gd name="connsiteY3" fmla="*/ 142021 h 1301360"/>
              <a:gd name="connsiteX4" fmla="*/ 1025105 w 1206818"/>
              <a:gd name="connsiteY4" fmla="*/ 160650 h 1301360"/>
              <a:gd name="connsiteX5" fmla="*/ 1206789 w 1206818"/>
              <a:gd name="connsiteY5" fmla="*/ 320226 h 1301360"/>
              <a:gd name="connsiteX6" fmla="*/ 1036647 w 1206818"/>
              <a:gd name="connsiteY6" fmla="*/ 556841 h 1301360"/>
              <a:gd name="connsiteX7" fmla="*/ 736889 w 1206818"/>
              <a:gd name="connsiteY7" fmla="*/ 1260026 h 1301360"/>
              <a:gd name="connsiteX8" fmla="*/ 112906 w 1206818"/>
              <a:gd name="connsiteY8" fmla="*/ 1106785 h 1301360"/>
              <a:gd name="connsiteX9" fmla="*/ 28834 w 1206818"/>
              <a:gd name="connsiteY9" fmla="*/ 348192 h 1301360"/>
              <a:gd name="connsiteX10" fmla="*/ 373757 w 1206818"/>
              <a:gd name="connsiteY10" fmla="*/ 34077 h 1301360"/>
              <a:gd name="connsiteX0" fmla="*/ 373757 w 1206946"/>
              <a:gd name="connsiteY0" fmla="*/ 34077 h 1301361"/>
              <a:gd name="connsiteX1" fmla="*/ 566001 w 1206946"/>
              <a:gd name="connsiteY1" fmla="*/ 58187 h 1301361"/>
              <a:gd name="connsiteX2" fmla="*/ 726155 w 1206946"/>
              <a:gd name="connsiteY2" fmla="*/ 11614 h 1301361"/>
              <a:gd name="connsiteX3" fmla="*/ 854277 w 1206946"/>
              <a:gd name="connsiteY3" fmla="*/ 142021 h 1301361"/>
              <a:gd name="connsiteX4" fmla="*/ 1025105 w 1206946"/>
              <a:gd name="connsiteY4" fmla="*/ 160650 h 1301361"/>
              <a:gd name="connsiteX5" fmla="*/ 1206789 w 1206946"/>
              <a:gd name="connsiteY5" fmla="*/ 320226 h 1301361"/>
              <a:gd name="connsiteX6" fmla="*/ 1036647 w 1206946"/>
              <a:gd name="connsiteY6" fmla="*/ 556841 h 1301361"/>
              <a:gd name="connsiteX7" fmla="*/ 736889 w 1206946"/>
              <a:gd name="connsiteY7" fmla="*/ 1260026 h 1301361"/>
              <a:gd name="connsiteX8" fmla="*/ 112906 w 1206946"/>
              <a:gd name="connsiteY8" fmla="*/ 1106785 h 1301361"/>
              <a:gd name="connsiteX9" fmla="*/ 28834 w 1206946"/>
              <a:gd name="connsiteY9" fmla="*/ 348192 h 1301361"/>
              <a:gd name="connsiteX10" fmla="*/ 373757 w 1206946"/>
              <a:gd name="connsiteY10" fmla="*/ 34077 h 1301361"/>
              <a:gd name="connsiteX0" fmla="*/ 373757 w 1206946"/>
              <a:gd name="connsiteY0" fmla="*/ 34077 h 1301361"/>
              <a:gd name="connsiteX1" fmla="*/ 566001 w 1206946"/>
              <a:gd name="connsiteY1" fmla="*/ 58187 h 1301361"/>
              <a:gd name="connsiteX2" fmla="*/ 726155 w 1206946"/>
              <a:gd name="connsiteY2" fmla="*/ 11614 h 1301361"/>
              <a:gd name="connsiteX3" fmla="*/ 854277 w 1206946"/>
              <a:gd name="connsiteY3" fmla="*/ 142021 h 1301361"/>
              <a:gd name="connsiteX4" fmla="*/ 1025105 w 1206946"/>
              <a:gd name="connsiteY4" fmla="*/ 160650 h 1301361"/>
              <a:gd name="connsiteX5" fmla="*/ 1206789 w 1206946"/>
              <a:gd name="connsiteY5" fmla="*/ 320226 h 1301361"/>
              <a:gd name="connsiteX6" fmla="*/ 1036647 w 1206946"/>
              <a:gd name="connsiteY6" fmla="*/ 556841 h 1301361"/>
              <a:gd name="connsiteX7" fmla="*/ 736889 w 1206946"/>
              <a:gd name="connsiteY7" fmla="*/ 1260026 h 1301361"/>
              <a:gd name="connsiteX8" fmla="*/ 112906 w 1206946"/>
              <a:gd name="connsiteY8" fmla="*/ 1106785 h 1301361"/>
              <a:gd name="connsiteX9" fmla="*/ 28834 w 1206946"/>
              <a:gd name="connsiteY9" fmla="*/ 348192 h 1301361"/>
              <a:gd name="connsiteX10" fmla="*/ 373757 w 1206946"/>
              <a:gd name="connsiteY10" fmla="*/ 34077 h 1301361"/>
              <a:gd name="connsiteX0" fmla="*/ 373757 w 1206809"/>
              <a:gd name="connsiteY0" fmla="*/ 34077 h 1271800"/>
              <a:gd name="connsiteX1" fmla="*/ 566001 w 1206809"/>
              <a:gd name="connsiteY1" fmla="*/ 58187 h 1271800"/>
              <a:gd name="connsiteX2" fmla="*/ 726155 w 1206809"/>
              <a:gd name="connsiteY2" fmla="*/ 11614 h 1271800"/>
              <a:gd name="connsiteX3" fmla="*/ 854277 w 1206809"/>
              <a:gd name="connsiteY3" fmla="*/ 142021 h 1271800"/>
              <a:gd name="connsiteX4" fmla="*/ 1025105 w 1206809"/>
              <a:gd name="connsiteY4" fmla="*/ 160650 h 1271800"/>
              <a:gd name="connsiteX5" fmla="*/ 1206789 w 1206809"/>
              <a:gd name="connsiteY5" fmla="*/ 320226 h 1271800"/>
              <a:gd name="connsiteX6" fmla="*/ 1036647 w 1206809"/>
              <a:gd name="connsiteY6" fmla="*/ 556841 h 1271800"/>
              <a:gd name="connsiteX7" fmla="*/ 1130424 w 1206809"/>
              <a:gd name="connsiteY7" fmla="*/ 960492 h 1271800"/>
              <a:gd name="connsiteX8" fmla="*/ 736889 w 1206809"/>
              <a:gd name="connsiteY8" fmla="*/ 1260026 h 1271800"/>
              <a:gd name="connsiteX9" fmla="*/ 112906 w 1206809"/>
              <a:gd name="connsiteY9" fmla="*/ 1106785 h 1271800"/>
              <a:gd name="connsiteX10" fmla="*/ 28834 w 1206809"/>
              <a:gd name="connsiteY10" fmla="*/ 348192 h 1271800"/>
              <a:gd name="connsiteX11" fmla="*/ 373757 w 1206809"/>
              <a:gd name="connsiteY11" fmla="*/ 34077 h 1271800"/>
              <a:gd name="connsiteX0" fmla="*/ 373757 w 1206809"/>
              <a:gd name="connsiteY0" fmla="*/ 34077 h 1271800"/>
              <a:gd name="connsiteX1" fmla="*/ 566001 w 1206809"/>
              <a:gd name="connsiteY1" fmla="*/ 58187 h 1271800"/>
              <a:gd name="connsiteX2" fmla="*/ 726155 w 1206809"/>
              <a:gd name="connsiteY2" fmla="*/ 11614 h 1271800"/>
              <a:gd name="connsiteX3" fmla="*/ 854277 w 1206809"/>
              <a:gd name="connsiteY3" fmla="*/ 142021 h 1271800"/>
              <a:gd name="connsiteX4" fmla="*/ 1025105 w 1206809"/>
              <a:gd name="connsiteY4" fmla="*/ 160650 h 1271800"/>
              <a:gd name="connsiteX5" fmla="*/ 1206789 w 1206809"/>
              <a:gd name="connsiteY5" fmla="*/ 320226 h 1271800"/>
              <a:gd name="connsiteX6" fmla="*/ 1036647 w 1206809"/>
              <a:gd name="connsiteY6" fmla="*/ 556841 h 1271800"/>
              <a:gd name="connsiteX7" fmla="*/ 1130424 w 1206809"/>
              <a:gd name="connsiteY7" fmla="*/ 960492 h 1271800"/>
              <a:gd name="connsiteX8" fmla="*/ 736889 w 1206809"/>
              <a:gd name="connsiteY8" fmla="*/ 1260026 h 1271800"/>
              <a:gd name="connsiteX9" fmla="*/ 112906 w 1206809"/>
              <a:gd name="connsiteY9" fmla="*/ 1106785 h 1271800"/>
              <a:gd name="connsiteX10" fmla="*/ 28834 w 1206809"/>
              <a:gd name="connsiteY10" fmla="*/ 348192 h 1271800"/>
              <a:gd name="connsiteX11" fmla="*/ 373757 w 1206809"/>
              <a:gd name="connsiteY11" fmla="*/ 34077 h 1271800"/>
              <a:gd name="connsiteX0" fmla="*/ 373757 w 1206809"/>
              <a:gd name="connsiteY0" fmla="*/ 34077 h 1271800"/>
              <a:gd name="connsiteX1" fmla="*/ 566001 w 1206809"/>
              <a:gd name="connsiteY1" fmla="*/ 58187 h 1271800"/>
              <a:gd name="connsiteX2" fmla="*/ 726155 w 1206809"/>
              <a:gd name="connsiteY2" fmla="*/ 11614 h 1271800"/>
              <a:gd name="connsiteX3" fmla="*/ 854277 w 1206809"/>
              <a:gd name="connsiteY3" fmla="*/ 142021 h 1271800"/>
              <a:gd name="connsiteX4" fmla="*/ 1025105 w 1206809"/>
              <a:gd name="connsiteY4" fmla="*/ 160650 h 1271800"/>
              <a:gd name="connsiteX5" fmla="*/ 1206789 w 1206809"/>
              <a:gd name="connsiteY5" fmla="*/ 320226 h 1271800"/>
              <a:gd name="connsiteX6" fmla="*/ 1036647 w 1206809"/>
              <a:gd name="connsiteY6" fmla="*/ 556841 h 1271800"/>
              <a:gd name="connsiteX7" fmla="*/ 1130424 w 1206809"/>
              <a:gd name="connsiteY7" fmla="*/ 960492 h 1271800"/>
              <a:gd name="connsiteX8" fmla="*/ 736889 w 1206809"/>
              <a:gd name="connsiteY8" fmla="*/ 1260026 h 1271800"/>
              <a:gd name="connsiteX9" fmla="*/ 112906 w 1206809"/>
              <a:gd name="connsiteY9" fmla="*/ 1106785 h 1271800"/>
              <a:gd name="connsiteX10" fmla="*/ 28834 w 1206809"/>
              <a:gd name="connsiteY10" fmla="*/ 348192 h 1271800"/>
              <a:gd name="connsiteX11" fmla="*/ 373757 w 1206809"/>
              <a:gd name="connsiteY11" fmla="*/ 34077 h 1271800"/>
              <a:gd name="connsiteX0" fmla="*/ 373757 w 1206809"/>
              <a:gd name="connsiteY0" fmla="*/ 34077 h 1203402"/>
              <a:gd name="connsiteX1" fmla="*/ 566001 w 1206809"/>
              <a:gd name="connsiteY1" fmla="*/ 58187 h 1203402"/>
              <a:gd name="connsiteX2" fmla="*/ 726155 w 1206809"/>
              <a:gd name="connsiteY2" fmla="*/ 11614 h 1203402"/>
              <a:gd name="connsiteX3" fmla="*/ 854277 w 1206809"/>
              <a:gd name="connsiteY3" fmla="*/ 142021 h 1203402"/>
              <a:gd name="connsiteX4" fmla="*/ 1025105 w 1206809"/>
              <a:gd name="connsiteY4" fmla="*/ 160650 h 1203402"/>
              <a:gd name="connsiteX5" fmla="*/ 1206789 w 1206809"/>
              <a:gd name="connsiteY5" fmla="*/ 320226 h 1203402"/>
              <a:gd name="connsiteX6" fmla="*/ 1036647 w 1206809"/>
              <a:gd name="connsiteY6" fmla="*/ 556841 h 1203402"/>
              <a:gd name="connsiteX7" fmla="*/ 1130424 w 1206809"/>
              <a:gd name="connsiteY7" fmla="*/ 960492 h 1203402"/>
              <a:gd name="connsiteX8" fmla="*/ 750286 w 1206809"/>
              <a:gd name="connsiteY8" fmla="*/ 1140426 h 1203402"/>
              <a:gd name="connsiteX9" fmla="*/ 112906 w 1206809"/>
              <a:gd name="connsiteY9" fmla="*/ 1106785 h 1203402"/>
              <a:gd name="connsiteX10" fmla="*/ 28834 w 1206809"/>
              <a:gd name="connsiteY10" fmla="*/ 348192 h 1203402"/>
              <a:gd name="connsiteX11" fmla="*/ 373757 w 1206809"/>
              <a:gd name="connsiteY11" fmla="*/ 34077 h 1203402"/>
              <a:gd name="connsiteX0" fmla="*/ 359957 w 1193009"/>
              <a:gd name="connsiteY0" fmla="*/ 34077 h 1145551"/>
              <a:gd name="connsiteX1" fmla="*/ 552201 w 1193009"/>
              <a:gd name="connsiteY1" fmla="*/ 58187 h 1145551"/>
              <a:gd name="connsiteX2" fmla="*/ 712355 w 1193009"/>
              <a:gd name="connsiteY2" fmla="*/ 11614 h 1145551"/>
              <a:gd name="connsiteX3" fmla="*/ 840477 w 1193009"/>
              <a:gd name="connsiteY3" fmla="*/ 142021 h 1145551"/>
              <a:gd name="connsiteX4" fmla="*/ 1011305 w 1193009"/>
              <a:gd name="connsiteY4" fmla="*/ 160650 h 1145551"/>
              <a:gd name="connsiteX5" fmla="*/ 1192989 w 1193009"/>
              <a:gd name="connsiteY5" fmla="*/ 320226 h 1145551"/>
              <a:gd name="connsiteX6" fmla="*/ 1022847 w 1193009"/>
              <a:gd name="connsiteY6" fmla="*/ 556841 h 1145551"/>
              <a:gd name="connsiteX7" fmla="*/ 1116624 w 1193009"/>
              <a:gd name="connsiteY7" fmla="*/ 960492 h 1145551"/>
              <a:gd name="connsiteX8" fmla="*/ 736486 w 1193009"/>
              <a:gd name="connsiteY8" fmla="*/ 1140426 h 1145551"/>
              <a:gd name="connsiteX9" fmla="*/ 540566 w 1193009"/>
              <a:gd name="connsiteY9" fmla="*/ 960492 h 1145551"/>
              <a:gd name="connsiteX10" fmla="*/ 99106 w 1193009"/>
              <a:gd name="connsiteY10" fmla="*/ 1106785 h 1145551"/>
              <a:gd name="connsiteX11" fmla="*/ 15034 w 1193009"/>
              <a:gd name="connsiteY11" fmla="*/ 348192 h 1145551"/>
              <a:gd name="connsiteX12" fmla="*/ 359957 w 1193009"/>
              <a:gd name="connsiteY12" fmla="*/ 34077 h 1145551"/>
              <a:gd name="connsiteX0" fmla="*/ 286552 w 1119604"/>
              <a:gd name="connsiteY0" fmla="*/ 34077 h 1145551"/>
              <a:gd name="connsiteX1" fmla="*/ 478796 w 1119604"/>
              <a:gd name="connsiteY1" fmla="*/ 58187 h 1145551"/>
              <a:gd name="connsiteX2" fmla="*/ 638950 w 1119604"/>
              <a:gd name="connsiteY2" fmla="*/ 11614 h 1145551"/>
              <a:gd name="connsiteX3" fmla="*/ 767072 w 1119604"/>
              <a:gd name="connsiteY3" fmla="*/ 142021 h 1145551"/>
              <a:gd name="connsiteX4" fmla="*/ 937900 w 1119604"/>
              <a:gd name="connsiteY4" fmla="*/ 160650 h 1145551"/>
              <a:gd name="connsiteX5" fmla="*/ 1119584 w 1119604"/>
              <a:gd name="connsiteY5" fmla="*/ 320226 h 1145551"/>
              <a:gd name="connsiteX6" fmla="*/ 949442 w 1119604"/>
              <a:gd name="connsiteY6" fmla="*/ 556841 h 1145551"/>
              <a:gd name="connsiteX7" fmla="*/ 1043219 w 1119604"/>
              <a:gd name="connsiteY7" fmla="*/ 960492 h 1145551"/>
              <a:gd name="connsiteX8" fmla="*/ 663081 w 1119604"/>
              <a:gd name="connsiteY8" fmla="*/ 1140426 h 1145551"/>
              <a:gd name="connsiteX9" fmla="*/ 467161 w 1119604"/>
              <a:gd name="connsiteY9" fmla="*/ 960492 h 1145551"/>
              <a:gd name="connsiteX10" fmla="*/ 25701 w 1119604"/>
              <a:gd name="connsiteY10" fmla="*/ 1106785 h 1145551"/>
              <a:gd name="connsiteX11" fmla="*/ 88993 w 1119604"/>
              <a:gd name="connsiteY11" fmla="*/ 407993 h 1145551"/>
              <a:gd name="connsiteX12" fmla="*/ 286552 w 1119604"/>
              <a:gd name="connsiteY12" fmla="*/ 34077 h 1145551"/>
              <a:gd name="connsiteX0" fmla="*/ 277959 w 1111011"/>
              <a:gd name="connsiteY0" fmla="*/ 34077 h 1140426"/>
              <a:gd name="connsiteX1" fmla="*/ 470203 w 1111011"/>
              <a:gd name="connsiteY1" fmla="*/ 58187 h 1140426"/>
              <a:gd name="connsiteX2" fmla="*/ 630357 w 1111011"/>
              <a:gd name="connsiteY2" fmla="*/ 11614 h 1140426"/>
              <a:gd name="connsiteX3" fmla="*/ 758479 w 1111011"/>
              <a:gd name="connsiteY3" fmla="*/ 142021 h 1140426"/>
              <a:gd name="connsiteX4" fmla="*/ 929307 w 1111011"/>
              <a:gd name="connsiteY4" fmla="*/ 160650 h 1140426"/>
              <a:gd name="connsiteX5" fmla="*/ 1110991 w 1111011"/>
              <a:gd name="connsiteY5" fmla="*/ 320226 h 1140426"/>
              <a:gd name="connsiteX6" fmla="*/ 940849 w 1111011"/>
              <a:gd name="connsiteY6" fmla="*/ 556841 h 1140426"/>
              <a:gd name="connsiteX7" fmla="*/ 1034626 w 1111011"/>
              <a:gd name="connsiteY7" fmla="*/ 960492 h 1140426"/>
              <a:gd name="connsiteX8" fmla="*/ 654488 w 1111011"/>
              <a:gd name="connsiteY8" fmla="*/ 1140426 h 1140426"/>
              <a:gd name="connsiteX9" fmla="*/ 458568 w 1111011"/>
              <a:gd name="connsiteY9" fmla="*/ 960492 h 1140426"/>
              <a:gd name="connsiteX10" fmla="*/ 17108 w 1111011"/>
              <a:gd name="connsiteY10" fmla="*/ 1106785 h 1140426"/>
              <a:gd name="connsiteX11" fmla="*/ 163841 w 1111011"/>
              <a:gd name="connsiteY11" fmla="*/ 781091 h 1140426"/>
              <a:gd name="connsiteX12" fmla="*/ 80400 w 1111011"/>
              <a:gd name="connsiteY12" fmla="*/ 407993 h 1140426"/>
              <a:gd name="connsiteX13" fmla="*/ 277959 w 1111011"/>
              <a:gd name="connsiteY13" fmla="*/ 34077 h 1140426"/>
              <a:gd name="connsiteX0" fmla="*/ 199722 w 1032774"/>
              <a:gd name="connsiteY0" fmla="*/ 34077 h 1140426"/>
              <a:gd name="connsiteX1" fmla="*/ 391966 w 1032774"/>
              <a:gd name="connsiteY1" fmla="*/ 58187 h 1140426"/>
              <a:gd name="connsiteX2" fmla="*/ 552120 w 1032774"/>
              <a:gd name="connsiteY2" fmla="*/ 11614 h 1140426"/>
              <a:gd name="connsiteX3" fmla="*/ 680242 w 1032774"/>
              <a:gd name="connsiteY3" fmla="*/ 142021 h 1140426"/>
              <a:gd name="connsiteX4" fmla="*/ 851070 w 1032774"/>
              <a:gd name="connsiteY4" fmla="*/ 160650 h 1140426"/>
              <a:gd name="connsiteX5" fmla="*/ 1032754 w 1032774"/>
              <a:gd name="connsiteY5" fmla="*/ 320226 h 1140426"/>
              <a:gd name="connsiteX6" fmla="*/ 862612 w 1032774"/>
              <a:gd name="connsiteY6" fmla="*/ 556841 h 1140426"/>
              <a:gd name="connsiteX7" fmla="*/ 956389 w 1032774"/>
              <a:gd name="connsiteY7" fmla="*/ 960492 h 1140426"/>
              <a:gd name="connsiteX8" fmla="*/ 576251 w 1032774"/>
              <a:gd name="connsiteY8" fmla="*/ 1140426 h 1140426"/>
              <a:gd name="connsiteX9" fmla="*/ 380331 w 1032774"/>
              <a:gd name="connsiteY9" fmla="*/ 960492 h 1140426"/>
              <a:gd name="connsiteX10" fmla="*/ 99631 w 1032774"/>
              <a:gd name="connsiteY10" fmla="*/ 1002135 h 1140426"/>
              <a:gd name="connsiteX11" fmla="*/ 85604 w 1032774"/>
              <a:gd name="connsiteY11" fmla="*/ 781091 h 1140426"/>
              <a:gd name="connsiteX12" fmla="*/ 2163 w 1032774"/>
              <a:gd name="connsiteY12" fmla="*/ 407993 h 1140426"/>
              <a:gd name="connsiteX13" fmla="*/ 199722 w 1032774"/>
              <a:gd name="connsiteY13" fmla="*/ 34077 h 1140426"/>
              <a:gd name="connsiteX0" fmla="*/ 199722 w 1032774"/>
              <a:gd name="connsiteY0" fmla="*/ 34077 h 1065676"/>
              <a:gd name="connsiteX1" fmla="*/ 391966 w 1032774"/>
              <a:gd name="connsiteY1" fmla="*/ 58187 h 1065676"/>
              <a:gd name="connsiteX2" fmla="*/ 552120 w 1032774"/>
              <a:gd name="connsiteY2" fmla="*/ 11614 h 1065676"/>
              <a:gd name="connsiteX3" fmla="*/ 680242 w 1032774"/>
              <a:gd name="connsiteY3" fmla="*/ 142021 h 1065676"/>
              <a:gd name="connsiteX4" fmla="*/ 851070 w 1032774"/>
              <a:gd name="connsiteY4" fmla="*/ 160650 h 1065676"/>
              <a:gd name="connsiteX5" fmla="*/ 1032754 w 1032774"/>
              <a:gd name="connsiteY5" fmla="*/ 320226 h 1065676"/>
              <a:gd name="connsiteX6" fmla="*/ 862612 w 1032774"/>
              <a:gd name="connsiteY6" fmla="*/ 556841 h 1065676"/>
              <a:gd name="connsiteX7" fmla="*/ 956389 w 1032774"/>
              <a:gd name="connsiteY7" fmla="*/ 960492 h 1065676"/>
              <a:gd name="connsiteX8" fmla="*/ 589648 w 1032774"/>
              <a:gd name="connsiteY8" fmla="*/ 1065676 h 1065676"/>
              <a:gd name="connsiteX9" fmla="*/ 380331 w 1032774"/>
              <a:gd name="connsiteY9" fmla="*/ 960492 h 1065676"/>
              <a:gd name="connsiteX10" fmla="*/ 99631 w 1032774"/>
              <a:gd name="connsiteY10" fmla="*/ 1002135 h 1065676"/>
              <a:gd name="connsiteX11" fmla="*/ 85604 w 1032774"/>
              <a:gd name="connsiteY11" fmla="*/ 781091 h 1065676"/>
              <a:gd name="connsiteX12" fmla="*/ 2163 w 1032774"/>
              <a:gd name="connsiteY12" fmla="*/ 407993 h 1065676"/>
              <a:gd name="connsiteX13" fmla="*/ 199722 w 1032774"/>
              <a:gd name="connsiteY13" fmla="*/ 34077 h 1065676"/>
              <a:gd name="connsiteX0" fmla="*/ 200413 w 1033465"/>
              <a:gd name="connsiteY0" fmla="*/ 34077 h 1065676"/>
              <a:gd name="connsiteX1" fmla="*/ 392657 w 1033465"/>
              <a:gd name="connsiteY1" fmla="*/ 58187 h 1065676"/>
              <a:gd name="connsiteX2" fmla="*/ 552811 w 1033465"/>
              <a:gd name="connsiteY2" fmla="*/ 11614 h 1065676"/>
              <a:gd name="connsiteX3" fmla="*/ 680933 w 1033465"/>
              <a:gd name="connsiteY3" fmla="*/ 142021 h 1065676"/>
              <a:gd name="connsiteX4" fmla="*/ 851761 w 1033465"/>
              <a:gd name="connsiteY4" fmla="*/ 160650 h 1065676"/>
              <a:gd name="connsiteX5" fmla="*/ 1033445 w 1033465"/>
              <a:gd name="connsiteY5" fmla="*/ 320226 h 1065676"/>
              <a:gd name="connsiteX6" fmla="*/ 863303 w 1033465"/>
              <a:gd name="connsiteY6" fmla="*/ 556841 h 1065676"/>
              <a:gd name="connsiteX7" fmla="*/ 957080 w 1033465"/>
              <a:gd name="connsiteY7" fmla="*/ 960492 h 1065676"/>
              <a:gd name="connsiteX8" fmla="*/ 590339 w 1033465"/>
              <a:gd name="connsiteY8" fmla="*/ 1065676 h 1065676"/>
              <a:gd name="connsiteX9" fmla="*/ 381022 w 1033465"/>
              <a:gd name="connsiteY9" fmla="*/ 960492 h 1065676"/>
              <a:gd name="connsiteX10" fmla="*/ 100322 w 1033465"/>
              <a:gd name="connsiteY10" fmla="*/ 1002135 h 1065676"/>
              <a:gd name="connsiteX11" fmla="*/ 86295 w 1033465"/>
              <a:gd name="connsiteY11" fmla="*/ 781091 h 1065676"/>
              <a:gd name="connsiteX12" fmla="*/ 2854 w 1033465"/>
              <a:gd name="connsiteY12" fmla="*/ 407993 h 1065676"/>
              <a:gd name="connsiteX13" fmla="*/ 220262 w 1033465"/>
              <a:gd name="connsiteY13" fmla="*/ 242890 h 1065676"/>
              <a:gd name="connsiteX14" fmla="*/ 200413 w 1033465"/>
              <a:gd name="connsiteY14" fmla="*/ 34077 h 106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33465" h="1065676">
                <a:moveTo>
                  <a:pt x="200413" y="34077"/>
                </a:moveTo>
                <a:cubicBezTo>
                  <a:pt x="229145" y="3293"/>
                  <a:pt x="333924" y="61931"/>
                  <a:pt x="392657" y="58187"/>
                </a:cubicBezTo>
                <a:cubicBezTo>
                  <a:pt x="451390" y="54443"/>
                  <a:pt x="506545" y="-30303"/>
                  <a:pt x="552811" y="11614"/>
                </a:cubicBezTo>
                <a:cubicBezTo>
                  <a:pt x="657810" y="32709"/>
                  <a:pt x="600827" y="90586"/>
                  <a:pt x="680933" y="142021"/>
                </a:cubicBezTo>
                <a:cubicBezTo>
                  <a:pt x="728979" y="180833"/>
                  <a:pt x="789450" y="148026"/>
                  <a:pt x="851761" y="160650"/>
                </a:cubicBezTo>
                <a:cubicBezTo>
                  <a:pt x="914072" y="173274"/>
                  <a:pt x="1031521" y="254194"/>
                  <a:pt x="1033445" y="320226"/>
                </a:cubicBezTo>
                <a:cubicBezTo>
                  <a:pt x="1035369" y="386258"/>
                  <a:pt x="900591" y="447638"/>
                  <a:pt x="863303" y="556841"/>
                </a:cubicBezTo>
                <a:cubicBezTo>
                  <a:pt x="826015" y="666044"/>
                  <a:pt x="1167800" y="723695"/>
                  <a:pt x="957080" y="960492"/>
                </a:cubicBezTo>
                <a:cubicBezTo>
                  <a:pt x="759757" y="718889"/>
                  <a:pt x="686349" y="1065676"/>
                  <a:pt x="590339" y="1065676"/>
                </a:cubicBezTo>
                <a:cubicBezTo>
                  <a:pt x="494329" y="1065676"/>
                  <a:pt x="487252" y="966099"/>
                  <a:pt x="381022" y="960492"/>
                </a:cubicBezTo>
                <a:cubicBezTo>
                  <a:pt x="274792" y="954885"/>
                  <a:pt x="178470" y="1029544"/>
                  <a:pt x="100322" y="1002135"/>
                </a:cubicBezTo>
                <a:cubicBezTo>
                  <a:pt x="22174" y="974726"/>
                  <a:pt x="75746" y="897556"/>
                  <a:pt x="86295" y="781091"/>
                </a:cubicBezTo>
                <a:cubicBezTo>
                  <a:pt x="96844" y="664626"/>
                  <a:pt x="-19474" y="497693"/>
                  <a:pt x="2854" y="407993"/>
                </a:cubicBezTo>
                <a:cubicBezTo>
                  <a:pt x="25182" y="318293"/>
                  <a:pt x="187336" y="305209"/>
                  <a:pt x="220262" y="242890"/>
                </a:cubicBezTo>
                <a:cubicBezTo>
                  <a:pt x="253189" y="180571"/>
                  <a:pt x="171681" y="64861"/>
                  <a:pt x="200413" y="34077"/>
                </a:cubicBezTo>
                <a:close/>
              </a:path>
            </a:pathLst>
          </a:custGeom>
          <a:gradFill flip="none" rotWithShape="1">
            <a:gsLst>
              <a:gs pos="0">
                <a:srgbClr val="FF0000"/>
              </a:gs>
              <a:gs pos="62000">
                <a:schemeClr val="accent1">
                  <a:tint val="44500"/>
                  <a:satMod val="160000"/>
                </a:schemeClr>
              </a:gs>
              <a:gs pos="100000">
                <a:schemeClr val="accent1">
                  <a:tint val="23500"/>
                  <a:satMod val="16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 name="直線單箭頭接點 14"/>
          <p:cNvCxnSpPr>
            <a:stCxn id="136" idx="4"/>
          </p:cNvCxnSpPr>
          <p:nvPr/>
        </p:nvCxnSpPr>
        <p:spPr>
          <a:xfrm flipV="1">
            <a:off x="2317472" y="2206204"/>
            <a:ext cx="1399943" cy="729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2638912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eee拷貝"/>
          <p:cNvPicPr>
            <a:picLocks noChangeAspect="1" noChangeArrowheads="1"/>
          </p:cNvPicPr>
          <p:nvPr/>
        </p:nvPicPr>
        <p:blipFill>
          <a:blip r:embed="rId3" cstate="email">
            <a:extLst>
              <a:ext uri="{28A0092B-C50C-407E-A947-70E740481C1C}">
                <a14:useLocalDpi xmlns:a14="http://schemas.microsoft.com/office/drawing/2010/main" xmlns=""/>
              </a:ext>
            </a:extLst>
          </a:blip>
          <a:srcRect/>
          <a:stretch>
            <a:fillRect/>
          </a:stretch>
        </p:blipFill>
        <p:spPr bwMode="auto">
          <a:xfrm>
            <a:off x="827584" y="692696"/>
            <a:ext cx="5270500" cy="49657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矩形 3"/>
          <p:cNvSpPr/>
          <p:nvPr/>
        </p:nvSpPr>
        <p:spPr>
          <a:xfrm>
            <a:off x="179512" y="5949280"/>
            <a:ext cx="7325660" cy="369332"/>
          </a:xfrm>
          <a:prstGeom prst="rect">
            <a:avLst/>
          </a:prstGeom>
        </p:spPr>
        <p:txBody>
          <a:bodyPr wrap="none">
            <a:spAutoFit/>
          </a:bodyPr>
          <a:lstStyle/>
          <a:p>
            <a:pPr fontAlgn="b"/>
            <a:r>
              <a:rPr lang="en-US" altLang="zh-TW" b="1" dirty="0" smtClean="0">
                <a:latin typeface="Times New Roman" panose="02020603050405020304" pitchFamily="18" charset="0"/>
                <a:cs typeface="Times New Roman" panose="02020603050405020304" pitchFamily="18" charset="0"/>
              </a:rPr>
              <a:t>Figure 1. </a:t>
            </a:r>
            <a:r>
              <a:rPr lang="en-US" altLang="zh-TW" dirty="0" smtClean="0">
                <a:latin typeface="Times New Roman" panose="02020603050405020304" pitchFamily="18" charset="0"/>
                <a:cs typeface="Times New Roman" panose="02020603050405020304" pitchFamily="18" charset="0"/>
              </a:rPr>
              <a:t>An</a:t>
            </a:r>
            <a:r>
              <a:rPr lang="en-US" altLang="zh-TW" b="1"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schematic structure of an Lf-FA-ETP-PLGA </a:t>
            </a:r>
            <a:r>
              <a:rPr lang="en-US" altLang="zh-TW" dirty="0" err="1" smtClean="0">
                <a:latin typeface="Times New Roman" panose="02020603050405020304" pitchFamily="18" charset="0"/>
                <a:cs typeface="Times New Roman" panose="02020603050405020304" pitchFamily="18" charset="0"/>
              </a:rPr>
              <a:t>nanoparitcle</a:t>
            </a:r>
            <a:r>
              <a:rPr lang="en-US" altLang="zh-TW" dirty="0" smtClean="0">
                <a:latin typeface="Times New Roman" panose="02020603050405020304" pitchFamily="18" charset="0"/>
                <a:cs typeface="Times New Roman" panose="02020603050405020304" pitchFamily="18" charset="0"/>
              </a:rPr>
              <a:t> (NP).</a:t>
            </a:r>
            <a:endParaRPr lang="zh-TW" altLang="zh-TW" dirty="0">
              <a:latin typeface="Times New Roman" panose="02020603050405020304" pitchFamily="18" charset="0"/>
              <a:cs typeface="Times New Roman" panose="02020603050405020304" pitchFamily="18" charset="0"/>
            </a:endParaRPr>
          </a:p>
        </p:txBody>
      </p:sp>
      <p:sp>
        <p:nvSpPr>
          <p:cNvPr id="2" name="文字方塊 1"/>
          <p:cNvSpPr txBox="1"/>
          <p:nvPr/>
        </p:nvSpPr>
        <p:spPr>
          <a:xfrm>
            <a:off x="4479672" y="959158"/>
            <a:ext cx="1653017" cy="369332"/>
          </a:xfrm>
          <a:prstGeom prst="rect">
            <a:avLst/>
          </a:prstGeom>
          <a:solidFill>
            <a:schemeClr val="bg1"/>
          </a:solidFill>
        </p:spPr>
        <p:txBody>
          <a:bodyPr wrap="none" rtlCol="0">
            <a:spAutoFit/>
          </a:bodyPr>
          <a:lstStyle/>
          <a:p>
            <a:r>
              <a:rPr lang="en-US" altLang="zh-TW" dirty="0" err="1" smtClean="0">
                <a:latin typeface="Times New Roman" panose="02020603050405020304" pitchFamily="18" charset="0"/>
                <a:cs typeface="Times New Roman" panose="02020603050405020304" pitchFamily="18" charset="0"/>
              </a:rPr>
              <a:t>Lactoferrin</a:t>
            </a:r>
            <a:r>
              <a:rPr lang="en-US" altLang="zh-TW" dirty="0" smtClean="0">
                <a:latin typeface="Times New Roman" panose="02020603050405020304" pitchFamily="18" charset="0"/>
                <a:cs typeface="Times New Roman" panose="02020603050405020304" pitchFamily="18" charset="0"/>
              </a:rPr>
              <a:t> (Lf)</a:t>
            </a:r>
            <a:endParaRPr lang="zh-TW" altLang="en-US" dirty="0">
              <a:latin typeface="Times New Roman" panose="02020603050405020304" pitchFamily="18" charset="0"/>
              <a:cs typeface="Times New Roman" panose="02020603050405020304" pitchFamily="18" charset="0"/>
            </a:endParaRPr>
          </a:p>
        </p:txBody>
      </p:sp>
      <p:sp>
        <p:nvSpPr>
          <p:cNvPr id="6" name="文字方塊 5"/>
          <p:cNvSpPr txBox="1"/>
          <p:nvPr/>
        </p:nvSpPr>
        <p:spPr>
          <a:xfrm flipV="1">
            <a:off x="4880352" y="1967642"/>
            <a:ext cx="648071" cy="169277"/>
          </a:xfrm>
          <a:prstGeom prst="rect">
            <a:avLst/>
          </a:prstGeom>
          <a:solidFill>
            <a:schemeClr val="bg1"/>
          </a:solidFill>
        </p:spPr>
        <p:txBody>
          <a:bodyPr wrap="square" rtlCol="0">
            <a:spAutoFit/>
          </a:bodyPr>
          <a:lstStyle/>
          <a:p>
            <a:r>
              <a:rPr lang="en-US" altLang="zh-TW" sz="500" dirty="0" smtClean="0">
                <a:solidFill>
                  <a:schemeClr val="bg1"/>
                </a:solidFill>
                <a:latin typeface="Times New Roman" panose="02020603050405020304" pitchFamily="18" charset="0"/>
                <a:cs typeface="Times New Roman" panose="02020603050405020304" pitchFamily="18" charset="0"/>
              </a:rPr>
              <a:t>Folic acid (FA)</a:t>
            </a:r>
            <a:endParaRPr lang="zh-TW" altLang="en-US" sz="500" dirty="0">
              <a:solidFill>
                <a:schemeClr val="bg1"/>
              </a:solidFill>
              <a:latin typeface="Times New Roman" panose="02020603050405020304" pitchFamily="18" charset="0"/>
              <a:cs typeface="Times New Roman" panose="02020603050405020304" pitchFamily="18" charset="0"/>
            </a:endParaRPr>
          </a:p>
        </p:txBody>
      </p:sp>
      <p:sp>
        <p:nvSpPr>
          <p:cNvPr id="5" name="文字方塊 4"/>
          <p:cNvSpPr txBox="1"/>
          <p:nvPr/>
        </p:nvSpPr>
        <p:spPr>
          <a:xfrm>
            <a:off x="4778636" y="1867614"/>
            <a:ext cx="1591013" cy="369332"/>
          </a:xfrm>
          <a:prstGeom prst="rect">
            <a:avLst/>
          </a:prstGeom>
          <a:no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Folic acid (FA)</a:t>
            </a:r>
            <a:endParaRPr lang="zh-TW" altLang="en-US" dirty="0">
              <a:latin typeface="Times New Roman" panose="02020603050405020304" pitchFamily="18" charset="0"/>
              <a:cs typeface="Times New Roman" panose="02020603050405020304" pitchFamily="18" charset="0"/>
            </a:endParaRPr>
          </a:p>
        </p:txBody>
      </p:sp>
      <p:sp>
        <p:nvSpPr>
          <p:cNvPr id="9" name="文字方塊 8"/>
          <p:cNvSpPr txBox="1"/>
          <p:nvPr/>
        </p:nvSpPr>
        <p:spPr>
          <a:xfrm flipV="1">
            <a:off x="4926072" y="3121387"/>
            <a:ext cx="648071" cy="169277"/>
          </a:xfrm>
          <a:prstGeom prst="rect">
            <a:avLst/>
          </a:prstGeom>
          <a:solidFill>
            <a:schemeClr val="bg1"/>
          </a:solidFill>
        </p:spPr>
        <p:txBody>
          <a:bodyPr wrap="square" rtlCol="0">
            <a:spAutoFit/>
          </a:bodyPr>
          <a:lstStyle/>
          <a:p>
            <a:r>
              <a:rPr lang="en-US" altLang="zh-TW" sz="500" dirty="0" smtClean="0">
                <a:solidFill>
                  <a:schemeClr val="bg1"/>
                </a:solidFill>
                <a:latin typeface="Times New Roman" panose="02020603050405020304" pitchFamily="18" charset="0"/>
                <a:cs typeface="Times New Roman" panose="02020603050405020304" pitchFamily="18" charset="0"/>
              </a:rPr>
              <a:t>Folic acid (FA)</a:t>
            </a:r>
            <a:endParaRPr lang="zh-TW" altLang="en-US" sz="500" dirty="0">
              <a:solidFill>
                <a:schemeClr val="bg1"/>
              </a:solidFill>
              <a:latin typeface="Times New Roman" panose="02020603050405020304" pitchFamily="18" charset="0"/>
              <a:cs typeface="Times New Roman" panose="02020603050405020304" pitchFamily="18" charset="0"/>
            </a:endParaRPr>
          </a:p>
        </p:txBody>
      </p:sp>
      <p:sp>
        <p:nvSpPr>
          <p:cNvPr id="8" name="文字方塊 7"/>
          <p:cNvSpPr txBox="1"/>
          <p:nvPr/>
        </p:nvSpPr>
        <p:spPr>
          <a:xfrm>
            <a:off x="5043552" y="2751013"/>
            <a:ext cx="3787968" cy="646331"/>
          </a:xfrm>
          <a:prstGeom prst="rect">
            <a:avLst/>
          </a:prstGeom>
          <a:solidFill>
            <a:schemeClr val="bg1"/>
          </a:solidFill>
        </p:spPr>
        <p:txBody>
          <a:bodyPr wrap="square" rtlCol="0">
            <a:spAutoFit/>
          </a:bodyPr>
          <a:lstStyle/>
          <a:p>
            <a:r>
              <a:rPr lang="en-US" altLang="zh-TW" dirty="0" err="1" smtClean="0">
                <a:latin typeface="Times New Roman" panose="02020603050405020304" pitchFamily="18" charset="0"/>
                <a:cs typeface="Times New Roman" panose="02020603050405020304" pitchFamily="18" charset="0"/>
              </a:rPr>
              <a:t>Didodeyldimethylammonium</a:t>
            </a:r>
            <a:r>
              <a:rPr lang="en-US" altLang="zh-TW" dirty="0" smtClean="0">
                <a:latin typeface="Times New Roman" panose="02020603050405020304" pitchFamily="18" charset="0"/>
                <a:cs typeface="Times New Roman" panose="02020603050405020304" pitchFamily="18" charset="0"/>
              </a:rPr>
              <a:t> bromide (DMAB)</a:t>
            </a:r>
            <a:endParaRPr lang="zh-TW" altLang="en-US" dirty="0">
              <a:latin typeface="Times New Roman" panose="02020603050405020304" pitchFamily="18" charset="0"/>
              <a:cs typeface="Times New Roman" panose="02020603050405020304" pitchFamily="18" charset="0"/>
            </a:endParaRPr>
          </a:p>
        </p:txBody>
      </p:sp>
      <p:sp>
        <p:nvSpPr>
          <p:cNvPr id="10" name="文字方塊 9"/>
          <p:cNvSpPr txBox="1"/>
          <p:nvPr/>
        </p:nvSpPr>
        <p:spPr>
          <a:xfrm>
            <a:off x="5354037" y="3368918"/>
            <a:ext cx="3422732" cy="369332"/>
          </a:xfrm>
          <a:prstGeom prst="rect">
            <a:avLst/>
          </a:prstGeom>
          <a:solidFill>
            <a:schemeClr val="bg1"/>
          </a:solid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Poly(</a:t>
            </a:r>
            <a:r>
              <a:rPr lang="en-US" altLang="zh-TW" dirty="0" err="1" smtClean="0">
                <a:latin typeface="Times New Roman" panose="02020603050405020304" pitchFamily="18" charset="0"/>
                <a:cs typeface="Times New Roman" panose="02020603050405020304" pitchFamily="18" charset="0"/>
              </a:rPr>
              <a:t>lactide</a:t>
            </a:r>
            <a:r>
              <a:rPr lang="en-US" altLang="zh-TW" dirty="0" smtClean="0">
                <a:latin typeface="Times New Roman" panose="02020603050405020304" pitchFamily="18" charset="0"/>
                <a:cs typeface="Times New Roman" panose="02020603050405020304" pitchFamily="18" charset="0"/>
              </a:rPr>
              <a:t>-</a:t>
            </a:r>
            <a:r>
              <a:rPr lang="en-US" altLang="zh-TW" i="1" dirty="0" smtClean="0">
                <a:latin typeface="Times New Roman" panose="02020603050405020304" pitchFamily="18" charset="0"/>
                <a:cs typeface="Times New Roman" panose="02020603050405020304" pitchFamily="18" charset="0"/>
              </a:rPr>
              <a:t>co</a:t>
            </a:r>
            <a:r>
              <a:rPr lang="en-US" altLang="zh-TW" dirty="0" smtClean="0">
                <a:latin typeface="Times New Roman" panose="02020603050405020304" pitchFamily="18" charset="0"/>
                <a:cs typeface="Times New Roman" panose="02020603050405020304" pitchFamily="18" charset="0"/>
              </a:rPr>
              <a:t>-</a:t>
            </a:r>
            <a:r>
              <a:rPr lang="en-US" altLang="zh-TW" dirty="0" err="1" smtClean="0">
                <a:latin typeface="Times New Roman" panose="02020603050405020304" pitchFamily="18" charset="0"/>
                <a:cs typeface="Times New Roman" panose="02020603050405020304" pitchFamily="18" charset="0"/>
              </a:rPr>
              <a:t>glycolide</a:t>
            </a:r>
            <a:r>
              <a:rPr lang="en-US" altLang="zh-TW" dirty="0" smtClean="0">
                <a:latin typeface="Times New Roman" panose="02020603050405020304" pitchFamily="18" charset="0"/>
                <a:cs typeface="Times New Roman" panose="02020603050405020304" pitchFamily="18" charset="0"/>
              </a:rPr>
              <a:t>) (PLGA)</a:t>
            </a:r>
            <a:endParaRPr lang="zh-TW" altLang="en-US" dirty="0">
              <a:latin typeface="Times New Roman" panose="02020603050405020304" pitchFamily="18" charset="0"/>
              <a:cs typeface="Times New Roman" panose="02020603050405020304" pitchFamily="18" charset="0"/>
            </a:endParaRPr>
          </a:p>
        </p:txBody>
      </p:sp>
      <p:sp>
        <p:nvSpPr>
          <p:cNvPr id="3" name="矩形 2"/>
          <p:cNvSpPr/>
          <p:nvPr/>
        </p:nvSpPr>
        <p:spPr>
          <a:xfrm>
            <a:off x="4670296" y="3948296"/>
            <a:ext cx="630000" cy="1440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4572000" y="3922782"/>
            <a:ext cx="1729961" cy="369332"/>
          </a:xfrm>
          <a:prstGeom prst="rect">
            <a:avLst/>
          </a:prstGeom>
          <a:noFill/>
        </p:spPr>
        <p:txBody>
          <a:bodyPr wrap="none" rtlCol="0">
            <a:spAutoFit/>
          </a:bodyPr>
          <a:lstStyle/>
          <a:p>
            <a:r>
              <a:rPr lang="en-US" altLang="zh-TW" dirty="0" err="1" smtClean="0">
                <a:latin typeface="Times New Roman" panose="02020603050405020304" pitchFamily="18" charset="0"/>
                <a:cs typeface="Times New Roman" panose="02020603050405020304" pitchFamily="18" charset="0"/>
              </a:rPr>
              <a:t>Etoposide</a:t>
            </a:r>
            <a:r>
              <a:rPr lang="en-US" altLang="zh-TW" dirty="0" smtClean="0">
                <a:latin typeface="Times New Roman" panose="02020603050405020304" pitchFamily="18" charset="0"/>
                <a:cs typeface="Times New Roman" panose="02020603050405020304" pitchFamily="18" charset="0"/>
              </a:rPr>
              <a:t> (ETP)</a:t>
            </a:r>
            <a:endParaRPr lang="zh-TW" altLang="en-US" dirty="0">
              <a:latin typeface="Times New Roman" panose="02020603050405020304" pitchFamily="18" charset="0"/>
              <a:cs typeface="Times New Roman" panose="02020603050405020304" pitchFamily="18" charset="0"/>
            </a:endParaRPr>
          </a:p>
        </p:txBody>
      </p:sp>
      <p:sp>
        <p:nvSpPr>
          <p:cNvPr id="13" name="文字方塊 12"/>
          <p:cNvSpPr txBox="1"/>
          <p:nvPr/>
        </p:nvSpPr>
        <p:spPr>
          <a:xfrm>
            <a:off x="4174677" y="4380297"/>
            <a:ext cx="3371436" cy="369332"/>
          </a:xfrm>
          <a:prstGeom prst="rect">
            <a:avLst/>
          </a:prstGeom>
          <a:solidFill>
            <a:schemeClr val="bg1"/>
          </a:solidFill>
        </p:spPr>
        <p:txBody>
          <a:bodyPr wrap="none" rtlCol="0">
            <a:spAutoFit/>
          </a:bodyPr>
          <a:lstStyle/>
          <a:p>
            <a:r>
              <a:rPr lang="en-US" altLang="zh-TW" dirty="0" smtClean="0">
                <a:latin typeface="Times New Roman" panose="02020603050405020304" pitchFamily="18" charset="0"/>
                <a:cs typeface="Times New Roman" panose="02020603050405020304" pitchFamily="18" charset="0"/>
              </a:rPr>
              <a:t>DSPE-PEG(2000)-carboxylic acid</a:t>
            </a:r>
            <a:endParaRPr lang="zh-TW"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8224112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1432615" y="188640"/>
            <a:ext cx="6624736" cy="778396"/>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dirty="0" smtClean="0">
                <a:latin typeface="Times New Roman" panose="02020603050405020304" pitchFamily="18" charset="0"/>
                <a:cs typeface="Times New Roman" panose="02020603050405020304" pitchFamily="18" charset="0"/>
              </a:rPr>
              <a:t>Produce ETP encapsulated PLGA formulations with FA and Lf grafting</a:t>
            </a:r>
            <a:endParaRPr lang="zh-TW" altLang="en-US" sz="2600" dirty="0">
              <a:latin typeface="Times New Roman" panose="02020603050405020304" pitchFamily="18" charset="0"/>
              <a:cs typeface="Times New Roman" panose="02020603050405020304" pitchFamily="18" charset="0"/>
            </a:endParaRPr>
          </a:p>
        </p:txBody>
      </p:sp>
      <p:sp>
        <p:nvSpPr>
          <p:cNvPr id="7" name="圓角矩形 6"/>
          <p:cNvSpPr/>
          <p:nvPr/>
        </p:nvSpPr>
        <p:spPr>
          <a:xfrm>
            <a:off x="809873" y="4018955"/>
            <a:ext cx="2529343" cy="87335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dirty="0" smtClean="0">
                <a:latin typeface="Times New Roman" panose="02020603050405020304" pitchFamily="18" charset="0"/>
                <a:cs typeface="Times New Roman" panose="02020603050405020304" pitchFamily="18" charset="0"/>
              </a:rPr>
              <a:t>Grafting efficacy of FA and Lf </a:t>
            </a:r>
            <a:endParaRPr lang="zh-TW" altLang="en-US" sz="2600" dirty="0">
              <a:latin typeface="Times New Roman" panose="02020603050405020304" pitchFamily="18" charset="0"/>
              <a:cs typeface="Times New Roman" panose="02020603050405020304" pitchFamily="18" charset="0"/>
            </a:endParaRPr>
          </a:p>
        </p:txBody>
      </p:sp>
      <p:sp>
        <p:nvSpPr>
          <p:cNvPr id="9" name="圓角矩形 8"/>
          <p:cNvSpPr/>
          <p:nvPr/>
        </p:nvSpPr>
        <p:spPr>
          <a:xfrm>
            <a:off x="809873" y="5004206"/>
            <a:ext cx="2343609" cy="720080"/>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dirty="0" smtClean="0">
                <a:latin typeface="Times New Roman" panose="02020603050405020304" pitchFamily="18" charset="0"/>
                <a:cs typeface="Times New Roman" panose="02020603050405020304" pitchFamily="18" charset="0"/>
              </a:rPr>
              <a:t>Entrapment efficacy of ETP </a:t>
            </a:r>
            <a:endParaRPr lang="zh-TW" altLang="en-US" sz="2600" dirty="0">
              <a:latin typeface="Times New Roman" panose="02020603050405020304" pitchFamily="18" charset="0"/>
              <a:cs typeface="Times New Roman" panose="02020603050405020304" pitchFamily="18" charset="0"/>
            </a:endParaRPr>
          </a:p>
        </p:txBody>
      </p:sp>
      <p:sp>
        <p:nvSpPr>
          <p:cNvPr id="10" name="圓角矩形 9"/>
          <p:cNvSpPr/>
          <p:nvPr/>
        </p:nvSpPr>
        <p:spPr>
          <a:xfrm>
            <a:off x="825339" y="2528899"/>
            <a:ext cx="1997147" cy="39604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dirty="0" smtClean="0">
                <a:latin typeface="Times New Roman" panose="02020603050405020304" pitchFamily="18" charset="0"/>
                <a:cs typeface="Times New Roman" panose="02020603050405020304" pitchFamily="18" charset="0"/>
              </a:rPr>
              <a:t>Morphology</a:t>
            </a:r>
            <a:endParaRPr lang="zh-TW" altLang="en-US" sz="2600" dirty="0">
              <a:latin typeface="Times New Roman" panose="02020603050405020304" pitchFamily="18" charset="0"/>
              <a:cs typeface="Times New Roman" panose="02020603050405020304" pitchFamily="18" charset="0"/>
            </a:endParaRPr>
          </a:p>
        </p:txBody>
      </p:sp>
      <p:sp>
        <p:nvSpPr>
          <p:cNvPr id="11" name="圓角矩形 10"/>
          <p:cNvSpPr/>
          <p:nvPr/>
        </p:nvSpPr>
        <p:spPr>
          <a:xfrm>
            <a:off x="809873" y="3077037"/>
            <a:ext cx="2682007" cy="80955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dirty="0" smtClean="0">
                <a:latin typeface="Times New Roman" panose="02020603050405020304" pitchFamily="18" charset="0"/>
                <a:cs typeface="Times New Roman" panose="02020603050405020304" pitchFamily="18" charset="0"/>
              </a:rPr>
              <a:t>Average diameter and zeta potential</a:t>
            </a:r>
            <a:endParaRPr lang="zh-TW" altLang="en-US" sz="2600" dirty="0">
              <a:latin typeface="Times New Roman" panose="02020603050405020304" pitchFamily="18" charset="0"/>
              <a:cs typeface="Times New Roman" panose="02020603050405020304" pitchFamily="18" charset="0"/>
            </a:endParaRPr>
          </a:p>
        </p:txBody>
      </p:sp>
      <p:sp>
        <p:nvSpPr>
          <p:cNvPr id="13" name="圓角矩形 12"/>
          <p:cNvSpPr/>
          <p:nvPr/>
        </p:nvSpPr>
        <p:spPr>
          <a:xfrm>
            <a:off x="809873" y="5858189"/>
            <a:ext cx="2265380" cy="79567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dirty="0" smtClean="0">
                <a:latin typeface="Times New Roman" panose="02020603050405020304" pitchFamily="18" charset="0"/>
                <a:cs typeface="Times New Roman" panose="02020603050405020304" pitchFamily="18" charset="0"/>
              </a:rPr>
              <a:t>Dissolution of ETP</a:t>
            </a:r>
            <a:endParaRPr lang="zh-TW" altLang="en-US" sz="2600" dirty="0">
              <a:latin typeface="Times New Roman" panose="02020603050405020304" pitchFamily="18" charset="0"/>
              <a:cs typeface="Times New Roman" panose="02020603050405020304" pitchFamily="18" charset="0"/>
            </a:endParaRPr>
          </a:p>
        </p:txBody>
      </p:sp>
      <p:sp>
        <p:nvSpPr>
          <p:cNvPr id="14" name="圓角矩形 13"/>
          <p:cNvSpPr/>
          <p:nvPr/>
        </p:nvSpPr>
        <p:spPr>
          <a:xfrm>
            <a:off x="5004047" y="2132856"/>
            <a:ext cx="4032449" cy="7920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dirty="0" smtClean="0">
                <a:latin typeface="Times New Roman" panose="02020603050405020304" pitchFamily="18" charset="0"/>
                <a:cs typeface="Times New Roman" panose="02020603050405020304" pitchFamily="18" charset="0"/>
              </a:rPr>
              <a:t>TEER and permeability for BBB model</a:t>
            </a:r>
            <a:endParaRPr lang="zh-TW" altLang="en-US" sz="2600" dirty="0">
              <a:latin typeface="Times New Roman" panose="02020603050405020304" pitchFamily="18" charset="0"/>
              <a:cs typeface="Times New Roman" panose="02020603050405020304" pitchFamily="18" charset="0"/>
            </a:endParaRPr>
          </a:p>
        </p:txBody>
      </p:sp>
      <p:sp>
        <p:nvSpPr>
          <p:cNvPr id="15" name="圓角矩形 14"/>
          <p:cNvSpPr/>
          <p:nvPr/>
        </p:nvSpPr>
        <p:spPr>
          <a:xfrm>
            <a:off x="5004048" y="3064606"/>
            <a:ext cx="4032448" cy="815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dirty="0" smtClean="0">
                <a:latin typeface="Times New Roman" panose="02020603050405020304" pitchFamily="18" charset="0"/>
                <a:cs typeface="Times New Roman" panose="02020603050405020304" pitchFamily="18" charset="0"/>
              </a:rPr>
              <a:t>Viability of BBB</a:t>
            </a:r>
            <a:r>
              <a:rPr lang="zh-TW" altLang="en-US" sz="2600" dirty="0" smtClean="0">
                <a:latin typeface="Times New Roman" panose="02020603050405020304" pitchFamily="18" charset="0"/>
                <a:cs typeface="Times New Roman" panose="02020603050405020304" pitchFamily="18" charset="0"/>
              </a:rPr>
              <a:t> </a:t>
            </a:r>
            <a:r>
              <a:rPr lang="en-US" altLang="zh-TW" sz="2600" dirty="0" smtClean="0">
                <a:latin typeface="Times New Roman" panose="02020603050405020304" pitchFamily="18" charset="0"/>
                <a:cs typeface="Times New Roman" panose="02020603050405020304" pitchFamily="18" charset="0"/>
              </a:rPr>
              <a:t>cells with PLGA NPs stimulation </a:t>
            </a:r>
            <a:endParaRPr lang="zh-TW" altLang="en-US" sz="2600" dirty="0">
              <a:latin typeface="Times New Roman" panose="02020603050405020304" pitchFamily="18" charset="0"/>
              <a:cs typeface="Times New Roman" panose="02020603050405020304" pitchFamily="18" charset="0"/>
            </a:endParaRPr>
          </a:p>
        </p:txBody>
      </p:sp>
      <p:sp>
        <p:nvSpPr>
          <p:cNvPr id="17" name="圓角矩形 16"/>
          <p:cNvSpPr/>
          <p:nvPr/>
        </p:nvSpPr>
        <p:spPr>
          <a:xfrm>
            <a:off x="4968044" y="4031190"/>
            <a:ext cx="4068452" cy="81587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dirty="0" smtClean="0">
                <a:latin typeface="Times New Roman" panose="02020603050405020304" pitchFamily="18" charset="0"/>
                <a:cs typeface="Times New Roman" panose="02020603050405020304" pitchFamily="18" charset="0"/>
              </a:rPr>
              <a:t>Viability of U87MG</a:t>
            </a:r>
            <a:r>
              <a:rPr lang="zh-TW" altLang="en-US" sz="2600" dirty="0" smtClean="0">
                <a:latin typeface="Times New Roman" panose="02020603050405020304" pitchFamily="18" charset="0"/>
                <a:cs typeface="Times New Roman" panose="02020603050405020304" pitchFamily="18" charset="0"/>
              </a:rPr>
              <a:t> </a:t>
            </a:r>
            <a:r>
              <a:rPr lang="en-US" altLang="zh-TW" sz="2600" dirty="0" smtClean="0">
                <a:latin typeface="Times New Roman" panose="02020603050405020304" pitchFamily="18" charset="0"/>
                <a:cs typeface="Times New Roman" panose="02020603050405020304" pitchFamily="18" charset="0"/>
              </a:rPr>
              <a:t>cells with PLGA NPs stimulation </a:t>
            </a:r>
            <a:endParaRPr lang="zh-TW" altLang="en-US" sz="2600" dirty="0">
              <a:latin typeface="Times New Roman" panose="02020603050405020304" pitchFamily="18" charset="0"/>
              <a:cs typeface="Times New Roman" panose="02020603050405020304" pitchFamily="18" charset="0"/>
            </a:endParaRPr>
          </a:p>
        </p:txBody>
      </p:sp>
      <p:sp>
        <p:nvSpPr>
          <p:cNvPr id="19" name="圓角矩形 18"/>
          <p:cNvSpPr/>
          <p:nvPr/>
        </p:nvSpPr>
        <p:spPr>
          <a:xfrm>
            <a:off x="5004048" y="4945689"/>
            <a:ext cx="3600400" cy="798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dirty="0" smtClean="0">
                <a:latin typeface="Times New Roman" panose="02020603050405020304" pitchFamily="18" charset="0"/>
                <a:cs typeface="Times New Roman" panose="02020603050405020304" pitchFamily="18" charset="0"/>
              </a:rPr>
              <a:t>Immunochemical </a:t>
            </a:r>
            <a:r>
              <a:rPr lang="en-US" altLang="zh-TW" sz="2600" dirty="0">
                <a:latin typeface="Times New Roman" panose="02020603050405020304" pitchFamily="18" charset="0"/>
                <a:cs typeface="Times New Roman" panose="02020603050405020304" pitchFamily="18" charset="0"/>
              </a:rPr>
              <a:t>staining of HBMECs</a:t>
            </a:r>
            <a:endParaRPr lang="zh-TW" altLang="en-US" sz="2600" dirty="0">
              <a:latin typeface="Times New Roman" panose="02020603050405020304" pitchFamily="18" charset="0"/>
              <a:cs typeface="Times New Roman" panose="02020603050405020304" pitchFamily="18" charset="0"/>
            </a:endParaRPr>
          </a:p>
        </p:txBody>
      </p:sp>
      <p:sp>
        <p:nvSpPr>
          <p:cNvPr id="20" name="圓角矩形 19"/>
          <p:cNvSpPr/>
          <p:nvPr/>
        </p:nvSpPr>
        <p:spPr>
          <a:xfrm>
            <a:off x="5004048" y="5836332"/>
            <a:ext cx="3600400" cy="7986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dirty="0" smtClean="0">
                <a:latin typeface="Times New Roman" panose="02020603050405020304" pitchFamily="18" charset="0"/>
                <a:cs typeface="Times New Roman" panose="02020603050405020304" pitchFamily="18" charset="0"/>
              </a:rPr>
              <a:t>Immunochemical </a:t>
            </a:r>
            <a:r>
              <a:rPr lang="en-US" altLang="zh-TW" sz="2600" dirty="0">
                <a:latin typeface="Times New Roman" panose="02020603050405020304" pitchFamily="18" charset="0"/>
                <a:cs typeface="Times New Roman" panose="02020603050405020304" pitchFamily="18" charset="0"/>
              </a:rPr>
              <a:t>staining of </a:t>
            </a:r>
            <a:r>
              <a:rPr lang="en-US" altLang="zh-TW" sz="2600" dirty="0" smtClean="0">
                <a:latin typeface="Times New Roman" panose="02020603050405020304" pitchFamily="18" charset="0"/>
                <a:cs typeface="Times New Roman" panose="02020603050405020304" pitchFamily="18" charset="0"/>
              </a:rPr>
              <a:t>U87MG cells</a:t>
            </a:r>
            <a:endParaRPr lang="zh-TW" altLang="en-US" sz="2600" dirty="0">
              <a:latin typeface="Times New Roman" panose="02020603050405020304" pitchFamily="18" charset="0"/>
              <a:cs typeface="Times New Roman" panose="02020603050405020304" pitchFamily="18" charset="0"/>
            </a:endParaRPr>
          </a:p>
        </p:txBody>
      </p:sp>
      <p:sp>
        <p:nvSpPr>
          <p:cNvPr id="21" name="圓角矩形 20"/>
          <p:cNvSpPr/>
          <p:nvPr/>
        </p:nvSpPr>
        <p:spPr>
          <a:xfrm>
            <a:off x="4968044" y="1418393"/>
            <a:ext cx="1988853" cy="561126"/>
          </a:xfrm>
          <a:prstGeom prst="roundRect">
            <a:avLst/>
          </a:prstGeom>
          <a:solidFill>
            <a:srgbClr val="EB754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b="1" i="1" dirty="0" smtClean="0">
                <a:latin typeface="Times New Roman" panose="02020603050405020304" pitchFamily="18" charset="0"/>
                <a:cs typeface="Times New Roman" panose="02020603050405020304" pitchFamily="18" charset="0"/>
              </a:rPr>
              <a:t>In-Vitro</a:t>
            </a:r>
            <a:r>
              <a:rPr lang="en-US" altLang="zh-TW" sz="2600" b="1" dirty="0" smtClean="0">
                <a:latin typeface="Times New Roman" panose="02020603050405020304" pitchFamily="18" charset="0"/>
                <a:cs typeface="Times New Roman" panose="02020603050405020304" pitchFamily="18" charset="0"/>
              </a:rPr>
              <a:t> test</a:t>
            </a:r>
            <a:endParaRPr lang="zh-TW" altLang="en-US" sz="2600" b="1" dirty="0">
              <a:latin typeface="Times New Roman" panose="02020603050405020304" pitchFamily="18" charset="0"/>
              <a:cs typeface="Times New Roman" panose="02020603050405020304" pitchFamily="18" charset="0"/>
            </a:endParaRPr>
          </a:p>
        </p:txBody>
      </p:sp>
      <p:sp>
        <p:nvSpPr>
          <p:cNvPr id="22" name="圓角矩形 21"/>
          <p:cNvSpPr/>
          <p:nvPr/>
        </p:nvSpPr>
        <p:spPr>
          <a:xfrm>
            <a:off x="809872" y="1567629"/>
            <a:ext cx="2682007" cy="823779"/>
          </a:xfrm>
          <a:prstGeom prst="roundRect">
            <a:avLst/>
          </a:prstGeom>
          <a:solidFill>
            <a:srgbClr val="0044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2600" b="1" dirty="0">
                <a:latin typeface="Times New Roman" panose="02020603050405020304" pitchFamily="18" charset="0"/>
                <a:cs typeface="Times New Roman" panose="02020603050405020304" pitchFamily="18" charset="0"/>
              </a:rPr>
              <a:t>Physicochemical property</a:t>
            </a:r>
            <a:endParaRPr lang="zh-TW" altLang="en-US" sz="2600" b="1" dirty="0">
              <a:latin typeface="Times New Roman" panose="02020603050405020304" pitchFamily="18" charset="0"/>
              <a:cs typeface="Times New Roman" panose="02020603050405020304" pitchFamily="18" charset="0"/>
            </a:endParaRPr>
          </a:p>
        </p:txBody>
      </p:sp>
      <p:cxnSp>
        <p:nvCxnSpPr>
          <p:cNvPr id="31" name="肘形接點 30"/>
          <p:cNvCxnSpPr>
            <a:stCxn id="5" idx="2"/>
            <a:endCxn id="21" idx="0"/>
          </p:cNvCxnSpPr>
          <p:nvPr/>
        </p:nvCxnSpPr>
        <p:spPr>
          <a:xfrm rot="16200000" flipH="1">
            <a:off x="5128049" y="583970"/>
            <a:ext cx="451357" cy="1217488"/>
          </a:xfrm>
          <a:prstGeom prst="bentConnector3">
            <a:avLst>
              <a:gd name="adj1" fmla="val 50000"/>
            </a:avLst>
          </a:prstGeom>
        </p:spPr>
        <p:style>
          <a:lnRef idx="1">
            <a:schemeClr val="accent1"/>
          </a:lnRef>
          <a:fillRef idx="0">
            <a:schemeClr val="accent1"/>
          </a:fillRef>
          <a:effectRef idx="0">
            <a:schemeClr val="accent1"/>
          </a:effectRef>
          <a:fontRef idx="minor">
            <a:schemeClr val="tx1"/>
          </a:fontRef>
        </p:style>
      </p:cxnSp>
      <p:cxnSp>
        <p:nvCxnSpPr>
          <p:cNvPr id="36" name="肘形接點 35"/>
          <p:cNvCxnSpPr>
            <a:stCxn id="21" idx="1"/>
            <a:endCxn id="14" idx="1"/>
          </p:cNvCxnSpPr>
          <p:nvPr/>
        </p:nvCxnSpPr>
        <p:spPr>
          <a:xfrm rot="10800000" flipH="1" flipV="1">
            <a:off x="4968043" y="1698956"/>
            <a:ext cx="36003" cy="829944"/>
          </a:xfrm>
          <a:prstGeom prst="bentConnector3">
            <a:avLst>
              <a:gd name="adj1" fmla="val -63494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0" name="肘形接點 39"/>
          <p:cNvCxnSpPr>
            <a:endCxn id="15" idx="1"/>
          </p:cNvCxnSpPr>
          <p:nvPr/>
        </p:nvCxnSpPr>
        <p:spPr>
          <a:xfrm rot="16200000" flipH="1">
            <a:off x="4402694" y="2871188"/>
            <a:ext cx="943643" cy="25906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肘形接點 41"/>
          <p:cNvCxnSpPr>
            <a:endCxn id="17" idx="1"/>
          </p:cNvCxnSpPr>
          <p:nvPr/>
        </p:nvCxnSpPr>
        <p:spPr>
          <a:xfrm rot="16200000" flipH="1">
            <a:off x="4371114" y="3842196"/>
            <a:ext cx="970799" cy="22306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4" name="肘形接點 43"/>
          <p:cNvCxnSpPr>
            <a:endCxn id="19" idx="1"/>
          </p:cNvCxnSpPr>
          <p:nvPr/>
        </p:nvCxnSpPr>
        <p:spPr>
          <a:xfrm rot="16200000" flipH="1">
            <a:off x="4372184" y="4713132"/>
            <a:ext cx="1004663" cy="25906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6" name="肘形接點 45"/>
          <p:cNvCxnSpPr>
            <a:endCxn id="20" idx="1"/>
          </p:cNvCxnSpPr>
          <p:nvPr/>
        </p:nvCxnSpPr>
        <p:spPr>
          <a:xfrm rot="16200000" flipH="1">
            <a:off x="4355456" y="5587048"/>
            <a:ext cx="1038118" cy="259065"/>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肘形接點 47"/>
          <p:cNvCxnSpPr>
            <a:endCxn id="22" idx="0"/>
          </p:cNvCxnSpPr>
          <p:nvPr/>
        </p:nvCxnSpPr>
        <p:spPr>
          <a:xfrm rot="10800000" flipV="1">
            <a:off x="2150876" y="1192713"/>
            <a:ext cx="2594106" cy="374915"/>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50" name="肘形接點 49"/>
          <p:cNvCxnSpPr>
            <a:stCxn id="22" idx="1"/>
            <a:endCxn id="10" idx="1"/>
          </p:cNvCxnSpPr>
          <p:nvPr/>
        </p:nvCxnSpPr>
        <p:spPr>
          <a:xfrm rot="10800000" flipH="1" flipV="1">
            <a:off x="809871" y="1979518"/>
            <a:ext cx="15467" cy="747403"/>
          </a:xfrm>
          <a:prstGeom prst="bentConnector3">
            <a:avLst>
              <a:gd name="adj1" fmla="val -128092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2" name="肘形接點 51"/>
          <p:cNvCxnSpPr>
            <a:endCxn id="11" idx="1"/>
          </p:cNvCxnSpPr>
          <p:nvPr/>
        </p:nvCxnSpPr>
        <p:spPr>
          <a:xfrm rot="16200000" flipH="1">
            <a:off x="339500" y="3011442"/>
            <a:ext cx="742434" cy="198311"/>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9" name="肘形接點 58"/>
          <p:cNvCxnSpPr>
            <a:endCxn id="7" idx="1"/>
          </p:cNvCxnSpPr>
          <p:nvPr/>
        </p:nvCxnSpPr>
        <p:spPr>
          <a:xfrm rot="16200000" flipH="1">
            <a:off x="223808" y="3869568"/>
            <a:ext cx="973818" cy="19831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1" name="肘形接點 60"/>
          <p:cNvCxnSpPr>
            <a:endCxn id="9" idx="1"/>
          </p:cNvCxnSpPr>
          <p:nvPr/>
        </p:nvCxnSpPr>
        <p:spPr>
          <a:xfrm rot="16200000" flipH="1">
            <a:off x="256410" y="4810783"/>
            <a:ext cx="908614" cy="19831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63" name="肘形接點 62"/>
          <p:cNvCxnSpPr>
            <a:endCxn id="13" idx="1"/>
          </p:cNvCxnSpPr>
          <p:nvPr/>
        </p:nvCxnSpPr>
        <p:spPr>
          <a:xfrm rot="16200000" flipH="1">
            <a:off x="264827" y="5710980"/>
            <a:ext cx="891780" cy="198312"/>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6422209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5" name="物件 4"/>
          <p:cNvGraphicFramePr>
            <a:graphicFrameLocks noChangeAspect="1"/>
          </p:cNvGraphicFramePr>
          <p:nvPr>
            <p:extLst>
              <p:ext uri="{D42A27DB-BD31-4B8C-83A1-F6EECF244321}">
                <p14:modId xmlns:p14="http://schemas.microsoft.com/office/powerpoint/2010/main" xmlns="" val="2924527807"/>
              </p:ext>
            </p:extLst>
          </p:nvPr>
        </p:nvGraphicFramePr>
        <p:xfrm>
          <a:off x="3851920" y="383460"/>
          <a:ext cx="4905342" cy="4856452"/>
        </p:xfrm>
        <a:graphic>
          <a:graphicData uri="http://schemas.openxmlformats.org/presentationml/2006/ole">
            <p:oleObj spid="_x0000_s2215" r:id="rId4" imgW="6474866" imgH="6415430" progId="">
              <p:embed/>
            </p:oleObj>
          </a:graphicData>
        </a:graphic>
      </p:graphicFrame>
      <p:sp>
        <p:nvSpPr>
          <p:cNvPr id="6"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sp>
        <p:nvSpPr>
          <p:cNvPr id="8" name="矩形 7"/>
          <p:cNvSpPr/>
          <p:nvPr/>
        </p:nvSpPr>
        <p:spPr>
          <a:xfrm>
            <a:off x="251521" y="5229200"/>
            <a:ext cx="8784976" cy="646331"/>
          </a:xfrm>
          <a:prstGeom prst="rect">
            <a:avLst/>
          </a:prstGeom>
        </p:spPr>
        <p:txBody>
          <a:bodyPr wrap="square">
            <a:spAutoFit/>
          </a:bodyPr>
          <a:lstStyle/>
          <a:p>
            <a:pPr fontAlgn="b"/>
            <a:r>
              <a:rPr lang="en-US" altLang="zh-TW" b="1" dirty="0" smtClean="0">
                <a:latin typeface="Times New Roman" panose="02020603050405020304" pitchFamily="18" charset="0"/>
                <a:cs typeface="Times New Roman" panose="02020603050405020304" pitchFamily="18" charset="0"/>
              </a:rPr>
              <a:t>Figure 2. </a:t>
            </a:r>
            <a:r>
              <a:rPr lang="en-US" altLang="zh-TW" dirty="0" smtClean="0">
                <a:latin typeface="Times New Roman" panose="02020603050405020304" pitchFamily="18" charset="0"/>
                <a:cs typeface="Times New Roman" panose="02020603050405020304" pitchFamily="18" charset="0"/>
              </a:rPr>
              <a:t>Effect of DMAB weight percentage on </a:t>
            </a:r>
            <a:r>
              <a:rPr lang="en-US" altLang="zh-TW" dirty="0">
                <a:latin typeface="Times New Roman" panose="02020603050405020304" pitchFamily="18" charset="0"/>
                <a:cs typeface="Times New Roman" panose="02020603050405020304" pitchFamily="18" charset="0"/>
              </a:rPr>
              <a:t>average </a:t>
            </a:r>
            <a:r>
              <a:rPr lang="en-US" altLang="zh-TW" dirty="0" smtClean="0">
                <a:latin typeface="Times New Roman" panose="02020603050405020304" pitchFamily="18" charset="0"/>
                <a:cs typeface="Times New Roman" panose="02020603050405020304" pitchFamily="18" charset="0"/>
              </a:rPr>
              <a:t>diameter. (</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 </a:t>
            </a:r>
            <a:r>
              <a:rPr lang="en-US" altLang="zh-TW" i="1" dirty="0" smtClean="0">
                <a:latin typeface="Times New Roman" panose="02020603050405020304" pitchFamily="18" charset="0"/>
                <a:cs typeface="Times New Roman" panose="02020603050405020304" pitchFamily="18" charset="0"/>
              </a:rPr>
              <a:t>P</a:t>
            </a:r>
            <a:r>
              <a:rPr lang="en-US" altLang="zh-TW" baseline="-25000" dirty="0" smtClean="0">
                <a:latin typeface="Times New Roman" panose="02020603050405020304" pitchFamily="18" charset="0"/>
                <a:cs typeface="Times New Roman" panose="02020603050405020304" pitchFamily="18" charset="0"/>
              </a:rPr>
              <a:t>PLGA</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0.02%</a:t>
            </a:r>
            <a:r>
              <a:rPr lang="zh-TW" altLang="en-US"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(w/v); (</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 P</a:t>
            </a:r>
            <a:r>
              <a:rPr lang="en-US" altLang="zh-TW" baseline="-25000" dirty="0">
                <a:latin typeface="Times New Roman" panose="02020603050405020304" pitchFamily="18" charset="0"/>
                <a:cs typeface="Times New Roman" panose="02020603050405020304" pitchFamily="18" charset="0"/>
              </a:rPr>
              <a:t>PLGA</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0.04%</a:t>
            </a:r>
            <a:r>
              <a:rPr lang="zh-TW" altLang="en-US"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(w/v); </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a:t>
            </a:r>
            <a:r>
              <a:rPr lang="en-US" altLang="zh-TW" i="1" dirty="0" smtClean="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P</a:t>
            </a:r>
            <a:r>
              <a:rPr lang="en-US" altLang="zh-TW" baseline="-25000" dirty="0">
                <a:latin typeface="Times New Roman" panose="02020603050405020304" pitchFamily="18" charset="0"/>
                <a:cs typeface="Times New Roman" panose="02020603050405020304" pitchFamily="18" charset="0"/>
              </a:rPr>
              <a:t>PLGA</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0.06%</a:t>
            </a:r>
            <a:r>
              <a:rPr lang="zh-TW" altLang="en-US"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(w/v); </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 </a:t>
            </a:r>
            <a:r>
              <a:rPr lang="en-US" altLang="zh-TW" i="1" dirty="0" smtClean="0">
                <a:latin typeface="Times New Roman" panose="02020603050405020304" pitchFamily="18" charset="0"/>
                <a:cs typeface="Times New Roman" panose="02020603050405020304" pitchFamily="18" charset="0"/>
              </a:rPr>
              <a:t>P</a:t>
            </a:r>
            <a:r>
              <a:rPr lang="en-US" altLang="zh-TW" baseline="-25000" dirty="0" smtClean="0">
                <a:latin typeface="Times New Roman" panose="02020603050405020304" pitchFamily="18" charset="0"/>
                <a:cs typeface="Times New Roman" panose="02020603050405020304" pitchFamily="18" charset="0"/>
              </a:rPr>
              <a:t>PLGA</a:t>
            </a:r>
            <a:r>
              <a:rPr lang="zh-TW" altLang="en-US"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0.08%. </a:t>
            </a:r>
            <a:r>
              <a:rPr lang="en-US" altLang="zh-TW" i="1" dirty="0" smtClean="0">
                <a:latin typeface="Times New Roman" panose="02020603050405020304" pitchFamily="18" charset="0"/>
                <a:cs typeface="Times New Roman" panose="02020603050405020304" pitchFamily="18" charset="0"/>
              </a:rPr>
              <a:t>n</a:t>
            </a:r>
            <a:r>
              <a:rPr lang="en-US" altLang="zh-TW" dirty="0" smtClean="0">
                <a:latin typeface="Times New Roman" panose="02020603050405020304" pitchFamily="18" charset="0"/>
                <a:cs typeface="Times New Roman" panose="02020603050405020304" pitchFamily="18" charset="0"/>
              </a:rPr>
              <a:t> = 3.</a:t>
            </a:r>
            <a:endParaRPr lang="zh-TW" altLang="zh-TW" dirty="0">
              <a:latin typeface="Times New Roman" panose="02020603050405020304" pitchFamily="18" charset="0"/>
              <a:cs typeface="Times New Roman" panose="02020603050405020304" pitchFamily="18" charset="0"/>
            </a:endParaRPr>
          </a:p>
        </p:txBody>
      </p:sp>
      <p:sp>
        <p:nvSpPr>
          <p:cNvPr id="7" name="文字方塊 6"/>
          <p:cNvSpPr txBox="1"/>
          <p:nvPr/>
        </p:nvSpPr>
        <p:spPr>
          <a:xfrm>
            <a:off x="234401" y="1489214"/>
            <a:ext cx="3347864" cy="1754326"/>
          </a:xfrm>
          <a:prstGeom prst="rect">
            <a:avLst/>
          </a:prstGeom>
          <a:noFill/>
          <a:ln>
            <a:solidFill>
              <a:schemeClr val="tx1"/>
            </a:solidFill>
          </a:ln>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At a high level of PLGA, probability of polymeric collision increased during emulsification and the enhanced viscosity of organic phase reduced fluidic mobility.  </a:t>
            </a:r>
            <a:endParaRPr lang="zh-TW" altLang="en-US" dirty="0">
              <a:latin typeface="Times New Roman" panose="02020603050405020304" pitchFamily="18" charset="0"/>
              <a:cs typeface="Times New Roman" panose="02020603050405020304" pitchFamily="18" charset="0"/>
            </a:endParaRPr>
          </a:p>
        </p:txBody>
      </p:sp>
      <p:sp>
        <p:nvSpPr>
          <p:cNvPr id="9" name="圓角矩形 8"/>
          <p:cNvSpPr/>
          <p:nvPr/>
        </p:nvSpPr>
        <p:spPr>
          <a:xfrm>
            <a:off x="5909672" y="1484784"/>
            <a:ext cx="288032" cy="272249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標題 1"/>
          <p:cNvSpPr>
            <a:spLocks noGrp="1"/>
          </p:cNvSpPr>
          <p:nvPr>
            <p:ph type="title"/>
          </p:nvPr>
        </p:nvSpPr>
        <p:spPr>
          <a:xfrm>
            <a:off x="16336" y="-109696"/>
            <a:ext cx="7772400" cy="1143000"/>
          </a:xfrm>
        </p:spPr>
        <p:txBody>
          <a:bodyPr>
            <a:normAutofit/>
          </a:bodyPr>
          <a:lstStyle/>
          <a:p>
            <a:r>
              <a:rPr lang="en-US" altLang="zh-TW" sz="3600" b="1" dirty="0" smtClean="0">
                <a:latin typeface="Times New Roman" panose="02020603050405020304" pitchFamily="18" charset="0"/>
                <a:cs typeface="Times New Roman" panose="02020603050405020304" pitchFamily="18" charset="0"/>
              </a:rPr>
              <a:t>Result and discussion </a:t>
            </a:r>
            <a:endParaRPr lang="zh-TW" altLang="en-US" sz="3600" b="1" dirty="0">
              <a:latin typeface="Times New Roman" panose="02020603050405020304" pitchFamily="18" charset="0"/>
              <a:cs typeface="Times New Roman" panose="02020603050405020304" pitchFamily="18" charset="0"/>
            </a:endParaRPr>
          </a:p>
        </p:txBody>
      </p:sp>
      <p:cxnSp>
        <p:nvCxnSpPr>
          <p:cNvPr id="11" name="肘形接點 10"/>
          <p:cNvCxnSpPr>
            <a:stCxn id="7" idx="2"/>
          </p:cNvCxnSpPr>
          <p:nvPr/>
        </p:nvCxnSpPr>
        <p:spPr>
          <a:xfrm rot="16200000" flipH="1">
            <a:off x="3492236" y="1659636"/>
            <a:ext cx="833532" cy="4001339"/>
          </a:xfrm>
          <a:prstGeom prst="bentConnector2">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41845030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物件 3"/>
          <p:cNvGraphicFramePr>
            <a:graphicFrameLocks noChangeAspect="1"/>
          </p:cNvGraphicFramePr>
          <p:nvPr>
            <p:extLst>
              <p:ext uri="{D42A27DB-BD31-4B8C-83A1-F6EECF244321}">
                <p14:modId xmlns:p14="http://schemas.microsoft.com/office/powerpoint/2010/main" xmlns="" val="3505108758"/>
              </p:ext>
            </p:extLst>
          </p:nvPr>
        </p:nvGraphicFramePr>
        <p:xfrm>
          <a:off x="87313" y="188640"/>
          <a:ext cx="4484687" cy="4500563"/>
        </p:xfrm>
        <a:graphic>
          <a:graphicData uri="http://schemas.openxmlformats.org/presentationml/2006/ole">
            <p:oleObj spid="_x0000_s11543" r:id="rId4" imgW="6393485" imgH="6415430" progId="">
              <p:embed/>
            </p:oleObj>
          </a:graphicData>
        </a:graphic>
      </p:graphicFrame>
      <p:graphicFrame>
        <p:nvGraphicFramePr>
          <p:cNvPr id="5" name="物件 4"/>
          <p:cNvGraphicFramePr>
            <a:graphicFrameLocks noChangeAspect="1"/>
          </p:cNvGraphicFramePr>
          <p:nvPr>
            <p:extLst>
              <p:ext uri="{D42A27DB-BD31-4B8C-83A1-F6EECF244321}">
                <p14:modId xmlns:p14="http://schemas.microsoft.com/office/powerpoint/2010/main" xmlns="" val="845257962"/>
              </p:ext>
            </p:extLst>
          </p:nvPr>
        </p:nvGraphicFramePr>
        <p:xfrm>
          <a:off x="4588321" y="188640"/>
          <a:ext cx="4448175" cy="4464050"/>
        </p:xfrm>
        <a:graphic>
          <a:graphicData uri="http://schemas.openxmlformats.org/presentationml/2006/ole">
            <p:oleObj spid="_x0000_s11544" r:id="rId5" imgW="6393485" imgH="6415430" progId="">
              <p:embed/>
            </p:oleObj>
          </a:graphicData>
        </a:graphic>
      </p:graphicFrame>
      <p:sp>
        <p:nvSpPr>
          <p:cNvPr id="6" name="矩形 5"/>
          <p:cNvSpPr/>
          <p:nvPr/>
        </p:nvSpPr>
        <p:spPr>
          <a:xfrm>
            <a:off x="92364" y="4941168"/>
            <a:ext cx="8944131" cy="923330"/>
          </a:xfrm>
          <a:prstGeom prst="rect">
            <a:avLst/>
          </a:prstGeom>
        </p:spPr>
        <p:txBody>
          <a:bodyPr wrap="square">
            <a:spAutoFit/>
          </a:bodyPr>
          <a:lstStyle/>
          <a:p>
            <a:pPr fontAlgn="b"/>
            <a:r>
              <a:rPr lang="en-US" altLang="zh-TW" b="1" dirty="0" smtClean="0">
                <a:latin typeface="Times New Roman" panose="02020603050405020304" pitchFamily="18" charset="0"/>
                <a:cs typeface="Times New Roman" panose="02020603050405020304" pitchFamily="18" charset="0"/>
              </a:rPr>
              <a:t>Figure 3. </a:t>
            </a:r>
            <a:r>
              <a:rPr lang="en-US" altLang="zh-TW" dirty="0" smtClean="0">
                <a:latin typeface="Times New Roman" panose="02020603050405020304" pitchFamily="18" charset="0"/>
                <a:cs typeface="Times New Roman" panose="02020603050405020304" pitchFamily="18" charset="0"/>
              </a:rPr>
              <a:t>Effect </a:t>
            </a:r>
            <a:r>
              <a:rPr lang="en-US" altLang="zh-TW" dirty="0">
                <a:latin typeface="Times New Roman" panose="02020603050405020304" pitchFamily="18" charset="0"/>
                <a:cs typeface="Times New Roman" panose="02020603050405020304" pitchFamily="18" charset="0"/>
              </a:rPr>
              <a:t>of DMAB </a:t>
            </a:r>
            <a:r>
              <a:rPr lang="en-US" altLang="zh-TW" dirty="0" smtClean="0">
                <a:latin typeface="Times New Roman" panose="02020603050405020304" pitchFamily="18" charset="0"/>
                <a:cs typeface="Times New Roman" panose="02020603050405020304" pitchFamily="18" charset="0"/>
              </a:rPr>
              <a:t>weight </a:t>
            </a:r>
            <a:r>
              <a:rPr lang="en-US" altLang="zh-TW" dirty="0">
                <a:latin typeface="Times New Roman" panose="02020603050405020304" pitchFamily="18" charset="0"/>
                <a:cs typeface="Times New Roman" panose="02020603050405020304" pitchFamily="18" charset="0"/>
              </a:rPr>
              <a:t>percentage on </a:t>
            </a:r>
            <a:r>
              <a:rPr lang="en-US" altLang="zh-TW" dirty="0" smtClean="0">
                <a:latin typeface="Times New Roman" panose="02020603050405020304" pitchFamily="18" charset="0"/>
                <a:cs typeface="Times New Roman" panose="02020603050405020304" pitchFamily="18" charset="0"/>
              </a:rPr>
              <a:t>zeta potential. (a):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P</a:t>
            </a:r>
            <a:r>
              <a:rPr lang="en-US" altLang="zh-TW" baseline="-25000" dirty="0">
                <a:latin typeface="Times New Roman" panose="02020603050405020304" pitchFamily="18" charset="0"/>
                <a:cs typeface="Times New Roman" panose="02020603050405020304" pitchFamily="18" charset="0"/>
              </a:rPr>
              <a:t>PLGA</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0.02%</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(w/v); (</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 P</a:t>
            </a:r>
            <a:r>
              <a:rPr lang="en-US" altLang="zh-TW" baseline="-25000" dirty="0">
                <a:latin typeface="Times New Roman" panose="02020603050405020304" pitchFamily="18" charset="0"/>
                <a:cs typeface="Times New Roman" panose="02020603050405020304" pitchFamily="18" charset="0"/>
              </a:rPr>
              <a:t>PLGA</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0.04%</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(w/v); (</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 P</a:t>
            </a:r>
            <a:r>
              <a:rPr lang="en-US" altLang="zh-TW" baseline="-25000" dirty="0">
                <a:latin typeface="Times New Roman" panose="02020603050405020304" pitchFamily="18" charset="0"/>
                <a:cs typeface="Times New Roman" panose="02020603050405020304" pitchFamily="18" charset="0"/>
              </a:rPr>
              <a:t>PLGA</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0.06%</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(w/v); (</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P</a:t>
            </a:r>
            <a:r>
              <a:rPr lang="en-US" altLang="zh-TW" baseline="-25000" dirty="0">
                <a:latin typeface="Times New Roman" panose="02020603050405020304" pitchFamily="18" charset="0"/>
                <a:cs typeface="Times New Roman" panose="02020603050405020304" pitchFamily="18" charset="0"/>
              </a:rPr>
              <a:t>PLGA</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0.08</a:t>
            </a:r>
            <a:r>
              <a:rPr lang="en-US" altLang="zh-TW" dirty="0" smtClean="0">
                <a:latin typeface="Times New Roman" panose="02020603050405020304" pitchFamily="18" charset="0"/>
                <a:cs typeface="Times New Roman" panose="02020603050405020304" pitchFamily="18" charset="0"/>
              </a:rPr>
              <a:t>%; (b): </a:t>
            </a:r>
            <a:r>
              <a:rPr lang="en-US" altLang="zh-TW" i="1" dirty="0" smtClean="0">
                <a:latin typeface="Times New Roman" panose="02020603050405020304" pitchFamily="18" charset="0"/>
                <a:cs typeface="Times New Roman" panose="02020603050405020304" pitchFamily="18" charset="0"/>
              </a:rPr>
              <a:t>P</a:t>
            </a:r>
            <a:r>
              <a:rPr lang="en-US" altLang="zh-TW" baseline="-25000" dirty="0" smtClean="0">
                <a:latin typeface="Times New Roman" panose="02020603050405020304" pitchFamily="18" charset="0"/>
                <a:cs typeface="Times New Roman" panose="02020603050405020304" pitchFamily="18" charset="0"/>
              </a:rPr>
              <a:t>PLGA</a:t>
            </a:r>
            <a:r>
              <a:rPr lang="zh-TW" altLang="en-US"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0.02%</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(w/v</a:t>
            </a:r>
            <a:r>
              <a:rPr lang="en-US" altLang="zh-TW" dirty="0" smtClean="0">
                <a:latin typeface="Times New Roman" panose="02020603050405020304" pitchFamily="18" charset="0"/>
                <a:cs typeface="Times New Roman" panose="02020603050405020304" pitchFamily="18" charset="0"/>
              </a:rPr>
              <a:t>). (</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a:t>
            </a:r>
            <a:r>
              <a:rPr lang="zh-TW" altLang="en-US" dirty="0" smtClean="0">
                <a:latin typeface="Times New Roman" panose="02020603050405020304" pitchFamily="18" charset="0"/>
                <a:cs typeface="Times New Roman" panose="02020603050405020304" pitchFamily="18" charset="0"/>
              </a:rPr>
              <a:t> </a:t>
            </a:r>
            <a:r>
              <a:rPr lang="en-US" altLang="zh-TW" i="1" dirty="0" smtClean="0">
                <a:latin typeface="Times New Roman" panose="02020603050405020304" pitchFamily="18" charset="0"/>
                <a:cs typeface="Times New Roman" panose="02020603050405020304" pitchFamily="18" charset="0"/>
              </a:rPr>
              <a:t>C</a:t>
            </a:r>
            <a:r>
              <a:rPr lang="en-US" altLang="zh-TW" baseline="-25000" dirty="0" smtClean="0">
                <a:latin typeface="Times New Roman" panose="02020603050405020304" pitchFamily="18" charset="0"/>
                <a:cs typeface="Times New Roman" panose="02020603050405020304" pitchFamily="18" charset="0"/>
              </a:rPr>
              <a:t>FA</a:t>
            </a:r>
            <a:r>
              <a:rPr lang="en-US" altLang="zh-TW" dirty="0" smtClean="0">
                <a:latin typeface="Times New Roman" panose="02020603050405020304" pitchFamily="18" charset="0"/>
                <a:cs typeface="Times New Roman" panose="02020603050405020304" pitchFamily="18" charset="0"/>
              </a:rPr>
              <a:t> = 0.01 % (w/v); (</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 </a:t>
            </a:r>
            <a:r>
              <a:rPr lang="en-US" altLang="zh-TW" i="1" dirty="0" smtClean="0">
                <a:latin typeface="Times New Roman" panose="02020603050405020304" pitchFamily="18" charset="0"/>
                <a:cs typeface="Times New Roman" panose="02020603050405020304" pitchFamily="18" charset="0"/>
              </a:rPr>
              <a:t>C</a:t>
            </a:r>
            <a:r>
              <a:rPr lang="en-US" altLang="zh-TW" baseline="-25000" dirty="0" smtClean="0">
                <a:latin typeface="Times New Roman" panose="02020603050405020304" pitchFamily="18" charset="0"/>
                <a:cs typeface="Times New Roman" panose="02020603050405020304" pitchFamily="18" charset="0"/>
              </a:rPr>
              <a:t>FA</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0.05% (</a:t>
            </a:r>
            <a:r>
              <a:rPr lang="en-US" altLang="zh-TW" dirty="0">
                <a:latin typeface="Times New Roman" panose="02020603050405020304" pitchFamily="18" charset="0"/>
                <a:cs typeface="Times New Roman" panose="02020603050405020304" pitchFamily="18" charset="0"/>
              </a:rPr>
              <a:t>w/v</a:t>
            </a:r>
            <a:r>
              <a:rPr lang="en-US" altLang="zh-TW" dirty="0" smtClean="0">
                <a:latin typeface="Times New Roman" panose="02020603050405020304" pitchFamily="18" charset="0"/>
                <a:cs typeface="Times New Roman" panose="02020603050405020304" pitchFamily="18" charset="0"/>
              </a:rPr>
              <a:t>); (</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a:t>
            </a:r>
            <a:r>
              <a:rPr lang="en-US" altLang="zh-TW" baseline="-25000" dirty="0">
                <a:latin typeface="Times New Roman" panose="02020603050405020304" pitchFamily="18" charset="0"/>
                <a:cs typeface="Times New Roman" panose="02020603050405020304" pitchFamily="18" charset="0"/>
              </a:rPr>
              <a:t> </a:t>
            </a:r>
            <a:r>
              <a:rPr lang="en-US" altLang="zh-TW" i="1" dirty="0" smtClean="0">
                <a:latin typeface="Times New Roman" panose="02020603050405020304" pitchFamily="18" charset="0"/>
                <a:cs typeface="Times New Roman" panose="02020603050405020304" pitchFamily="18" charset="0"/>
              </a:rPr>
              <a:t>C</a:t>
            </a:r>
            <a:r>
              <a:rPr lang="en-US" altLang="zh-TW" baseline="-25000" dirty="0" smtClean="0">
                <a:latin typeface="Times New Roman" panose="02020603050405020304" pitchFamily="18" charset="0"/>
                <a:cs typeface="Times New Roman" panose="02020603050405020304" pitchFamily="18" charset="0"/>
              </a:rPr>
              <a:t>FA</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0.1% </a:t>
            </a:r>
            <a:r>
              <a:rPr lang="en-US" altLang="zh-TW" dirty="0">
                <a:latin typeface="Times New Roman" panose="02020603050405020304" pitchFamily="18" charset="0"/>
                <a:cs typeface="Times New Roman" panose="02020603050405020304" pitchFamily="18" charset="0"/>
              </a:rPr>
              <a:t>(w/v</a:t>
            </a:r>
            <a:r>
              <a:rPr lang="en-US" altLang="zh-TW" dirty="0" smtClean="0">
                <a:latin typeface="Times New Roman" panose="02020603050405020304" pitchFamily="18" charset="0"/>
                <a:cs typeface="Times New Roman" panose="02020603050405020304" pitchFamily="18" charset="0"/>
              </a:rPr>
              <a:t>). </a:t>
            </a:r>
            <a:r>
              <a:rPr lang="en-US" altLang="zh-TW" i="1" dirty="0" smtClean="0">
                <a:latin typeface="Times New Roman" panose="02020603050405020304" pitchFamily="18" charset="0"/>
                <a:cs typeface="Times New Roman" panose="02020603050405020304" pitchFamily="18" charset="0"/>
              </a:rPr>
              <a:t>n</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3.</a:t>
            </a:r>
            <a:endParaRPr lang="zh-TW" altLang="zh-TW" dirty="0">
              <a:latin typeface="Times New Roman" panose="02020603050405020304" pitchFamily="18" charset="0"/>
              <a:cs typeface="Times New Roman" panose="02020603050405020304" pitchFamily="18" charset="0"/>
            </a:endParaRPr>
          </a:p>
        </p:txBody>
      </p:sp>
      <p:sp>
        <p:nvSpPr>
          <p:cNvPr id="2" name="文字方塊 1"/>
          <p:cNvSpPr txBox="1"/>
          <p:nvPr/>
        </p:nvSpPr>
        <p:spPr>
          <a:xfrm>
            <a:off x="683568" y="364014"/>
            <a:ext cx="453970"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(a)</a:t>
            </a:r>
            <a:endParaRPr lang="zh-TW" altLang="en-US" b="1" dirty="0">
              <a:latin typeface="Times New Roman" panose="02020603050405020304" pitchFamily="18" charset="0"/>
              <a:cs typeface="Times New Roman" panose="02020603050405020304" pitchFamily="18" charset="0"/>
            </a:endParaRPr>
          </a:p>
        </p:txBody>
      </p:sp>
      <p:sp>
        <p:nvSpPr>
          <p:cNvPr id="7" name="文字方塊 6"/>
          <p:cNvSpPr txBox="1"/>
          <p:nvPr/>
        </p:nvSpPr>
        <p:spPr>
          <a:xfrm>
            <a:off x="5208040" y="315306"/>
            <a:ext cx="466794"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(b)</a:t>
            </a:r>
            <a:endParaRPr lang="zh-TW" altLang="en-US" b="1" dirty="0">
              <a:latin typeface="Times New Roman" panose="02020603050405020304" pitchFamily="18" charset="0"/>
              <a:cs typeface="Times New Roman" panose="02020603050405020304" pitchFamily="18" charset="0"/>
            </a:endParaRPr>
          </a:p>
        </p:txBody>
      </p:sp>
      <p:sp>
        <p:nvSpPr>
          <p:cNvPr id="3" name="矩形 2"/>
          <p:cNvSpPr/>
          <p:nvPr/>
        </p:nvSpPr>
        <p:spPr>
          <a:xfrm>
            <a:off x="3021732" y="697626"/>
            <a:ext cx="288032" cy="263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 name="直線單箭頭接點 8"/>
          <p:cNvCxnSpPr/>
          <p:nvPr/>
        </p:nvCxnSpPr>
        <p:spPr>
          <a:xfrm>
            <a:off x="3419872" y="733346"/>
            <a:ext cx="0" cy="2600382"/>
          </a:xfrm>
          <a:prstGeom prst="straightConnector1">
            <a:avLst/>
          </a:prstGeom>
          <a:ln w="31750">
            <a:tailEnd type="arrow"/>
          </a:ln>
        </p:spPr>
        <p:style>
          <a:lnRef idx="2">
            <a:schemeClr val="accent2"/>
          </a:lnRef>
          <a:fillRef idx="0">
            <a:schemeClr val="accent2"/>
          </a:fillRef>
          <a:effectRef idx="1">
            <a:schemeClr val="accent2"/>
          </a:effectRef>
          <a:fontRef idx="minor">
            <a:schemeClr val="tx1"/>
          </a:fontRef>
        </p:style>
      </p:cxnSp>
      <p:sp>
        <p:nvSpPr>
          <p:cNvPr id="11" name="文字方塊 10"/>
          <p:cNvSpPr txBox="1"/>
          <p:nvPr/>
        </p:nvSpPr>
        <p:spPr>
          <a:xfrm>
            <a:off x="3424188" y="2811996"/>
            <a:ext cx="1080120" cy="646331"/>
          </a:xfrm>
          <a:prstGeom prst="rect">
            <a:avLst/>
          </a:prstGeom>
          <a:noFill/>
        </p:spPr>
        <p:txBody>
          <a:bodyPr wrap="square" rtlCol="0">
            <a:spAutoFit/>
          </a:bodyPr>
          <a:lstStyle/>
          <a:p>
            <a:r>
              <a:rPr lang="en-US" altLang="zh-TW" dirty="0" smtClean="0">
                <a:latin typeface="Times New Roman" panose="02020603050405020304" pitchFamily="18" charset="0"/>
                <a:cs typeface="Times New Roman" panose="02020603050405020304" pitchFamily="18" charset="0"/>
              </a:rPr>
              <a:t>PLGA </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 </a:t>
            </a:r>
            <a:r>
              <a:rPr lang="en-US" altLang="zh-TW" i="1" dirty="0" smtClean="0">
                <a:latin typeface="Times New Roman" panose="02020603050405020304" pitchFamily="18" charset="0"/>
                <a:cs typeface="Times New Roman" panose="02020603050405020304" pitchFamily="18" charset="0"/>
              </a:rPr>
              <a:t>D</a:t>
            </a:r>
            <a:r>
              <a:rPr lang="en-US" altLang="zh-TW" dirty="0" smtClean="0">
                <a:latin typeface="Times New Roman" panose="02020603050405020304" pitchFamily="18" charset="0"/>
                <a:cs typeface="Times New Roman" panose="02020603050405020304" pitchFamily="18" charset="0"/>
              </a:rPr>
              <a:t> (nm)</a:t>
            </a:r>
            <a:r>
              <a:rPr lang="zh-TW" altLang="en-US" dirty="0">
                <a:latin typeface="Times New Roman" panose="02020603050405020304" pitchFamily="18" charset="0"/>
                <a:cs typeface="Times New Roman" panose="02020603050405020304" pitchFamily="18" charset="0"/>
              </a:rPr>
              <a:t> ↑</a:t>
            </a:r>
          </a:p>
        </p:txBody>
      </p:sp>
      <p:sp>
        <p:nvSpPr>
          <p:cNvPr id="10" name="矩形 9"/>
          <p:cNvSpPr/>
          <p:nvPr/>
        </p:nvSpPr>
        <p:spPr>
          <a:xfrm>
            <a:off x="6417920" y="825389"/>
            <a:ext cx="288032" cy="26329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6843072" y="864441"/>
            <a:ext cx="1080120" cy="369332"/>
          </a:xfrm>
          <a:prstGeom prst="rect">
            <a:avLst/>
          </a:prstGeom>
          <a:noFill/>
        </p:spPr>
        <p:txBody>
          <a:bodyPr wrap="square" rtlCol="0">
            <a:spAutoFit/>
          </a:bodyPr>
          <a:lstStyle/>
          <a:p>
            <a:r>
              <a:rPr lang="en-US" altLang="zh-TW" i="1" dirty="0" smtClean="0">
                <a:latin typeface="Times New Roman" panose="02020603050405020304" pitchFamily="18" charset="0"/>
                <a:cs typeface="Times New Roman" panose="02020603050405020304" pitchFamily="18" charset="0"/>
              </a:rPr>
              <a:t>C</a:t>
            </a:r>
            <a:r>
              <a:rPr lang="en-US" altLang="zh-TW" baseline="-25000" dirty="0" smtClean="0">
                <a:latin typeface="Times New Roman" panose="02020603050405020304" pitchFamily="18" charset="0"/>
                <a:cs typeface="Times New Roman" panose="02020603050405020304" pitchFamily="18" charset="0"/>
              </a:rPr>
              <a:t>FA</a:t>
            </a:r>
            <a:r>
              <a:rPr lang="zh-TW" altLang="en-US" dirty="0" smtClean="0">
                <a:latin typeface="Times New Roman" panose="02020603050405020304" pitchFamily="18" charset="0"/>
                <a:cs typeface="Times New Roman" panose="02020603050405020304" pitchFamily="18" charset="0"/>
              </a:rPr>
              <a:t>↑</a:t>
            </a:r>
            <a:r>
              <a:rPr lang="en-US" altLang="zh-TW" dirty="0" smtClean="0">
                <a:latin typeface="Times New Roman" panose="02020603050405020304" pitchFamily="18" charset="0"/>
                <a:cs typeface="Times New Roman" panose="02020603050405020304" pitchFamily="18" charset="0"/>
              </a:rPr>
              <a:t> </a:t>
            </a:r>
            <a:endParaRPr lang="zh-TW" altLang="en-US" dirty="0">
              <a:latin typeface="Times New Roman" panose="02020603050405020304" pitchFamily="18" charset="0"/>
              <a:cs typeface="Times New Roman" panose="02020603050405020304" pitchFamily="18" charset="0"/>
            </a:endParaRPr>
          </a:p>
        </p:txBody>
      </p:sp>
      <p:cxnSp>
        <p:nvCxnSpPr>
          <p:cNvPr id="13" name="直線單箭頭接點 12"/>
          <p:cNvCxnSpPr/>
          <p:nvPr/>
        </p:nvCxnSpPr>
        <p:spPr>
          <a:xfrm>
            <a:off x="6876256" y="864441"/>
            <a:ext cx="0" cy="2600382"/>
          </a:xfrm>
          <a:prstGeom prst="straightConnector1">
            <a:avLst/>
          </a:prstGeom>
          <a:ln w="31750">
            <a:tailEnd type="arrow"/>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40407248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latin typeface="Times New Roman" panose="02020603050405020304" pitchFamily="18" charset="0"/>
              <a:cs typeface="Times New Roman" panose="02020603050405020304" pitchFamily="18" charset="0"/>
            </a:endParaRPr>
          </a:p>
        </p:txBody>
      </p:sp>
      <p:graphicFrame>
        <p:nvGraphicFramePr>
          <p:cNvPr id="3" name="物件 2"/>
          <p:cNvGraphicFramePr>
            <a:graphicFrameLocks noChangeAspect="1"/>
          </p:cNvGraphicFramePr>
          <p:nvPr>
            <p:extLst>
              <p:ext uri="{D42A27DB-BD31-4B8C-83A1-F6EECF244321}">
                <p14:modId xmlns:p14="http://schemas.microsoft.com/office/powerpoint/2010/main" xmlns="" val="3882004727"/>
              </p:ext>
            </p:extLst>
          </p:nvPr>
        </p:nvGraphicFramePr>
        <p:xfrm>
          <a:off x="248202" y="620688"/>
          <a:ext cx="4240613" cy="4176465"/>
        </p:xfrm>
        <a:graphic>
          <a:graphicData uri="http://schemas.openxmlformats.org/presentationml/2006/ole">
            <p:oleObj spid="_x0000_s3254" r:id="rId4" imgW="6518758" imgH="6415430" progId="">
              <p:embed/>
            </p:oleObj>
          </a:graphicData>
        </a:graphic>
      </p:graphicFrame>
      <p:graphicFrame>
        <p:nvGraphicFramePr>
          <p:cNvPr id="4" name="表格 3"/>
          <p:cNvGraphicFramePr>
            <a:graphicFrameLocks noGrp="1"/>
          </p:cNvGraphicFramePr>
          <p:nvPr>
            <p:extLst>
              <p:ext uri="{D42A27DB-BD31-4B8C-83A1-F6EECF244321}">
                <p14:modId xmlns:p14="http://schemas.microsoft.com/office/powerpoint/2010/main" xmlns="" val="3651251233"/>
              </p:ext>
            </p:extLst>
          </p:nvPr>
        </p:nvGraphicFramePr>
        <p:xfrm>
          <a:off x="4499992" y="2636912"/>
          <a:ext cx="4464496" cy="1645920"/>
        </p:xfrm>
        <a:graphic>
          <a:graphicData uri="http://schemas.openxmlformats.org/drawingml/2006/table">
            <a:tbl>
              <a:tblPr firstRow="1" firstCol="1" bandRow="1">
                <a:tableStyleId>{3B4B98B0-60AC-42C2-AFA5-B58CD77FA1E5}</a:tableStyleId>
              </a:tblPr>
              <a:tblGrid>
                <a:gridCol w="1368152"/>
                <a:gridCol w="1559386"/>
                <a:gridCol w="1536958"/>
              </a:tblGrid>
              <a:tr h="184150">
                <a:tc>
                  <a:txBody>
                    <a:bodyPr/>
                    <a:lstStyle/>
                    <a:p>
                      <a:pPr algn="ctr">
                        <a:spcAft>
                          <a:spcPts val="0"/>
                        </a:spcAft>
                      </a:pPr>
                      <a:r>
                        <a:rPr lang="en-US" sz="1800" i="1" kern="100" dirty="0" err="1">
                          <a:effectLst/>
                          <a:latin typeface="Times New Roman" panose="02020603050405020304" pitchFamily="18" charset="0"/>
                          <a:cs typeface="Times New Roman" panose="02020603050405020304" pitchFamily="18" charset="0"/>
                        </a:rPr>
                        <a:t>P</a:t>
                      </a:r>
                      <a:r>
                        <a:rPr lang="en-US" sz="1800" kern="100" baseline="-25000" dirty="0" err="1">
                          <a:effectLst/>
                          <a:latin typeface="Times New Roman" panose="02020603050405020304" pitchFamily="18" charset="0"/>
                          <a:cs typeface="Times New Roman" panose="02020603050405020304" pitchFamily="18" charset="0"/>
                        </a:rPr>
                        <a:t>Lf</a:t>
                      </a:r>
                      <a:r>
                        <a:rPr lang="en-US" sz="1800" kern="100" dirty="0">
                          <a:effectLst/>
                          <a:latin typeface="Times New Roman" panose="02020603050405020304" pitchFamily="18" charset="0"/>
                          <a:cs typeface="Times New Roman" panose="02020603050405020304" pitchFamily="18" charset="0"/>
                        </a:rPr>
                        <a:t> </a:t>
                      </a:r>
                      <a:r>
                        <a:rPr lang="en-US" sz="1800" kern="100" dirty="0" smtClean="0">
                          <a:effectLst/>
                          <a:latin typeface="Times New Roman" panose="02020603050405020304" pitchFamily="18" charset="0"/>
                          <a:cs typeface="Times New Roman" panose="02020603050405020304" pitchFamily="18" charset="0"/>
                        </a:rPr>
                        <a:t>(%)</a:t>
                      </a:r>
                      <a:r>
                        <a:rPr lang="zh-TW" altLang="en-US" sz="1800" kern="100" dirty="0" smtClean="0">
                          <a:effectLst/>
                          <a:latin typeface="Times New Roman" panose="02020603050405020304" pitchFamily="18" charset="0"/>
                          <a:cs typeface="Times New Roman" panose="02020603050405020304" pitchFamily="18" charset="0"/>
                        </a:rPr>
                        <a:t> </a:t>
                      </a:r>
                      <a:r>
                        <a:rPr lang="en-US" altLang="zh-TW" sz="1800" kern="100" dirty="0" smtClean="0">
                          <a:effectLst/>
                          <a:latin typeface="Times New Roman" panose="02020603050405020304" pitchFamily="18" charset="0"/>
                          <a:cs typeface="Times New Roman" panose="02020603050405020304" pitchFamily="18" charset="0"/>
                        </a:rPr>
                        <a:t>(w/v)</a:t>
                      </a:r>
                      <a:endParaRPr lang="zh-TW" sz="1800" kern="100" dirty="0">
                        <a:effectLst/>
                        <a:latin typeface="Times New Roman" panose="02020603050405020304" pitchFamily="18" charset="0"/>
                        <a:ea typeface="新細明體"/>
                        <a:cs typeface="Times New Roman" panose="02020603050405020304" pitchFamily="18" charset="0"/>
                      </a:endParaRPr>
                    </a:p>
                  </a:txBody>
                  <a:tcPr marL="68580" marR="68580" marT="0" marB="0" anchor="ctr"/>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ζ (mV)</a:t>
                      </a:r>
                      <a:endParaRPr lang="zh-TW" sz="1800" kern="100" dirty="0">
                        <a:effectLst/>
                        <a:latin typeface="Times New Roman" panose="02020603050405020304" pitchFamily="18" charset="0"/>
                        <a:ea typeface="新細明體"/>
                        <a:cs typeface="Times New Roman" panose="02020603050405020304" pitchFamily="18" charset="0"/>
                      </a:endParaRPr>
                    </a:p>
                  </a:txBody>
                  <a:tcPr marL="68580" marR="68580" marT="0" marB="0"/>
                </a:tc>
                <a:tc>
                  <a:txBody>
                    <a:bodyPr/>
                    <a:lstStyle/>
                    <a:p>
                      <a:pPr algn="ctr">
                        <a:spcAft>
                          <a:spcPts val="0"/>
                        </a:spcAft>
                      </a:pPr>
                      <a:r>
                        <a:rPr lang="en-US" sz="1800" i="1" kern="100" dirty="0" err="1">
                          <a:effectLst/>
                          <a:latin typeface="Times New Roman" panose="02020603050405020304" pitchFamily="18" charset="0"/>
                          <a:cs typeface="Times New Roman" panose="02020603050405020304" pitchFamily="18" charset="0"/>
                        </a:rPr>
                        <a:t>GE</a:t>
                      </a:r>
                      <a:r>
                        <a:rPr lang="en-US" sz="1800" kern="100" baseline="-25000" dirty="0" err="1">
                          <a:effectLst/>
                          <a:latin typeface="Times New Roman" panose="02020603050405020304" pitchFamily="18" charset="0"/>
                          <a:cs typeface="Times New Roman" panose="02020603050405020304" pitchFamily="18" charset="0"/>
                        </a:rPr>
                        <a:t>Lf</a:t>
                      </a:r>
                      <a:r>
                        <a:rPr lang="en-US" sz="1800" kern="100" dirty="0">
                          <a:effectLst/>
                          <a:latin typeface="Times New Roman" panose="02020603050405020304" pitchFamily="18" charset="0"/>
                          <a:cs typeface="Times New Roman" panose="02020603050405020304" pitchFamily="18" charset="0"/>
                        </a:rPr>
                        <a:t> (%)</a:t>
                      </a:r>
                      <a:endParaRPr lang="zh-TW" sz="1800" kern="100" dirty="0">
                        <a:effectLst/>
                        <a:latin typeface="Times New Roman" panose="02020603050405020304" pitchFamily="18" charset="0"/>
                        <a:ea typeface="新細明體"/>
                        <a:cs typeface="Times New Roman" panose="02020603050405020304" pitchFamily="18" charset="0"/>
                      </a:endParaRPr>
                    </a:p>
                  </a:txBody>
                  <a:tcPr marL="68580" marR="68580" marT="0" marB="0"/>
                </a:tc>
              </a:tr>
              <a:tr h="184150">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0</a:t>
                      </a:r>
                      <a:endParaRPr lang="zh-TW" sz="1800" kern="100" dirty="0">
                        <a:effectLst/>
                        <a:latin typeface="Times New Roman" panose="02020603050405020304" pitchFamily="18" charset="0"/>
                        <a:ea typeface="新細明體"/>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30.841 ± 3.253</a:t>
                      </a:r>
                      <a:endParaRPr lang="zh-TW" sz="1800" kern="100" dirty="0">
                        <a:effectLst/>
                        <a:latin typeface="Times New Roman" panose="02020603050405020304" pitchFamily="18" charset="0"/>
                        <a:ea typeface="新細明體"/>
                        <a:cs typeface="Times New Roman" panose="02020603050405020304" pitchFamily="18" charset="0"/>
                      </a:endParaRPr>
                    </a:p>
                  </a:txBody>
                  <a:tcPr marL="68580" marR="68580" marT="0" marB="0"/>
                </a:tc>
                <a:tc>
                  <a:txBody>
                    <a:bodyPr/>
                    <a:lstStyle/>
                    <a:p>
                      <a:pPr marL="355600" indent="-355600" algn="ctr">
                        <a:spcAft>
                          <a:spcPts val="0"/>
                        </a:spcAft>
                      </a:pPr>
                      <a:r>
                        <a:rPr lang="en-US" sz="1800" kern="100" dirty="0">
                          <a:effectLst/>
                          <a:latin typeface="Times New Roman" panose="02020603050405020304" pitchFamily="18" charset="0"/>
                          <a:cs typeface="Times New Roman" panose="02020603050405020304" pitchFamily="18" charset="0"/>
                        </a:rPr>
                        <a:t>-</a:t>
                      </a:r>
                      <a:endParaRPr lang="zh-TW" sz="1800" kern="100" dirty="0">
                        <a:effectLst/>
                        <a:latin typeface="Times New Roman" panose="02020603050405020304" pitchFamily="18" charset="0"/>
                        <a:ea typeface="新細明體"/>
                        <a:cs typeface="Times New Roman" panose="02020603050405020304" pitchFamily="18" charset="0"/>
                      </a:endParaRPr>
                    </a:p>
                  </a:txBody>
                  <a:tcPr marL="68580" marR="68580" marT="0" marB="0"/>
                </a:tc>
              </a:tr>
              <a:tr h="184150">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0.02</a:t>
                      </a:r>
                      <a:endParaRPr lang="zh-TW" sz="1800" kern="100" dirty="0">
                        <a:effectLst/>
                        <a:latin typeface="Times New Roman" panose="02020603050405020304" pitchFamily="18" charset="0"/>
                        <a:ea typeface="新細明體"/>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32.147 ± 2.035</a:t>
                      </a:r>
                      <a:endParaRPr lang="zh-TW" sz="1800" kern="100" dirty="0">
                        <a:effectLst/>
                        <a:latin typeface="Times New Roman" panose="02020603050405020304" pitchFamily="18" charset="0"/>
                        <a:ea typeface="新細明體"/>
                        <a:cs typeface="Times New Roman" panose="02020603050405020304" pitchFamily="18" charset="0"/>
                      </a:endParaRPr>
                    </a:p>
                  </a:txBody>
                  <a:tcPr marL="68580" marR="68580" marT="0" marB="0"/>
                </a:tc>
                <a:tc>
                  <a:txBody>
                    <a:bodyPr/>
                    <a:lstStyle/>
                    <a:p>
                      <a:pPr marL="355600" indent="-355600" algn="ctr">
                        <a:spcAft>
                          <a:spcPts val="0"/>
                        </a:spcAft>
                      </a:pPr>
                      <a:r>
                        <a:rPr lang="en-US" sz="1800" kern="100">
                          <a:effectLst/>
                          <a:latin typeface="Times New Roman" panose="02020603050405020304" pitchFamily="18" charset="0"/>
                          <a:cs typeface="Times New Roman" panose="02020603050405020304" pitchFamily="18" charset="0"/>
                        </a:rPr>
                        <a:t>94.965 ± 2.215</a:t>
                      </a:r>
                      <a:endParaRPr lang="zh-TW" sz="1800" kern="100">
                        <a:effectLst/>
                        <a:latin typeface="Times New Roman" panose="02020603050405020304" pitchFamily="18" charset="0"/>
                        <a:ea typeface="新細明體"/>
                        <a:cs typeface="Times New Roman" panose="02020603050405020304" pitchFamily="18" charset="0"/>
                      </a:endParaRPr>
                    </a:p>
                  </a:txBody>
                  <a:tcPr marL="68580" marR="68580" marT="0" marB="0"/>
                </a:tc>
              </a:tr>
              <a:tr h="184150">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0.04</a:t>
                      </a:r>
                      <a:endParaRPr lang="zh-TW" sz="1800" kern="100">
                        <a:effectLst/>
                        <a:latin typeface="Times New Roman" panose="02020603050405020304" pitchFamily="18" charset="0"/>
                        <a:ea typeface="新細明體"/>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34.595 ± 4.938</a:t>
                      </a:r>
                      <a:endParaRPr lang="zh-TW" sz="1800" kern="100" dirty="0">
                        <a:effectLst/>
                        <a:latin typeface="Times New Roman" panose="02020603050405020304" pitchFamily="18" charset="0"/>
                        <a:ea typeface="新細明體"/>
                        <a:cs typeface="Times New Roman" panose="02020603050405020304" pitchFamily="18" charset="0"/>
                      </a:endParaRPr>
                    </a:p>
                  </a:txBody>
                  <a:tcPr marL="68580" marR="68580" marT="0" marB="0"/>
                </a:tc>
                <a:tc>
                  <a:txBody>
                    <a:bodyPr/>
                    <a:lstStyle/>
                    <a:p>
                      <a:pPr marL="355600" indent="-355600" algn="ctr">
                        <a:spcAft>
                          <a:spcPts val="0"/>
                        </a:spcAft>
                      </a:pPr>
                      <a:r>
                        <a:rPr lang="en-US" sz="1800" kern="100" dirty="0">
                          <a:effectLst/>
                          <a:latin typeface="Times New Roman" panose="02020603050405020304" pitchFamily="18" charset="0"/>
                          <a:cs typeface="Times New Roman" panose="02020603050405020304" pitchFamily="18" charset="0"/>
                        </a:rPr>
                        <a:t>77.278 ± 4.548</a:t>
                      </a:r>
                      <a:endParaRPr lang="zh-TW" sz="1800" kern="100" dirty="0">
                        <a:effectLst/>
                        <a:latin typeface="Times New Roman" panose="02020603050405020304" pitchFamily="18" charset="0"/>
                        <a:ea typeface="新細明體"/>
                        <a:cs typeface="Times New Roman" panose="02020603050405020304" pitchFamily="18" charset="0"/>
                      </a:endParaRPr>
                    </a:p>
                  </a:txBody>
                  <a:tcPr marL="68580" marR="68580" marT="0" marB="0"/>
                </a:tc>
              </a:tr>
              <a:tr h="184150">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0.06</a:t>
                      </a:r>
                      <a:endParaRPr lang="zh-TW" sz="1800" kern="100">
                        <a:effectLst/>
                        <a:latin typeface="Times New Roman" panose="02020603050405020304" pitchFamily="18" charset="0"/>
                        <a:ea typeface="新細明體"/>
                        <a:cs typeface="Times New Roman" panose="02020603050405020304" pitchFamily="18" charset="0"/>
                      </a:endParaRPr>
                    </a:p>
                  </a:txBody>
                  <a:tcPr marL="68580" marR="68580" marT="0" marB="0"/>
                </a:tc>
                <a:tc>
                  <a:txBody>
                    <a:bodyPr/>
                    <a:lstStyle/>
                    <a:p>
                      <a:pPr algn="ctr">
                        <a:spcAft>
                          <a:spcPts val="0"/>
                        </a:spcAft>
                      </a:pPr>
                      <a:r>
                        <a:rPr lang="en-US" sz="1800" kern="100" dirty="0">
                          <a:effectLst/>
                          <a:latin typeface="Times New Roman" panose="02020603050405020304" pitchFamily="18" charset="0"/>
                          <a:cs typeface="Times New Roman" panose="02020603050405020304" pitchFamily="18" charset="0"/>
                        </a:rPr>
                        <a:t>39.192 ± 3.193</a:t>
                      </a:r>
                      <a:endParaRPr lang="zh-TW" sz="1800" kern="100" dirty="0">
                        <a:effectLst/>
                        <a:latin typeface="Times New Roman" panose="02020603050405020304" pitchFamily="18" charset="0"/>
                        <a:ea typeface="新細明體"/>
                        <a:cs typeface="Times New Roman" panose="02020603050405020304" pitchFamily="18" charset="0"/>
                      </a:endParaRPr>
                    </a:p>
                  </a:txBody>
                  <a:tcPr marL="68580" marR="68580" marT="0" marB="0"/>
                </a:tc>
                <a:tc>
                  <a:txBody>
                    <a:bodyPr/>
                    <a:lstStyle/>
                    <a:p>
                      <a:pPr marL="355600" indent="-355600" algn="ctr">
                        <a:spcAft>
                          <a:spcPts val="0"/>
                        </a:spcAft>
                      </a:pPr>
                      <a:r>
                        <a:rPr lang="en-US" sz="1800" kern="100" dirty="0">
                          <a:effectLst/>
                          <a:latin typeface="Times New Roman" panose="02020603050405020304" pitchFamily="18" charset="0"/>
                          <a:cs typeface="Times New Roman" panose="02020603050405020304" pitchFamily="18" charset="0"/>
                        </a:rPr>
                        <a:t>56.412 ± 2.889</a:t>
                      </a:r>
                      <a:endParaRPr lang="zh-TW" sz="1800" kern="100" dirty="0">
                        <a:effectLst/>
                        <a:latin typeface="Times New Roman" panose="02020603050405020304" pitchFamily="18" charset="0"/>
                        <a:ea typeface="新細明體"/>
                        <a:cs typeface="Times New Roman" panose="02020603050405020304" pitchFamily="18" charset="0"/>
                      </a:endParaRPr>
                    </a:p>
                  </a:txBody>
                  <a:tcPr marL="68580" marR="68580" marT="0" marB="0"/>
                </a:tc>
              </a:tr>
              <a:tr h="184150">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0.08</a:t>
                      </a:r>
                      <a:endParaRPr lang="zh-TW" sz="1800" kern="100">
                        <a:effectLst/>
                        <a:latin typeface="Times New Roman" panose="02020603050405020304" pitchFamily="18" charset="0"/>
                        <a:ea typeface="新細明體"/>
                        <a:cs typeface="Times New Roman" panose="02020603050405020304" pitchFamily="18" charset="0"/>
                      </a:endParaRPr>
                    </a:p>
                  </a:txBody>
                  <a:tcPr marL="68580" marR="68580" marT="0" marB="0"/>
                </a:tc>
                <a:tc>
                  <a:txBody>
                    <a:bodyPr/>
                    <a:lstStyle/>
                    <a:p>
                      <a:pPr algn="ctr">
                        <a:spcAft>
                          <a:spcPts val="0"/>
                        </a:spcAft>
                      </a:pPr>
                      <a:r>
                        <a:rPr lang="en-US" sz="1800" kern="100">
                          <a:effectLst/>
                          <a:latin typeface="Times New Roman" panose="02020603050405020304" pitchFamily="18" charset="0"/>
                          <a:cs typeface="Times New Roman" panose="02020603050405020304" pitchFamily="18" charset="0"/>
                        </a:rPr>
                        <a:t>40.212 ± 2.844</a:t>
                      </a:r>
                      <a:endParaRPr lang="zh-TW" sz="1800" kern="100">
                        <a:effectLst/>
                        <a:latin typeface="Times New Roman" panose="02020603050405020304" pitchFamily="18" charset="0"/>
                        <a:ea typeface="新細明體"/>
                        <a:cs typeface="Times New Roman" panose="02020603050405020304" pitchFamily="18" charset="0"/>
                      </a:endParaRPr>
                    </a:p>
                  </a:txBody>
                  <a:tcPr marL="68580" marR="68580" marT="0" marB="0"/>
                </a:tc>
                <a:tc>
                  <a:txBody>
                    <a:bodyPr/>
                    <a:lstStyle/>
                    <a:p>
                      <a:pPr marL="355600" indent="-355600" algn="ctr">
                        <a:spcAft>
                          <a:spcPts val="0"/>
                        </a:spcAft>
                      </a:pPr>
                      <a:r>
                        <a:rPr lang="en-US" sz="1800" kern="100" dirty="0">
                          <a:effectLst/>
                          <a:latin typeface="Times New Roman" panose="02020603050405020304" pitchFamily="18" charset="0"/>
                          <a:cs typeface="Times New Roman" panose="02020603050405020304" pitchFamily="18" charset="0"/>
                        </a:rPr>
                        <a:t>40.070 ± 3.416</a:t>
                      </a:r>
                      <a:endParaRPr lang="zh-TW" sz="1800" kern="100" dirty="0">
                        <a:effectLst/>
                        <a:latin typeface="Times New Roman" panose="02020603050405020304" pitchFamily="18" charset="0"/>
                        <a:ea typeface="新細明體"/>
                        <a:cs typeface="Times New Roman" panose="02020603050405020304" pitchFamily="18" charset="0"/>
                      </a:endParaRPr>
                    </a:p>
                  </a:txBody>
                  <a:tcPr marL="68580" marR="68580" marT="0" marB="0"/>
                </a:tc>
              </a:tr>
            </a:tbl>
          </a:graphicData>
        </a:graphic>
      </p:graphicFrame>
      <p:sp>
        <p:nvSpPr>
          <p:cNvPr id="2" name="矩形 1"/>
          <p:cNvSpPr/>
          <p:nvPr/>
        </p:nvSpPr>
        <p:spPr>
          <a:xfrm>
            <a:off x="755576" y="5013176"/>
            <a:ext cx="7992888" cy="923330"/>
          </a:xfrm>
          <a:prstGeom prst="rect">
            <a:avLst/>
          </a:prstGeom>
        </p:spPr>
        <p:txBody>
          <a:bodyPr wrap="square">
            <a:spAutoFit/>
          </a:bodyPr>
          <a:lstStyle/>
          <a:p>
            <a:pPr fontAlgn="b"/>
            <a:r>
              <a:rPr lang="en-US" altLang="zh-TW" b="1" dirty="0" smtClean="0">
                <a:latin typeface="Times New Roman" panose="02020603050405020304" pitchFamily="18" charset="0"/>
                <a:cs typeface="Times New Roman" panose="02020603050405020304" pitchFamily="18" charset="0"/>
              </a:rPr>
              <a:t>Figure 4</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Effect of DMAB weight percentage </a:t>
            </a:r>
            <a:r>
              <a:rPr lang="en-US" altLang="zh-TW" dirty="0" smtClean="0">
                <a:latin typeface="Times New Roman" panose="02020603050405020304" pitchFamily="18" charset="0"/>
                <a:cs typeface="Times New Roman" panose="02020603050405020304" pitchFamily="18" charset="0"/>
              </a:rPr>
              <a:t>on FA grafting efficiency. </a:t>
            </a:r>
            <a:r>
              <a:rPr lang="en-US" altLang="zh-TW" i="1" dirty="0">
                <a:latin typeface="Times New Roman" panose="02020603050405020304" pitchFamily="18" charset="0"/>
                <a:cs typeface="Times New Roman" panose="02020603050405020304" pitchFamily="18" charset="0"/>
              </a:rPr>
              <a:t>P</a:t>
            </a:r>
            <a:r>
              <a:rPr lang="en-US" altLang="zh-TW" baseline="-25000" dirty="0">
                <a:latin typeface="Times New Roman" panose="02020603050405020304" pitchFamily="18" charset="0"/>
                <a:cs typeface="Times New Roman" panose="02020603050405020304" pitchFamily="18" charset="0"/>
              </a:rPr>
              <a:t>PLGA</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0.02%</a:t>
            </a:r>
            <a:r>
              <a:rPr lang="zh-TW" altLang="en-US" dirty="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(w/v). (</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a:t>
            </a:r>
            <a:r>
              <a:rPr lang="zh-TW" altLang="en-US"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C</a:t>
            </a:r>
            <a:r>
              <a:rPr lang="en-US" altLang="zh-TW" baseline="-25000" dirty="0">
                <a:latin typeface="Times New Roman" panose="02020603050405020304" pitchFamily="18" charset="0"/>
                <a:cs typeface="Times New Roman" panose="02020603050405020304" pitchFamily="18" charset="0"/>
              </a:rPr>
              <a:t>FA</a:t>
            </a:r>
            <a:r>
              <a:rPr lang="en-US" altLang="zh-TW" dirty="0">
                <a:latin typeface="Times New Roman" panose="02020603050405020304" pitchFamily="18" charset="0"/>
                <a:cs typeface="Times New Roman" panose="02020603050405020304" pitchFamily="18" charset="0"/>
              </a:rPr>
              <a:t> = 0.01 % (w/v); (</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a:t>
            </a:r>
            <a:r>
              <a:rPr lang="en-US" altLang="zh-TW" i="1" dirty="0">
                <a:latin typeface="Times New Roman" panose="02020603050405020304" pitchFamily="18" charset="0"/>
                <a:cs typeface="Times New Roman" panose="02020603050405020304" pitchFamily="18" charset="0"/>
              </a:rPr>
              <a:t> C</a:t>
            </a:r>
            <a:r>
              <a:rPr lang="en-US" altLang="zh-TW" baseline="-25000" dirty="0">
                <a:latin typeface="Times New Roman" panose="02020603050405020304" pitchFamily="18" charset="0"/>
                <a:cs typeface="Times New Roman" panose="02020603050405020304" pitchFamily="18" charset="0"/>
              </a:rPr>
              <a:t>FA</a:t>
            </a:r>
            <a:r>
              <a:rPr lang="en-US" altLang="zh-TW" dirty="0">
                <a:latin typeface="Times New Roman" panose="02020603050405020304" pitchFamily="18" charset="0"/>
                <a:cs typeface="Times New Roman" panose="02020603050405020304" pitchFamily="18" charset="0"/>
              </a:rPr>
              <a:t> = 0.05% (w/v); (</a:t>
            </a:r>
            <a:r>
              <a:rPr lang="zh-TW" altLang="en-US" dirty="0">
                <a:latin typeface="Times New Roman" panose="02020603050405020304" pitchFamily="18" charset="0"/>
                <a:cs typeface="Times New Roman" panose="02020603050405020304" pitchFamily="18" charset="0"/>
              </a:rPr>
              <a:t>○</a:t>
            </a:r>
            <a:r>
              <a:rPr lang="en-US" altLang="zh-TW" dirty="0">
                <a:latin typeface="Times New Roman" panose="02020603050405020304" pitchFamily="18" charset="0"/>
                <a:cs typeface="Times New Roman" panose="02020603050405020304" pitchFamily="18" charset="0"/>
              </a:rPr>
              <a:t>)</a:t>
            </a:r>
            <a:r>
              <a:rPr lang="en-US" altLang="zh-TW" baseline="-25000" dirty="0">
                <a:latin typeface="Times New Roman" panose="02020603050405020304" pitchFamily="18" charset="0"/>
                <a:cs typeface="Times New Roman" panose="02020603050405020304" pitchFamily="18" charset="0"/>
              </a:rPr>
              <a:t> </a:t>
            </a:r>
            <a:r>
              <a:rPr lang="en-US" altLang="zh-TW" i="1" dirty="0">
                <a:latin typeface="Times New Roman" panose="02020603050405020304" pitchFamily="18" charset="0"/>
                <a:cs typeface="Times New Roman" panose="02020603050405020304" pitchFamily="18" charset="0"/>
              </a:rPr>
              <a:t>C</a:t>
            </a:r>
            <a:r>
              <a:rPr lang="en-US" altLang="zh-TW" baseline="-25000" dirty="0">
                <a:latin typeface="Times New Roman" panose="02020603050405020304" pitchFamily="18" charset="0"/>
                <a:cs typeface="Times New Roman" panose="02020603050405020304" pitchFamily="18" charset="0"/>
              </a:rPr>
              <a:t>FA</a:t>
            </a:r>
            <a:r>
              <a:rPr lang="en-US" altLang="zh-TW" dirty="0">
                <a:latin typeface="Times New Roman" panose="02020603050405020304" pitchFamily="18" charset="0"/>
                <a:cs typeface="Times New Roman" panose="02020603050405020304" pitchFamily="18" charset="0"/>
              </a:rPr>
              <a:t> = 0.1% (w/v). </a:t>
            </a:r>
            <a:r>
              <a:rPr lang="en-US" altLang="zh-TW" i="1" dirty="0" smtClean="0">
                <a:latin typeface="Times New Roman" panose="02020603050405020304" pitchFamily="18" charset="0"/>
                <a:cs typeface="Times New Roman" panose="02020603050405020304" pitchFamily="18" charset="0"/>
              </a:rPr>
              <a:t>n</a:t>
            </a:r>
            <a:r>
              <a:rPr lang="en-US" altLang="zh-TW" dirty="0" smtClean="0">
                <a:latin typeface="Times New Roman" panose="02020603050405020304" pitchFamily="18" charset="0"/>
                <a:cs typeface="Times New Roman" panose="02020603050405020304" pitchFamily="18" charset="0"/>
              </a:rPr>
              <a:t> </a:t>
            </a:r>
            <a:r>
              <a:rPr lang="en-US" altLang="zh-TW" dirty="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3.</a:t>
            </a:r>
            <a:r>
              <a:rPr lang="zh-TW" altLang="en-US" dirty="0" smtClean="0">
                <a:latin typeface="Times New Roman" panose="02020603050405020304" pitchFamily="18" charset="0"/>
                <a:cs typeface="Times New Roman" panose="02020603050405020304" pitchFamily="18" charset="0"/>
              </a:rPr>
              <a:t> </a:t>
            </a:r>
            <a:endParaRPr lang="zh-TW" altLang="zh-TW" dirty="0">
              <a:latin typeface="Times New Roman" panose="02020603050405020304" pitchFamily="18" charset="0"/>
              <a:cs typeface="Times New Roman" panose="02020603050405020304" pitchFamily="18" charset="0"/>
            </a:endParaRPr>
          </a:p>
        </p:txBody>
      </p:sp>
      <p:sp>
        <p:nvSpPr>
          <p:cNvPr id="7" name="矩形 6"/>
          <p:cNvSpPr/>
          <p:nvPr/>
        </p:nvSpPr>
        <p:spPr>
          <a:xfrm>
            <a:off x="4499992" y="1700808"/>
            <a:ext cx="4752528" cy="646331"/>
          </a:xfrm>
          <a:prstGeom prst="rect">
            <a:avLst/>
          </a:prstGeom>
        </p:spPr>
        <p:txBody>
          <a:bodyPr wrap="square">
            <a:spAutoFit/>
          </a:bodyPr>
          <a:lstStyle/>
          <a:p>
            <a:pPr fontAlgn="b"/>
            <a:r>
              <a:rPr lang="en-US" altLang="zh-TW" b="1" dirty="0" smtClean="0">
                <a:latin typeface="Times New Roman" panose="02020603050405020304" pitchFamily="18" charset="0"/>
                <a:cs typeface="Times New Roman" panose="02020603050405020304" pitchFamily="18" charset="0"/>
              </a:rPr>
              <a:t>Table 1</a:t>
            </a:r>
            <a:r>
              <a:rPr lang="en-US" altLang="zh-TW" dirty="0" smtClean="0">
                <a:latin typeface="Times New Roman" panose="02020603050405020304" pitchFamily="18" charset="0"/>
                <a:cs typeface="Times New Roman" panose="02020603050405020304" pitchFamily="18" charset="0"/>
              </a:rPr>
              <a:t>.</a:t>
            </a:r>
            <a:r>
              <a:rPr lang="en-US" altLang="zh-TW" b="1" dirty="0" smtClean="0">
                <a:latin typeface="Times New Roman" panose="02020603050405020304" pitchFamily="18" charset="0"/>
                <a:cs typeface="Times New Roman" panose="02020603050405020304" pitchFamily="18" charset="0"/>
              </a:rPr>
              <a:t> </a:t>
            </a:r>
            <a:r>
              <a:rPr lang="en-US" altLang="zh-TW" dirty="0" smtClean="0">
                <a:latin typeface="Times New Roman" panose="02020603050405020304" pitchFamily="18" charset="0"/>
                <a:cs typeface="Times New Roman" panose="02020603050405020304" pitchFamily="18" charset="0"/>
              </a:rPr>
              <a:t>The concentration of  Lf versus zeta potential and grafting efficiency of Lf.   </a:t>
            </a:r>
            <a:endParaRPr lang="zh-TW" altLang="zh-TW" dirty="0">
              <a:latin typeface="Times New Roman" panose="02020603050405020304" pitchFamily="18" charset="0"/>
              <a:cs typeface="Times New Roman" panose="02020603050405020304" pitchFamily="18" charset="0"/>
            </a:endParaRPr>
          </a:p>
        </p:txBody>
      </p:sp>
      <p:sp>
        <p:nvSpPr>
          <p:cNvPr id="5" name="矩形 4"/>
          <p:cNvSpPr/>
          <p:nvPr/>
        </p:nvSpPr>
        <p:spPr>
          <a:xfrm>
            <a:off x="3059832" y="752672"/>
            <a:ext cx="1296144" cy="2735752"/>
          </a:xfrm>
          <a:prstGeom prst="rect">
            <a:avLst/>
          </a:prstGeom>
          <a:ln w="31750">
            <a:tailEnd type="arrow"/>
          </a:ln>
        </p:spPr>
        <p:style>
          <a:lnRef idx="2">
            <a:schemeClr val="accent2"/>
          </a:lnRef>
          <a:fillRef idx="0">
            <a:schemeClr val="accent2"/>
          </a:fillRef>
          <a:effectRef idx="1">
            <a:schemeClr val="accent2"/>
          </a:effectRef>
          <a:fontRef idx="minor">
            <a:schemeClr val="tx1"/>
          </a:fontRef>
        </p:style>
        <p:txBody>
          <a:bodyPr rtlCol="0" anchor="ctr"/>
          <a:lstStyle/>
          <a:p>
            <a:pPr algn="ctr"/>
            <a:endParaRPr lang="zh-TW" altLang="en-US"/>
          </a:p>
        </p:txBody>
      </p:sp>
      <p:cxnSp>
        <p:nvCxnSpPr>
          <p:cNvPr id="9" name="直線單箭頭接點 8"/>
          <p:cNvCxnSpPr/>
          <p:nvPr/>
        </p:nvCxnSpPr>
        <p:spPr>
          <a:xfrm flipV="1">
            <a:off x="4355976" y="764963"/>
            <a:ext cx="648072" cy="719821"/>
          </a:xfrm>
          <a:prstGeom prst="straightConnector1">
            <a:avLst/>
          </a:prstGeom>
          <a:ln w="31750">
            <a:tailEnd type="arrow"/>
          </a:ln>
        </p:spPr>
        <p:style>
          <a:lnRef idx="2">
            <a:schemeClr val="accent2"/>
          </a:lnRef>
          <a:fillRef idx="0">
            <a:schemeClr val="accent2"/>
          </a:fillRef>
          <a:effectRef idx="1">
            <a:schemeClr val="accent2"/>
          </a:effectRef>
          <a:fontRef idx="minor">
            <a:schemeClr val="tx1"/>
          </a:fontRef>
        </p:style>
      </p:cxnSp>
      <p:sp>
        <p:nvSpPr>
          <p:cNvPr id="10" name="文字方塊 9"/>
          <p:cNvSpPr txBox="1"/>
          <p:nvPr/>
        </p:nvSpPr>
        <p:spPr>
          <a:xfrm>
            <a:off x="4464257" y="395631"/>
            <a:ext cx="3923062" cy="369332"/>
          </a:xfrm>
          <a:prstGeom prst="rect">
            <a:avLst/>
          </a:prstGeom>
          <a:noFill/>
        </p:spPr>
        <p:txBody>
          <a:bodyPr wrap="none" rtlCol="0">
            <a:spAutoFit/>
          </a:bodyPr>
          <a:lstStyle/>
          <a:p>
            <a:r>
              <a:rPr lang="en-US" altLang="zh-TW" b="1" dirty="0" smtClean="0">
                <a:latin typeface="Times New Roman" panose="02020603050405020304" pitchFamily="18" charset="0"/>
                <a:cs typeface="Times New Roman" panose="02020603050405020304" pitchFamily="18" charset="0"/>
              </a:rPr>
              <a:t>Saturation of grafting site for free FA.</a:t>
            </a:r>
            <a:endParaRPr lang="zh-TW" altLang="en-US"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40775590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公正">
  <a:themeElements>
    <a:clrScheme name="公正">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公正">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公正">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17323</TotalTime>
  <Words>3451</Words>
  <Application>Microsoft Office PowerPoint</Application>
  <PresentationFormat>On-screen Show (4:3)</PresentationFormat>
  <Paragraphs>228</Paragraphs>
  <Slides>20</Slides>
  <Notes>17</Notes>
  <HiddenSlides>0</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20</vt:i4>
      </vt:variant>
    </vt:vector>
  </HeadingPairs>
  <TitlesOfParts>
    <vt:vector size="21" baseType="lpstr">
      <vt:lpstr>公正</vt:lpstr>
      <vt:lpstr> About OMICS Group</vt:lpstr>
      <vt:lpstr> OMICS International Conferences</vt:lpstr>
      <vt:lpstr>Targeting delivery of etoposide to inhibit the growth of human glioblastoma multiforme using lactoferrin- and folic acid-grafted poly(lactide-co-glycolide) nanoparticles</vt:lpstr>
      <vt:lpstr>Introduction</vt:lpstr>
      <vt:lpstr>Slide 5</vt:lpstr>
      <vt:lpstr>Slide 6</vt:lpstr>
      <vt:lpstr>Result and discussion </vt:lpstr>
      <vt:lpstr>Slide 8</vt:lpstr>
      <vt:lpstr>Slide 9</vt:lpstr>
      <vt:lpstr>Slide 10</vt:lpstr>
      <vt:lpstr>Slide 11</vt:lpstr>
      <vt:lpstr>Slide 12</vt:lpstr>
      <vt:lpstr>Slide 13</vt:lpstr>
      <vt:lpstr>Slide 14</vt:lpstr>
      <vt:lpstr>Slide 15</vt:lpstr>
      <vt:lpstr>Slide 16</vt:lpstr>
      <vt:lpstr>Slide 17</vt:lpstr>
      <vt:lpstr>Conclusions</vt:lpstr>
      <vt:lpstr>Slide 19</vt:lpstr>
      <vt:lpstr> Let us meet again..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Alnwick</dc:creator>
  <cp:lastModifiedBy>faizi Siraj</cp:lastModifiedBy>
  <cp:revision>272</cp:revision>
  <cp:lastPrinted>2015-05-12T05:22:00Z</cp:lastPrinted>
  <dcterms:created xsi:type="dcterms:W3CDTF">2015-04-29T14:01:57Z</dcterms:created>
  <dcterms:modified xsi:type="dcterms:W3CDTF">2015-08-26T07:52:13Z</dcterms:modified>
</cp:coreProperties>
</file>